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97" r:id="rId6"/>
    <p:sldId id="294" r:id="rId7"/>
    <p:sldId id="29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31" autoAdjust="0"/>
  </p:normalViewPr>
  <p:slideViewPr>
    <p:cSldViewPr snapToGrid="0">
      <p:cViewPr varScale="1">
        <p:scale>
          <a:sx n="88" d="100"/>
          <a:sy n="88" d="100"/>
        </p:scale>
        <p:origin x="20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2018/06/19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2018/06/19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=""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=""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=""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Contatinhos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Rodrigo </a:t>
            </a:r>
            <a:r>
              <a:rPr lang="en-ZA" dirty="0" err="1" smtClean="0"/>
              <a:t>Rufino</a:t>
            </a:r>
            <a:r>
              <a:rPr lang="en-ZA" dirty="0" smtClean="0"/>
              <a:t> Ribeiro</a:t>
            </a:r>
          </a:p>
          <a:p>
            <a:r>
              <a:rPr lang="en-ZA" dirty="0"/>
              <a:t>Luiz Felipe Pereira Lima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=""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Diagrama</a:t>
            </a:r>
            <a:r>
              <a:rPr lang="en-ZA" dirty="0" smtClean="0"/>
              <a:t> de </a:t>
            </a:r>
            <a:r>
              <a:rPr lang="en-ZA" dirty="0" err="1" smtClean="0"/>
              <a:t>casos</a:t>
            </a:r>
            <a:r>
              <a:rPr lang="en-ZA" dirty="0" smtClean="0"/>
              <a:t> de </a:t>
            </a:r>
            <a:r>
              <a:rPr lang="en-ZA" dirty="0" err="1" smtClean="0"/>
              <a:t>uso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 err="1" smtClean="0"/>
              <a:t>Modo</a:t>
            </a:r>
            <a:r>
              <a:rPr lang="en-ZA" dirty="0" smtClean="0"/>
              <a:t> que o Sistema </a:t>
            </a:r>
            <a:r>
              <a:rPr lang="en-ZA" dirty="0" err="1" smtClean="0"/>
              <a:t>pode</a:t>
            </a:r>
            <a:r>
              <a:rPr lang="en-ZA" dirty="0" smtClean="0"/>
              <a:t> </a:t>
            </a:r>
            <a:r>
              <a:rPr lang="en-ZA" dirty="0" err="1" smtClean="0"/>
              <a:t>ser</a:t>
            </a:r>
            <a:r>
              <a:rPr lang="en-ZA" dirty="0" smtClean="0"/>
              <a:t> </a:t>
            </a:r>
            <a:r>
              <a:rPr lang="en-ZA" dirty="0" err="1" smtClean="0"/>
              <a:t>utilizado</a:t>
            </a:r>
            <a:r>
              <a:rPr lang="en-ZA" dirty="0" smtClean="0"/>
              <a:t> </a:t>
            </a:r>
            <a:r>
              <a:rPr lang="en-ZA" dirty="0" err="1" smtClean="0"/>
              <a:t>pelos</a:t>
            </a:r>
            <a:r>
              <a:rPr lang="en-ZA" dirty="0" smtClean="0"/>
              <a:t> </a:t>
            </a:r>
            <a:r>
              <a:rPr lang="en-ZA" dirty="0" err="1" smtClean="0"/>
              <a:t>usuários</a:t>
            </a:r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1087" y="1512000"/>
            <a:ext cx="6059941" cy="49883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14857" y="6324600"/>
            <a:ext cx="133894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6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Esquema</a:t>
            </a:r>
            <a:r>
              <a:rPr lang="en-ZA" dirty="0" smtClean="0"/>
              <a:t> </a:t>
            </a:r>
            <a:r>
              <a:rPr lang="en-ZA" dirty="0" err="1" smtClean="0"/>
              <a:t>MAcro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 err="1" smtClean="0"/>
              <a:t>Esquema</a:t>
            </a:r>
            <a:r>
              <a:rPr lang="en-ZA" dirty="0" smtClean="0"/>
              <a:t> que define </a:t>
            </a:r>
            <a:r>
              <a:rPr lang="en-ZA" dirty="0" err="1" smtClean="0"/>
              <a:t>os</a:t>
            </a:r>
            <a:r>
              <a:rPr lang="en-ZA" dirty="0" smtClean="0"/>
              <a:t> </a:t>
            </a:r>
            <a:r>
              <a:rPr lang="en-ZA" dirty="0" err="1" smtClean="0"/>
              <a:t>principais</a:t>
            </a:r>
            <a:r>
              <a:rPr lang="en-ZA" dirty="0" smtClean="0"/>
              <a:t> </a:t>
            </a:r>
            <a:r>
              <a:rPr lang="en-ZA" dirty="0" err="1" smtClean="0"/>
              <a:t>blocos</a:t>
            </a:r>
            <a:r>
              <a:rPr lang="en-ZA" dirty="0" smtClean="0"/>
              <a:t> do Sistema.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/>
          </a:p>
        </p:txBody>
      </p:sp>
      <p:pic>
        <p:nvPicPr>
          <p:cNvPr id="8" name="Picture 7" descr="Arquitetura do proje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53" y="2210633"/>
            <a:ext cx="8653010" cy="33484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014857" y="6313714"/>
            <a:ext cx="1317172" cy="54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Modelo</a:t>
            </a:r>
            <a:r>
              <a:rPr lang="en-ZA" dirty="0" smtClean="0"/>
              <a:t> </a:t>
            </a:r>
            <a:r>
              <a:rPr lang="en-ZA" dirty="0" err="1" smtClean="0"/>
              <a:t>entidade</a:t>
            </a:r>
            <a:r>
              <a:rPr lang="en-ZA" dirty="0" smtClean="0"/>
              <a:t> </a:t>
            </a:r>
            <a:r>
              <a:rPr lang="en-ZA" dirty="0" err="1" smtClean="0"/>
              <a:t>relacionamento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 err="1" smtClean="0"/>
              <a:t>Estrutura</a:t>
            </a:r>
            <a:r>
              <a:rPr lang="en-ZA" dirty="0" smtClean="0"/>
              <a:t> do Banco de Dados do Sistema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/>
          </a:p>
        </p:txBody>
      </p:sp>
      <p:pic>
        <p:nvPicPr>
          <p:cNvPr id="7" name="Picture 6" descr="M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4" y="2111602"/>
            <a:ext cx="9451708" cy="30373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032359" y="6239555"/>
            <a:ext cx="1415143" cy="59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 smtClean="0"/>
              <a:t>Demostração</a:t>
            </a:r>
            <a:r>
              <a:rPr lang="en-ZA" dirty="0" smtClean="0"/>
              <a:t> do </a:t>
            </a:r>
            <a:r>
              <a:rPr lang="en-ZA" dirty="0" err="1" smtClean="0"/>
              <a:t>sistema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3" id="{84B37BC6-24B1-44DF-BC33-A2600EA6D2E2}" vid="{FEA1FE0D-3AE3-41D8-8190-550E5A85D3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869D89-072C-4F46-9050-EAD8E7959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51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Office Theme</vt:lpstr>
      <vt:lpstr>Contatinhos</vt:lpstr>
      <vt:lpstr>Diagrama de casos de uso</vt:lpstr>
      <vt:lpstr>Esquema MAcro</vt:lpstr>
      <vt:lpstr>Modelo entidade relacionamento</vt:lpstr>
      <vt:lpstr>Demostração do sistema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2018-06-19T12:42:27Z</dcterms:created>
  <dcterms:modified xsi:type="dcterms:W3CDTF">2018-06-19T15:33:25Z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2018-06-04T17:47:21.6558308Z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