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Epilogue"/>
      <p:regular r:id="rId29"/>
      <p:bold r:id="rId30"/>
      <p:italic r:id="rId31"/>
      <p:boldItalic r:id="rId32"/>
    </p:embeddedFont>
    <p:embeddedFont>
      <p:font typeface="PT Sans"/>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8589DF-B590-4526-8EB0-AD2BC46DCB14}">
  <a:tblStyle styleId="{EE8589DF-B590-4526-8EB0-AD2BC46DCB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pilog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pilogue-italic.fntdata"/><Relationship Id="rId30" Type="http://schemas.openxmlformats.org/officeDocument/2006/relationships/font" Target="fonts/Epilogue-bold.fntdata"/><Relationship Id="rId11" Type="http://schemas.openxmlformats.org/officeDocument/2006/relationships/slide" Target="slides/slide6.xml"/><Relationship Id="rId33" Type="http://schemas.openxmlformats.org/officeDocument/2006/relationships/font" Target="fonts/PTSans-regular.fntdata"/><Relationship Id="rId10" Type="http://schemas.openxmlformats.org/officeDocument/2006/relationships/slide" Target="slides/slide5.xml"/><Relationship Id="rId32" Type="http://schemas.openxmlformats.org/officeDocument/2006/relationships/font" Target="fonts/Epilogue-boldItalic.fntdata"/><Relationship Id="rId13" Type="http://schemas.openxmlformats.org/officeDocument/2006/relationships/slide" Target="slides/slide8.xml"/><Relationship Id="rId35" Type="http://schemas.openxmlformats.org/officeDocument/2006/relationships/font" Target="fonts/PTSans-italic.fntdata"/><Relationship Id="rId12" Type="http://schemas.openxmlformats.org/officeDocument/2006/relationships/slide" Target="slides/slide7.xml"/><Relationship Id="rId34" Type="http://schemas.openxmlformats.org/officeDocument/2006/relationships/font" Target="fonts/PTSans-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PTSans-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3199986e777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3199986e777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3199986e77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3199986e777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3199986e77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3199986e77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3199986e777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3199986e777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199986e77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199986e77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3199986e77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3199986e77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3199986e777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3199986e777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3199986e777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3199986e777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44500"/>
            <a:ext cx="4112100" cy="23787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23200"/>
            <a:ext cx="4112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10800000">
            <a:off x="-1604593" y="-845132"/>
            <a:ext cx="3281418" cy="2132806"/>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9899992">
            <a:off x="-1515196" y="4121356"/>
            <a:ext cx="3953580" cy="192177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 name="Shape 161"/>
        <p:cNvGrpSpPr/>
        <p:nvPr/>
      </p:nvGrpSpPr>
      <p:grpSpPr>
        <a:xfrm>
          <a:off x="0" y="0"/>
          <a:ext cx="0" cy="0"/>
          <a:chOff x="0" y="0"/>
          <a:chExt cx="0" cy="0"/>
        </a:xfrm>
      </p:grpSpPr>
      <p:sp>
        <p:nvSpPr>
          <p:cNvPr id="162" name="Google Shape;162;p11"/>
          <p:cNvSpPr txBox="1"/>
          <p:nvPr>
            <p:ph hasCustomPrompt="1" type="title"/>
          </p:nvPr>
        </p:nvSpPr>
        <p:spPr>
          <a:xfrm>
            <a:off x="713225" y="1477363"/>
            <a:ext cx="6576000" cy="1526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3" name="Google Shape;163;p11"/>
          <p:cNvSpPr txBox="1"/>
          <p:nvPr>
            <p:ph idx="1" type="subTitle"/>
          </p:nvPr>
        </p:nvSpPr>
        <p:spPr>
          <a:xfrm>
            <a:off x="713225" y="3169038"/>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4" name="Google Shape;164;p11"/>
          <p:cNvSpPr/>
          <p:nvPr/>
        </p:nvSpPr>
        <p:spPr>
          <a:xfrm flipH="1" rot="-1900174">
            <a:off x="-500059" y="-436065"/>
            <a:ext cx="1729608" cy="139855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rot="531593">
            <a:off x="-1222788" y="3829381"/>
            <a:ext cx="2902962" cy="234732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1"/>
          <p:cNvGrpSpPr/>
          <p:nvPr/>
        </p:nvGrpSpPr>
        <p:grpSpPr>
          <a:xfrm>
            <a:off x="7441503" y="289852"/>
            <a:ext cx="1366913" cy="1382099"/>
            <a:chOff x="6568493" y="8"/>
            <a:chExt cx="1820608" cy="1840590"/>
          </a:xfrm>
        </p:grpSpPr>
        <p:sp>
          <p:nvSpPr>
            <p:cNvPr id="169" name="Google Shape;169;p11"/>
            <p:cNvSpPr/>
            <p:nvPr/>
          </p:nvSpPr>
          <p:spPr>
            <a:xfrm>
              <a:off x="6737915" y="169351"/>
              <a:ext cx="1651185" cy="1671247"/>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1"/>
            <p:cNvSpPr/>
            <p:nvPr/>
          </p:nvSpPr>
          <p:spPr>
            <a:xfrm>
              <a:off x="6653203" y="8"/>
              <a:ext cx="1651185" cy="1671247"/>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1" name="Google Shape;171;p11"/>
            <p:cNvGrpSpPr/>
            <p:nvPr/>
          </p:nvGrpSpPr>
          <p:grpSpPr>
            <a:xfrm>
              <a:off x="6568493" y="84720"/>
              <a:ext cx="1649109" cy="1669065"/>
              <a:chOff x="8921020" y="472154"/>
              <a:chExt cx="1959958" cy="1983676"/>
            </a:xfrm>
          </p:grpSpPr>
          <p:sp>
            <p:nvSpPr>
              <p:cNvPr id="172" name="Google Shape;172;p11"/>
              <p:cNvSpPr/>
              <p:nvPr/>
            </p:nvSpPr>
            <p:spPr>
              <a:xfrm>
                <a:off x="8921114" y="472154"/>
                <a:ext cx="1959864" cy="1983676"/>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1"/>
              <p:cNvSpPr/>
              <p:nvPr/>
            </p:nvSpPr>
            <p:spPr>
              <a:xfrm>
                <a:off x="8921020" y="472154"/>
                <a:ext cx="1959958" cy="172307"/>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4" name="Google Shape;174;p11"/>
              <p:cNvGrpSpPr/>
              <p:nvPr/>
            </p:nvGrpSpPr>
            <p:grpSpPr>
              <a:xfrm>
                <a:off x="9011888" y="537781"/>
                <a:ext cx="255174" cy="64389"/>
                <a:chOff x="9011888" y="537781"/>
                <a:chExt cx="255174" cy="64389"/>
              </a:xfrm>
            </p:grpSpPr>
            <p:sp>
              <p:nvSpPr>
                <p:cNvPr id="175" name="Google Shape;175;p11"/>
                <p:cNvSpPr/>
                <p:nvPr/>
              </p:nvSpPr>
              <p:spPr>
                <a:xfrm>
                  <a:off x="920267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1"/>
                <p:cNvSpPr/>
                <p:nvPr/>
              </p:nvSpPr>
              <p:spPr>
                <a:xfrm>
                  <a:off x="910723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1"/>
                <p:cNvSpPr/>
                <p:nvPr/>
              </p:nvSpPr>
              <p:spPr>
                <a:xfrm>
                  <a:off x="9011888"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8" name="Google Shape;178;p11"/>
            <p:cNvGrpSpPr/>
            <p:nvPr/>
          </p:nvGrpSpPr>
          <p:grpSpPr>
            <a:xfrm>
              <a:off x="6795939" y="406335"/>
              <a:ext cx="1194216" cy="1228757"/>
              <a:chOff x="9191339" y="854392"/>
              <a:chExt cx="1419320" cy="1460372"/>
            </a:xfrm>
          </p:grpSpPr>
          <p:grpSp>
            <p:nvGrpSpPr>
              <p:cNvPr id="179" name="Google Shape;179;p11"/>
              <p:cNvGrpSpPr/>
              <p:nvPr/>
            </p:nvGrpSpPr>
            <p:grpSpPr>
              <a:xfrm>
                <a:off x="9191339" y="1884045"/>
                <a:ext cx="604932" cy="420243"/>
                <a:chOff x="9191339" y="1884045"/>
                <a:chExt cx="604932" cy="420243"/>
              </a:xfrm>
            </p:grpSpPr>
            <p:sp>
              <p:nvSpPr>
                <p:cNvPr id="180" name="Google Shape;180;p11"/>
                <p:cNvSpPr/>
                <p:nvPr/>
              </p:nvSpPr>
              <p:spPr>
                <a:xfrm>
                  <a:off x="9191339" y="1884045"/>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1"/>
                <p:cNvSpPr/>
                <p:nvPr/>
              </p:nvSpPr>
              <p:spPr>
                <a:xfrm>
                  <a:off x="9449466" y="1884045"/>
                  <a:ext cx="182498" cy="52959"/>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1"/>
                <p:cNvSpPr/>
                <p:nvPr/>
              </p:nvSpPr>
              <p:spPr>
                <a:xfrm>
                  <a:off x="9651396" y="1884045"/>
                  <a:ext cx="144875" cy="52959"/>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1"/>
                <p:cNvSpPr/>
                <p:nvPr/>
              </p:nvSpPr>
              <p:spPr>
                <a:xfrm>
                  <a:off x="9308306" y="2006536"/>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1"/>
                <p:cNvSpPr/>
                <p:nvPr/>
              </p:nvSpPr>
              <p:spPr>
                <a:xfrm>
                  <a:off x="9191339" y="2006536"/>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1"/>
                <p:cNvSpPr/>
                <p:nvPr/>
              </p:nvSpPr>
              <p:spPr>
                <a:xfrm>
                  <a:off x="9460325" y="2128932"/>
                  <a:ext cx="230790" cy="52959"/>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1"/>
                <p:cNvSpPr/>
                <p:nvPr/>
              </p:nvSpPr>
              <p:spPr>
                <a:xfrm>
                  <a:off x="9713023" y="2128932"/>
                  <a:ext cx="83248" cy="52959"/>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1"/>
                <p:cNvSpPr/>
                <p:nvPr/>
              </p:nvSpPr>
              <p:spPr>
                <a:xfrm>
                  <a:off x="9191339" y="2128932"/>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1"/>
                <p:cNvSpPr/>
                <p:nvPr/>
              </p:nvSpPr>
              <p:spPr>
                <a:xfrm>
                  <a:off x="9365170" y="225132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1"/>
                <p:cNvSpPr/>
                <p:nvPr/>
              </p:nvSpPr>
              <p:spPr>
                <a:xfrm>
                  <a:off x="9191339" y="225132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 name="Google Shape;190;p11"/>
              <p:cNvGrpSpPr/>
              <p:nvPr/>
            </p:nvGrpSpPr>
            <p:grpSpPr>
              <a:xfrm>
                <a:off x="10004774" y="854392"/>
                <a:ext cx="604932" cy="420243"/>
                <a:chOff x="10004774" y="854392"/>
                <a:chExt cx="604932" cy="420243"/>
              </a:xfrm>
            </p:grpSpPr>
            <p:sp>
              <p:nvSpPr>
                <p:cNvPr id="191" name="Google Shape;191;p11"/>
                <p:cNvSpPr/>
                <p:nvPr/>
              </p:nvSpPr>
              <p:spPr>
                <a:xfrm>
                  <a:off x="10004774" y="85439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1"/>
                <p:cNvSpPr/>
                <p:nvPr/>
              </p:nvSpPr>
              <p:spPr>
                <a:xfrm>
                  <a:off x="10262901" y="85439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1"/>
                <p:cNvSpPr/>
                <p:nvPr/>
              </p:nvSpPr>
              <p:spPr>
                <a:xfrm>
                  <a:off x="10464831" y="85439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1"/>
                <p:cNvSpPr/>
                <p:nvPr/>
              </p:nvSpPr>
              <p:spPr>
                <a:xfrm>
                  <a:off x="10121741" y="976788"/>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1"/>
                <p:cNvSpPr/>
                <p:nvPr/>
              </p:nvSpPr>
              <p:spPr>
                <a:xfrm>
                  <a:off x="10004774" y="976788"/>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1"/>
                <p:cNvSpPr/>
                <p:nvPr/>
              </p:nvSpPr>
              <p:spPr>
                <a:xfrm>
                  <a:off x="10273760" y="1099280"/>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1"/>
                <p:cNvSpPr/>
                <p:nvPr/>
              </p:nvSpPr>
              <p:spPr>
                <a:xfrm>
                  <a:off x="10526458" y="1099280"/>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1"/>
                <p:cNvSpPr/>
                <p:nvPr/>
              </p:nvSpPr>
              <p:spPr>
                <a:xfrm>
                  <a:off x="10004774" y="1099280"/>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1"/>
                <p:cNvSpPr/>
                <p:nvPr/>
              </p:nvSpPr>
              <p:spPr>
                <a:xfrm>
                  <a:off x="10178700" y="1221676"/>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1"/>
                <p:cNvSpPr/>
                <p:nvPr/>
              </p:nvSpPr>
              <p:spPr>
                <a:xfrm>
                  <a:off x="10004774" y="1221676"/>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1" name="Google Shape;201;p11"/>
              <p:cNvGrpSpPr/>
              <p:nvPr/>
            </p:nvGrpSpPr>
            <p:grpSpPr>
              <a:xfrm>
                <a:off x="10004774" y="1374362"/>
                <a:ext cx="604932" cy="303466"/>
                <a:chOff x="10004774" y="1374362"/>
                <a:chExt cx="604932" cy="303466"/>
              </a:xfrm>
            </p:grpSpPr>
            <p:sp>
              <p:nvSpPr>
                <p:cNvPr id="202" name="Google Shape;202;p11"/>
                <p:cNvSpPr/>
                <p:nvPr/>
              </p:nvSpPr>
              <p:spPr>
                <a:xfrm>
                  <a:off x="10004774" y="137436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1"/>
                <p:cNvSpPr/>
                <p:nvPr/>
              </p:nvSpPr>
              <p:spPr>
                <a:xfrm>
                  <a:off x="10262901" y="137436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1"/>
                <p:cNvSpPr/>
                <p:nvPr/>
              </p:nvSpPr>
              <p:spPr>
                <a:xfrm>
                  <a:off x="10464831" y="137436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1"/>
                <p:cNvSpPr/>
                <p:nvPr/>
              </p:nvSpPr>
              <p:spPr>
                <a:xfrm>
                  <a:off x="10273760" y="1502378"/>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1"/>
                <p:cNvSpPr/>
                <p:nvPr/>
              </p:nvSpPr>
              <p:spPr>
                <a:xfrm>
                  <a:off x="10526458" y="1502378"/>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1"/>
                <p:cNvSpPr/>
                <p:nvPr/>
              </p:nvSpPr>
              <p:spPr>
                <a:xfrm>
                  <a:off x="10004774" y="1502378"/>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1"/>
                <p:cNvSpPr/>
                <p:nvPr/>
              </p:nvSpPr>
              <p:spPr>
                <a:xfrm>
                  <a:off x="10178700" y="162486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1"/>
                <p:cNvSpPr/>
                <p:nvPr/>
              </p:nvSpPr>
              <p:spPr>
                <a:xfrm>
                  <a:off x="10004774" y="162486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0" name="Google Shape;210;p11"/>
              <p:cNvSpPr/>
              <p:nvPr/>
            </p:nvSpPr>
            <p:spPr>
              <a:xfrm>
                <a:off x="10004774" y="1875948"/>
                <a:ext cx="605885" cy="438816"/>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1"/>
              <p:cNvSpPr/>
              <p:nvPr/>
            </p:nvSpPr>
            <p:spPr>
              <a:xfrm>
                <a:off x="9191339" y="860202"/>
                <a:ext cx="605885" cy="815149"/>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2" name="Google Shape;212;p11"/>
            <p:cNvGrpSpPr/>
            <p:nvPr/>
          </p:nvGrpSpPr>
          <p:grpSpPr>
            <a:xfrm>
              <a:off x="6717319" y="354723"/>
              <a:ext cx="656533" cy="799751"/>
              <a:chOff x="9097899" y="793051"/>
              <a:chExt cx="780287" cy="950500"/>
            </a:xfrm>
          </p:grpSpPr>
          <p:grpSp>
            <p:nvGrpSpPr>
              <p:cNvPr id="213" name="Google Shape;213;p11"/>
              <p:cNvGrpSpPr/>
              <p:nvPr/>
            </p:nvGrpSpPr>
            <p:grpSpPr>
              <a:xfrm>
                <a:off x="9118758" y="814006"/>
                <a:ext cx="747999" cy="918020"/>
                <a:chOff x="9118758" y="814006"/>
                <a:chExt cx="747999" cy="918020"/>
              </a:xfrm>
            </p:grpSpPr>
            <p:sp>
              <p:nvSpPr>
                <p:cNvPr id="214" name="Google Shape;214;p11"/>
                <p:cNvSpPr/>
                <p:nvPr/>
              </p:nvSpPr>
              <p:spPr>
                <a:xfrm>
                  <a:off x="9131522" y="1722501"/>
                  <a:ext cx="700277" cy="9525"/>
                </a:xfrm>
                <a:custGeom>
                  <a:rect b="b" l="l" r="r" t="t"/>
                  <a:pathLst>
                    <a:path extrusionOk="0" h="9525" w="700277">
                      <a:moveTo>
                        <a:pt x="700278" y="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1"/>
                <p:cNvSpPr/>
                <p:nvPr/>
              </p:nvSpPr>
              <p:spPr>
                <a:xfrm>
                  <a:off x="9118758" y="826579"/>
                  <a:ext cx="9525" cy="870680"/>
                </a:xfrm>
                <a:custGeom>
                  <a:rect b="b" l="l" r="r" t="t"/>
                  <a:pathLst>
                    <a:path extrusionOk="0" h="870680" w="9525">
                      <a:moveTo>
                        <a:pt x="0" y="87068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1"/>
                <p:cNvSpPr/>
                <p:nvPr/>
              </p:nvSpPr>
              <p:spPr>
                <a:xfrm>
                  <a:off x="9144285" y="814006"/>
                  <a:ext cx="700277" cy="9525"/>
                </a:xfrm>
                <a:custGeom>
                  <a:rect b="b" l="l" r="r" t="t"/>
                  <a:pathLst>
                    <a:path extrusionOk="0" h="9525" w="700277">
                      <a:moveTo>
                        <a:pt x="0" y="0"/>
                      </a:moveTo>
                      <a:lnTo>
                        <a:pt x="700278"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1"/>
                <p:cNvSpPr/>
                <p:nvPr/>
              </p:nvSpPr>
              <p:spPr>
                <a:xfrm>
                  <a:off x="9857232" y="839247"/>
                  <a:ext cx="9525" cy="870680"/>
                </a:xfrm>
                <a:custGeom>
                  <a:rect b="b" l="l" r="r" t="t"/>
                  <a:pathLst>
                    <a:path extrusionOk="0" h="870680" w="9525">
                      <a:moveTo>
                        <a:pt x="0" y="0"/>
                      </a:moveTo>
                      <a:lnTo>
                        <a:pt x="0" y="87068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8" name="Google Shape;218;p11"/>
              <p:cNvGrpSpPr/>
              <p:nvPr/>
            </p:nvGrpSpPr>
            <p:grpSpPr>
              <a:xfrm>
                <a:off x="9097899" y="793051"/>
                <a:ext cx="780287" cy="950500"/>
                <a:chOff x="9097899" y="793051"/>
                <a:chExt cx="780287" cy="950500"/>
              </a:xfrm>
            </p:grpSpPr>
            <p:grpSp>
              <p:nvGrpSpPr>
                <p:cNvPr id="219" name="Google Shape;219;p11"/>
                <p:cNvGrpSpPr/>
                <p:nvPr/>
              </p:nvGrpSpPr>
              <p:grpSpPr>
                <a:xfrm>
                  <a:off x="9097899" y="793051"/>
                  <a:ext cx="780287" cy="41909"/>
                  <a:chOff x="9097899" y="793051"/>
                  <a:chExt cx="780287" cy="41909"/>
                </a:xfrm>
              </p:grpSpPr>
              <p:sp>
                <p:nvSpPr>
                  <p:cNvPr id="220" name="Google Shape;220;p11"/>
                  <p:cNvSpPr/>
                  <p:nvPr/>
                </p:nvSpPr>
                <p:spPr>
                  <a:xfrm>
                    <a:off x="9097899"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1"/>
                  <p:cNvSpPr/>
                  <p:nvPr/>
                </p:nvSpPr>
                <p:spPr>
                  <a:xfrm>
                    <a:off x="9467088"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1"/>
                  <p:cNvSpPr/>
                  <p:nvPr/>
                </p:nvSpPr>
                <p:spPr>
                  <a:xfrm>
                    <a:off x="9836277"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3" name="Google Shape;223;p11"/>
                <p:cNvGrpSpPr/>
                <p:nvPr/>
              </p:nvGrpSpPr>
              <p:grpSpPr>
                <a:xfrm>
                  <a:off x="9097899" y="1247298"/>
                  <a:ext cx="780287" cy="41910"/>
                  <a:chOff x="9097899" y="1247298"/>
                  <a:chExt cx="780287" cy="41910"/>
                </a:xfrm>
              </p:grpSpPr>
              <p:sp>
                <p:nvSpPr>
                  <p:cNvPr id="224" name="Google Shape;224;p11"/>
                  <p:cNvSpPr/>
                  <p:nvPr/>
                </p:nvSpPr>
                <p:spPr>
                  <a:xfrm>
                    <a:off x="9097899"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1"/>
                  <p:cNvSpPr/>
                  <p:nvPr/>
                </p:nvSpPr>
                <p:spPr>
                  <a:xfrm>
                    <a:off x="9836277"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6" name="Google Shape;226;p11"/>
                <p:cNvGrpSpPr/>
                <p:nvPr/>
              </p:nvGrpSpPr>
              <p:grpSpPr>
                <a:xfrm>
                  <a:off x="9097899" y="1701641"/>
                  <a:ext cx="780287" cy="41910"/>
                  <a:chOff x="9097899" y="1701641"/>
                  <a:chExt cx="780287" cy="41910"/>
                </a:xfrm>
              </p:grpSpPr>
              <p:sp>
                <p:nvSpPr>
                  <p:cNvPr id="227" name="Google Shape;227;p11"/>
                  <p:cNvSpPr/>
                  <p:nvPr/>
                </p:nvSpPr>
                <p:spPr>
                  <a:xfrm>
                    <a:off x="9097899"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1"/>
                  <p:cNvSpPr/>
                  <p:nvPr/>
                </p:nvSpPr>
                <p:spPr>
                  <a:xfrm>
                    <a:off x="9467088"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1"/>
                  <p:cNvSpPr/>
                  <p:nvPr/>
                </p:nvSpPr>
                <p:spPr>
                  <a:xfrm>
                    <a:off x="9836277"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230" name="Google Shape;230;p11"/>
            <p:cNvGrpSpPr/>
            <p:nvPr/>
          </p:nvGrpSpPr>
          <p:grpSpPr>
            <a:xfrm>
              <a:off x="7074117" y="956519"/>
              <a:ext cx="215826" cy="125825"/>
              <a:chOff x="9521952" y="1508283"/>
              <a:chExt cx="256508" cy="149542"/>
            </a:xfrm>
          </p:grpSpPr>
          <p:sp>
            <p:nvSpPr>
              <p:cNvPr id="231" name="Google Shape;231;p11"/>
              <p:cNvSpPr/>
              <p:nvPr/>
            </p:nvSpPr>
            <p:spPr>
              <a:xfrm>
                <a:off x="9521952" y="1508283"/>
                <a:ext cx="256508" cy="149542"/>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2" name="Google Shape;232;p11"/>
              <p:cNvGrpSpPr/>
              <p:nvPr/>
            </p:nvGrpSpPr>
            <p:grpSpPr>
              <a:xfrm>
                <a:off x="9556578" y="1534618"/>
                <a:ext cx="183763" cy="98921"/>
                <a:chOff x="9556578" y="1534618"/>
                <a:chExt cx="183763" cy="98921"/>
              </a:xfrm>
            </p:grpSpPr>
            <p:grpSp>
              <p:nvGrpSpPr>
                <p:cNvPr id="233" name="Google Shape;233;p11"/>
                <p:cNvGrpSpPr/>
                <p:nvPr/>
              </p:nvGrpSpPr>
              <p:grpSpPr>
                <a:xfrm>
                  <a:off x="9645396" y="1536115"/>
                  <a:ext cx="94945" cy="94946"/>
                  <a:chOff x="9645396" y="1536115"/>
                  <a:chExt cx="94945" cy="94946"/>
                </a:xfrm>
              </p:grpSpPr>
              <p:sp>
                <p:nvSpPr>
                  <p:cNvPr id="234" name="Google Shape;234;p11"/>
                  <p:cNvSpPr/>
                  <p:nvPr/>
                </p:nvSpPr>
                <p:spPr>
                  <a:xfrm>
                    <a:off x="9645396" y="1588389"/>
                    <a:ext cx="42671" cy="42672"/>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1"/>
                  <p:cNvSpPr/>
                  <p:nvPr/>
                </p:nvSpPr>
                <p:spPr>
                  <a:xfrm>
                    <a:off x="9674923" y="1536115"/>
                    <a:ext cx="65418" cy="65418"/>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 name="Google Shape;236;p11"/>
                <p:cNvGrpSpPr/>
                <p:nvPr/>
              </p:nvGrpSpPr>
              <p:grpSpPr>
                <a:xfrm>
                  <a:off x="9556578" y="1534618"/>
                  <a:ext cx="98773" cy="98921"/>
                  <a:chOff x="9556578" y="1534618"/>
                  <a:chExt cx="98773" cy="98921"/>
                </a:xfrm>
              </p:grpSpPr>
              <p:sp>
                <p:nvSpPr>
                  <p:cNvPr id="237" name="Google Shape;237;p11"/>
                  <p:cNvSpPr/>
                  <p:nvPr/>
                </p:nvSpPr>
                <p:spPr>
                  <a:xfrm>
                    <a:off x="9556578" y="1534618"/>
                    <a:ext cx="98773" cy="98921"/>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1"/>
                  <p:cNvSpPr/>
                  <p:nvPr/>
                </p:nvSpPr>
                <p:spPr>
                  <a:xfrm>
                    <a:off x="9597270" y="1577125"/>
                    <a:ext cx="15573" cy="15573"/>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9" name="Shape 2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40" name="Shape 240"/>
        <p:cNvGrpSpPr/>
        <p:nvPr/>
      </p:nvGrpSpPr>
      <p:grpSpPr>
        <a:xfrm>
          <a:off x="0" y="0"/>
          <a:ext cx="0" cy="0"/>
          <a:chOff x="0" y="0"/>
          <a:chExt cx="0" cy="0"/>
        </a:xfrm>
      </p:grpSpPr>
      <p:sp>
        <p:nvSpPr>
          <p:cNvPr id="241" name="Google Shape;24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2" name="Google Shape;242;p13"/>
          <p:cNvSpPr txBox="1"/>
          <p:nvPr>
            <p:ph hasCustomPrompt="1" idx="2" type="title"/>
          </p:nvPr>
        </p:nvSpPr>
        <p:spPr>
          <a:xfrm>
            <a:off x="1100975"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p:nvPr>
            <p:ph hasCustomPrompt="1" idx="3" type="title"/>
          </p:nvPr>
        </p:nvSpPr>
        <p:spPr>
          <a:xfrm>
            <a:off x="1100975"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p:nvPr>
            <p:ph hasCustomPrompt="1" idx="4" type="title"/>
          </p:nvPr>
        </p:nvSpPr>
        <p:spPr>
          <a:xfrm>
            <a:off x="3419250"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p:nvPr>
            <p:ph hasCustomPrompt="1" idx="5" type="title"/>
          </p:nvPr>
        </p:nvSpPr>
        <p:spPr>
          <a:xfrm>
            <a:off x="3419250"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p:nvPr>
            <p:ph hasCustomPrompt="1" idx="6" type="title"/>
          </p:nvPr>
        </p:nvSpPr>
        <p:spPr>
          <a:xfrm>
            <a:off x="5737525"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p:nvPr>
            <p:ph hasCustomPrompt="1" idx="7" type="title"/>
          </p:nvPr>
        </p:nvSpPr>
        <p:spPr>
          <a:xfrm>
            <a:off x="5737525"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p:nvPr>
            <p:ph idx="1" type="subTitle"/>
          </p:nvPr>
        </p:nvSpPr>
        <p:spPr>
          <a:xfrm>
            <a:off x="1100975"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9" name="Google Shape;249;p13"/>
          <p:cNvSpPr txBox="1"/>
          <p:nvPr>
            <p:ph idx="8" type="subTitle"/>
          </p:nvPr>
        </p:nvSpPr>
        <p:spPr>
          <a:xfrm>
            <a:off x="3419250"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0" name="Google Shape;250;p13"/>
          <p:cNvSpPr txBox="1"/>
          <p:nvPr>
            <p:ph idx="9" type="subTitle"/>
          </p:nvPr>
        </p:nvSpPr>
        <p:spPr>
          <a:xfrm>
            <a:off x="5737525"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1" name="Google Shape;251;p13"/>
          <p:cNvSpPr txBox="1"/>
          <p:nvPr>
            <p:ph idx="13" type="subTitle"/>
          </p:nvPr>
        </p:nvSpPr>
        <p:spPr>
          <a:xfrm>
            <a:off x="110097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2" name="Google Shape;252;p13"/>
          <p:cNvSpPr txBox="1"/>
          <p:nvPr>
            <p:ph idx="14" type="subTitle"/>
          </p:nvPr>
        </p:nvSpPr>
        <p:spPr>
          <a:xfrm>
            <a:off x="3419250"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3" name="Google Shape;253;p13"/>
          <p:cNvSpPr txBox="1"/>
          <p:nvPr>
            <p:ph idx="15" type="subTitle"/>
          </p:nvPr>
        </p:nvSpPr>
        <p:spPr>
          <a:xfrm>
            <a:off x="573752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4" name="Google Shape;254;p13"/>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3"/>
          <p:cNvGrpSpPr/>
          <p:nvPr/>
        </p:nvGrpSpPr>
        <p:grpSpPr>
          <a:xfrm>
            <a:off x="8114970" y="266839"/>
            <a:ext cx="829992" cy="750888"/>
            <a:chOff x="8114596" y="445039"/>
            <a:chExt cx="633002" cy="572716"/>
          </a:xfrm>
        </p:grpSpPr>
        <p:grpSp>
          <p:nvGrpSpPr>
            <p:cNvPr id="257" name="Google Shape;257;p13"/>
            <p:cNvGrpSpPr/>
            <p:nvPr/>
          </p:nvGrpSpPr>
          <p:grpSpPr>
            <a:xfrm>
              <a:off x="8114596" y="445039"/>
              <a:ext cx="633002" cy="572716"/>
              <a:chOff x="7189660" y="520827"/>
              <a:chExt cx="598074" cy="541115"/>
            </a:xfrm>
          </p:grpSpPr>
          <p:sp>
            <p:nvSpPr>
              <p:cNvPr id="258" name="Google Shape;258;p13"/>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9" name="Google Shape;259;p13"/>
              <p:cNvGrpSpPr/>
              <p:nvPr/>
            </p:nvGrpSpPr>
            <p:grpSpPr>
              <a:xfrm>
                <a:off x="7579137" y="551973"/>
                <a:ext cx="164782" cy="41529"/>
                <a:chOff x="7579137" y="551973"/>
                <a:chExt cx="164782" cy="41529"/>
              </a:xfrm>
            </p:grpSpPr>
            <p:sp>
              <p:nvSpPr>
                <p:cNvPr id="260" name="Google Shape;260;p13"/>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3"/>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3"/>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3" name="Google Shape;263;p13"/>
            <p:cNvGrpSpPr/>
            <p:nvPr/>
          </p:nvGrpSpPr>
          <p:grpSpPr>
            <a:xfrm>
              <a:off x="8184962" y="619646"/>
              <a:ext cx="498115" cy="257273"/>
              <a:chOff x="7256144" y="685800"/>
              <a:chExt cx="470630" cy="243077"/>
            </a:xfrm>
          </p:grpSpPr>
          <p:sp>
            <p:nvSpPr>
              <p:cNvPr id="264" name="Google Shape;264;p13"/>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5" name="Google Shape;265;p13"/>
              <p:cNvGrpSpPr/>
              <p:nvPr/>
            </p:nvGrpSpPr>
            <p:grpSpPr>
              <a:xfrm>
                <a:off x="7512843" y="685800"/>
                <a:ext cx="213931" cy="243077"/>
                <a:chOff x="7512843" y="685800"/>
                <a:chExt cx="213931" cy="243077"/>
              </a:xfrm>
            </p:grpSpPr>
            <p:grpSp>
              <p:nvGrpSpPr>
                <p:cNvPr id="266" name="Google Shape;266;p13"/>
                <p:cNvGrpSpPr/>
                <p:nvPr/>
              </p:nvGrpSpPr>
              <p:grpSpPr>
                <a:xfrm>
                  <a:off x="7512843" y="836580"/>
                  <a:ext cx="213931" cy="92297"/>
                  <a:chOff x="7512843" y="836580"/>
                  <a:chExt cx="213931" cy="92297"/>
                </a:xfrm>
              </p:grpSpPr>
              <p:sp>
                <p:nvSpPr>
                  <p:cNvPr id="267" name="Google Shape;267;p13"/>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9" name="Google Shape;269;p13"/>
                <p:cNvGrpSpPr/>
                <p:nvPr/>
              </p:nvGrpSpPr>
              <p:grpSpPr>
                <a:xfrm>
                  <a:off x="7512843" y="761238"/>
                  <a:ext cx="213931" cy="92296"/>
                  <a:chOff x="7512843" y="761238"/>
                  <a:chExt cx="213931" cy="92296"/>
                </a:xfrm>
              </p:grpSpPr>
              <p:sp>
                <p:nvSpPr>
                  <p:cNvPr id="270" name="Google Shape;270;p13"/>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3"/>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2" name="Google Shape;272;p13"/>
                <p:cNvGrpSpPr/>
                <p:nvPr/>
              </p:nvGrpSpPr>
              <p:grpSpPr>
                <a:xfrm>
                  <a:off x="7512843" y="685800"/>
                  <a:ext cx="213931" cy="92297"/>
                  <a:chOff x="7512843" y="685800"/>
                  <a:chExt cx="213931" cy="92297"/>
                </a:xfrm>
              </p:grpSpPr>
              <p:sp>
                <p:nvSpPr>
                  <p:cNvPr id="273" name="Google Shape;273;p13"/>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3"/>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
        <p:nvSpPr>
          <p:cNvPr id="275" name="Google Shape;275;p13"/>
          <p:cNvSpPr/>
          <p:nvPr/>
        </p:nvSpPr>
        <p:spPr>
          <a:xfrm>
            <a:off x="62832" y="4828541"/>
            <a:ext cx="734045" cy="45268"/>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6" name="Google Shape;276;p13"/>
          <p:cNvGrpSpPr/>
          <p:nvPr/>
        </p:nvGrpSpPr>
        <p:grpSpPr>
          <a:xfrm>
            <a:off x="103395" y="3891186"/>
            <a:ext cx="668783" cy="959747"/>
            <a:chOff x="10519314" y="4728596"/>
            <a:chExt cx="751780" cy="1078731"/>
          </a:xfrm>
        </p:grpSpPr>
        <p:grpSp>
          <p:nvGrpSpPr>
            <p:cNvPr id="277" name="Google Shape;277;p13"/>
            <p:cNvGrpSpPr/>
            <p:nvPr/>
          </p:nvGrpSpPr>
          <p:grpSpPr>
            <a:xfrm>
              <a:off x="10519314" y="4728596"/>
              <a:ext cx="626662" cy="1078731"/>
              <a:chOff x="10519314" y="4728596"/>
              <a:chExt cx="626662" cy="1078731"/>
            </a:xfrm>
          </p:grpSpPr>
          <p:grpSp>
            <p:nvGrpSpPr>
              <p:cNvPr id="278" name="Google Shape;278;p13"/>
              <p:cNvGrpSpPr/>
              <p:nvPr/>
            </p:nvGrpSpPr>
            <p:grpSpPr>
              <a:xfrm>
                <a:off x="10903220" y="4888205"/>
                <a:ext cx="242756" cy="919122"/>
                <a:chOff x="10903220" y="4888205"/>
                <a:chExt cx="242756" cy="919122"/>
              </a:xfrm>
            </p:grpSpPr>
            <p:sp>
              <p:nvSpPr>
                <p:cNvPr id="279" name="Google Shape;279;p13"/>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3"/>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3"/>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2" name="Google Shape;282;p13"/>
                <p:cNvGrpSpPr/>
                <p:nvPr/>
              </p:nvGrpSpPr>
              <p:grpSpPr>
                <a:xfrm>
                  <a:off x="11014221" y="5588618"/>
                  <a:ext cx="100021" cy="114784"/>
                  <a:chOff x="11014221" y="5588618"/>
                  <a:chExt cx="100021" cy="114784"/>
                </a:xfrm>
              </p:grpSpPr>
              <p:sp>
                <p:nvSpPr>
                  <p:cNvPr id="283" name="Google Shape;283;p13"/>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3"/>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3"/>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87" name="Google Shape;287;p13"/>
              <p:cNvGrpSpPr/>
              <p:nvPr/>
            </p:nvGrpSpPr>
            <p:grpSpPr>
              <a:xfrm>
                <a:off x="10718623" y="4728596"/>
                <a:ext cx="229169" cy="1075979"/>
                <a:chOff x="10718623" y="4728596"/>
                <a:chExt cx="229169" cy="1075979"/>
              </a:xfrm>
            </p:grpSpPr>
            <p:sp>
              <p:nvSpPr>
                <p:cNvPr id="288" name="Google Shape;288;p13"/>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3"/>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0" name="Google Shape;290;p13"/>
                <p:cNvGrpSpPr/>
                <p:nvPr/>
              </p:nvGrpSpPr>
              <p:grpSpPr>
                <a:xfrm>
                  <a:off x="10765015" y="5040134"/>
                  <a:ext cx="116314" cy="49775"/>
                  <a:chOff x="10765015" y="5040134"/>
                  <a:chExt cx="116314" cy="49775"/>
                </a:xfrm>
              </p:grpSpPr>
              <p:sp>
                <p:nvSpPr>
                  <p:cNvPr id="291" name="Google Shape;291;p13"/>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3"/>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3" name="Google Shape;293;p13"/>
                <p:cNvGrpSpPr/>
                <p:nvPr/>
              </p:nvGrpSpPr>
              <p:grpSpPr>
                <a:xfrm>
                  <a:off x="10784825" y="5436314"/>
                  <a:ext cx="116414" cy="49961"/>
                  <a:chOff x="10784825" y="5436314"/>
                  <a:chExt cx="116414" cy="49961"/>
                </a:xfrm>
              </p:grpSpPr>
              <p:sp>
                <p:nvSpPr>
                  <p:cNvPr id="294" name="Google Shape;294;p13"/>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3"/>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96" name="Google Shape;296;p13"/>
              <p:cNvGrpSpPr/>
              <p:nvPr/>
            </p:nvGrpSpPr>
            <p:grpSpPr>
              <a:xfrm>
                <a:off x="10519314" y="4813458"/>
                <a:ext cx="202120" cy="992123"/>
                <a:chOff x="10519314" y="4813458"/>
                <a:chExt cx="202120" cy="992123"/>
              </a:xfrm>
            </p:grpSpPr>
            <p:sp>
              <p:nvSpPr>
                <p:cNvPr id="297" name="Google Shape;297;p13"/>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3"/>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9" name="Google Shape;299;p13"/>
                <p:cNvGrpSpPr/>
                <p:nvPr/>
              </p:nvGrpSpPr>
              <p:grpSpPr>
                <a:xfrm>
                  <a:off x="10556176" y="5465730"/>
                  <a:ext cx="128397" cy="44196"/>
                  <a:chOff x="10556176" y="5465730"/>
                  <a:chExt cx="128397" cy="44196"/>
                </a:xfrm>
              </p:grpSpPr>
              <p:sp>
                <p:nvSpPr>
                  <p:cNvPr id="300" name="Google Shape;300;p13"/>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3"/>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2" name="Google Shape;302;p13"/>
                <p:cNvGrpSpPr/>
                <p:nvPr/>
              </p:nvGrpSpPr>
              <p:grpSpPr>
                <a:xfrm>
                  <a:off x="10556176" y="5689187"/>
                  <a:ext cx="128397" cy="44196"/>
                  <a:chOff x="10556176" y="5689187"/>
                  <a:chExt cx="128397" cy="44196"/>
                </a:xfrm>
              </p:grpSpPr>
              <p:sp>
                <p:nvSpPr>
                  <p:cNvPr id="303" name="Google Shape;303;p13"/>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3"/>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05" name="Google Shape;305;p13"/>
            <p:cNvGrpSpPr/>
            <p:nvPr/>
          </p:nvGrpSpPr>
          <p:grpSpPr>
            <a:xfrm>
              <a:off x="11058042" y="5088325"/>
              <a:ext cx="213052" cy="717953"/>
              <a:chOff x="11058042" y="5088325"/>
              <a:chExt cx="213052" cy="717953"/>
            </a:xfrm>
          </p:grpSpPr>
          <p:sp>
            <p:nvSpPr>
              <p:cNvPr id="306" name="Google Shape;306;p13"/>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3"/>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08" name="Google Shape;308;p13"/>
          <p:cNvGrpSpPr/>
          <p:nvPr/>
        </p:nvGrpSpPr>
        <p:grpSpPr>
          <a:xfrm>
            <a:off x="150676" y="2823493"/>
            <a:ext cx="516117" cy="779220"/>
            <a:chOff x="10572463" y="3528536"/>
            <a:chExt cx="580168" cy="875823"/>
          </a:xfrm>
        </p:grpSpPr>
        <p:grpSp>
          <p:nvGrpSpPr>
            <p:cNvPr id="309" name="Google Shape;309;p13"/>
            <p:cNvGrpSpPr/>
            <p:nvPr/>
          </p:nvGrpSpPr>
          <p:grpSpPr>
            <a:xfrm>
              <a:off x="10713815" y="3528536"/>
              <a:ext cx="438816" cy="746664"/>
              <a:chOff x="10713815" y="3528536"/>
              <a:chExt cx="438816" cy="746664"/>
            </a:xfrm>
          </p:grpSpPr>
          <p:sp>
            <p:nvSpPr>
              <p:cNvPr id="310" name="Google Shape;310;p13"/>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1" name="Google Shape;311;p13"/>
              <p:cNvGrpSpPr/>
              <p:nvPr/>
            </p:nvGrpSpPr>
            <p:grpSpPr>
              <a:xfrm>
                <a:off x="10776489" y="3625310"/>
                <a:ext cx="313848" cy="288226"/>
                <a:chOff x="10776489" y="3625310"/>
                <a:chExt cx="313848" cy="288226"/>
              </a:xfrm>
            </p:grpSpPr>
            <p:sp>
              <p:nvSpPr>
                <p:cNvPr id="312" name="Google Shape;312;p13"/>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3"/>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3"/>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3"/>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3"/>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3"/>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8" name="Google Shape;318;p13"/>
              <p:cNvGrpSpPr/>
              <p:nvPr/>
            </p:nvGrpSpPr>
            <p:grpSpPr>
              <a:xfrm>
                <a:off x="10776489" y="3999547"/>
                <a:ext cx="313848" cy="181546"/>
                <a:chOff x="10776489" y="3999547"/>
                <a:chExt cx="313848" cy="181546"/>
              </a:xfrm>
            </p:grpSpPr>
            <p:sp>
              <p:nvSpPr>
                <p:cNvPr id="319" name="Google Shape;319;p13"/>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3"/>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3"/>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3"/>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3" name="Google Shape;323;p13"/>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10572463" y="3657790"/>
              <a:ext cx="438817" cy="746569"/>
              <a:chOff x="10572463" y="3657790"/>
              <a:chExt cx="438817" cy="746569"/>
            </a:xfrm>
          </p:grpSpPr>
          <p:sp>
            <p:nvSpPr>
              <p:cNvPr id="325" name="Google Shape;325;p13"/>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6" name="Google Shape;326;p13"/>
              <p:cNvGrpSpPr/>
              <p:nvPr/>
            </p:nvGrpSpPr>
            <p:grpSpPr>
              <a:xfrm>
                <a:off x="10635138" y="3754469"/>
                <a:ext cx="313848" cy="288321"/>
                <a:chOff x="10635138" y="3754469"/>
                <a:chExt cx="313848" cy="288321"/>
              </a:xfrm>
            </p:grpSpPr>
            <p:sp>
              <p:nvSpPr>
                <p:cNvPr id="327" name="Google Shape;327;p13"/>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3"/>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3"/>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3"/>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3"/>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3"/>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10635138" y="4128801"/>
                <a:ext cx="313848" cy="181547"/>
                <a:chOff x="10635138" y="4128801"/>
                <a:chExt cx="313848" cy="181547"/>
              </a:xfrm>
            </p:grpSpPr>
            <p:sp>
              <p:nvSpPr>
                <p:cNvPr id="334" name="Google Shape;334;p13"/>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3"/>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3"/>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3"/>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8" name="Google Shape;338;p13"/>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9" name="Google Shape;339;p13"/>
          <p:cNvGrpSpPr/>
          <p:nvPr/>
        </p:nvGrpSpPr>
        <p:grpSpPr>
          <a:xfrm>
            <a:off x="361835" y="3601018"/>
            <a:ext cx="22030" cy="294484"/>
            <a:chOff x="10809827" y="4402455"/>
            <a:chExt cx="24764" cy="330993"/>
          </a:xfrm>
        </p:grpSpPr>
        <p:sp>
          <p:nvSpPr>
            <p:cNvPr id="340" name="Google Shape;340;p13"/>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3"/>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3"/>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43" name="Shape 343"/>
        <p:cNvGrpSpPr/>
        <p:nvPr/>
      </p:nvGrpSpPr>
      <p:grpSpPr>
        <a:xfrm>
          <a:off x="0" y="0"/>
          <a:ext cx="0" cy="0"/>
          <a:chOff x="0" y="0"/>
          <a:chExt cx="0" cy="0"/>
        </a:xfrm>
      </p:grpSpPr>
      <p:sp>
        <p:nvSpPr>
          <p:cNvPr id="344" name="Google Shape;34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5" name="Google Shape;345;p14"/>
          <p:cNvSpPr txBox="1"/>
          <p:nvPr>
            <p:ph idx="1" type="subTitle"/>
          </p:nvPr>
        </p:nvSpPr>
        <p:spPr>
          <a:xfrm>
            <a:off x="937625"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6" name="Google Shape;346;p14"/>
          <p:cNvSpPr txBox="1"/>
          <p:nvPr>
            <p:ph idx="2" type="subTitle"/>
          </p:nvPr>
        </p:nvSpPr>
        <p:spPr>
          <a:xfrm>
            <a:off x="3484347"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7" name="Google Shape;347;p14"/>
          <p:cNvSpPr txBox="1"/>
          <p:nvPr>
            <p:ph idx="3" type="subTitle"/>
          </p:nvPr>
        </p:nvSpPr>
        <p:spPr>
          <a:xfrm>
            <a:off x="6031075"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8" name="Google Shape;348;p14"/>
          <p:cNvSpPr txBox="1"/>
          <p:nvPr>
            <p:ph idx="4" type="subTitle"/>
          </p:nvPr>
        </p:nvSpPr>
        <p:spPr>
          <a:xfrm>
            <a:off x="937625"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9" name="Google Shape;349;p14"/>
          <p:cNvSpPr txBox="1"/>
          <p:nvPr>
            <p:ph idx="5" type="subTitle"/>
          </p:nvPr>
        </p:nvSpPr>
        <p:spPr>
          <a:xfrm>
            <a:off x="3484350"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0" name="Google Shape;350;p14"/>
          <p:cNvSpPr txBox="1"/>
          <p:nvPr>
            <p:ph idx="6" type="subTitle"/>
          </p:nvPr>
        </p:nvSpPr>
        <p:spPr>
          <a:xfrm>
            <a:off x="6031075"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1" name="Google Shape;351;p14"/>
          <p:cNvSpPr/>
          <p:nvPr/>
        </p:nvSpPr>
        <p:spPr>
          <a:xfrm flipH="1" rot="8800738">
            <a:off x="7902412" y="4181666"/>
            <a:ext cx="1680262" cy="135858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flipH="1" rot="-8942362">
            <a:off x="-983149" y="4040244"/>
            <a:ext cx="2474148" cy="200058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flipH="1" rot="1554271">
            <a:off x="7563507" y="-664049"/>
            <a:ext cx="2112334" cy="200257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62825" y="1725386"/>
            <a:ext cx="606206" cy="37384"/>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5" name="Google Shape;355;p14"/>
          <p:cNvGrpSpPr/>
          <p:nvPr/>
        </p:nvGrpSpPr>
        <p:grpSpPr>
          <a:xfrm>
            <a:off x="96399" y="951293"/>
            <a:ext cx="552408" cy="792759"/>
            <a:chOff x="10519314" y="4728596"/>
            <a:chExt cx="751780" cy="1078731"/>
          </a:xfrm>
        </p:grpSpPr>
        <p:grpSp>
          <p:nvGrpSpPr>
            <p:cNvPr id="356" name="Google Shape;356;p14"/>
            <p:cNvGrpSpPr/>
            <p:nvPr/>
          </p:nvGrpSpPr>
          <p:grpSpPr>
            <a:xfrm>
              <a:off x="10519314" y="4728596"/>
              <a:ext cx="626662" cy="1078731"/>
              <a:chOff x="10519314" y="4728596"/>
              <a:chExt cx="626662" cy="1078731"/>
            </a:xfrm>
          </p:grpSpPr>
          <p:grpSp>
            <p:nvGrpSpPr>
              <p:cNvPr id="357" name="Google Shape;357;p14"/>
              <p:cNvGrpSpPr/>
              <p:nvPr/>
            </p:nvGrpSpPr>
            <p:grpSpPr>
              <a:xfrm>
                <a:off x="10903220" y="4888205"/>
                <a:ext cx="242756" cy="919122"/>
                <a:chOff x="10903220" y="4888205"/>
                <a:chExt cx="242756" cy="919122"/>
              </a:xfrm>
            </p:grpSpPr>
            <p:sp>
              <p:nvSpPr>
                <p:cNvPr id="358" name="Google Shape;358;p14"/>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4"/>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4"/>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1" name="Google Shape;361;p14"/>
                <p:cNvGrpSpPr/>
                <p:nvPr/>
              </p:nvGrpSpPr>
              <p:grpSpPr>
                <a:xfrm>
                  <a:off x="11014221" y="5588618"/>
                  <a:ext cx="100021" cy="114784"/>
                  <a:chOff x="11014221" y="5588618"/>
                  <a:chExt cx="100021" cy="114784"/>
                </a:xfrm>
              </p:grpSpPr>
              <p:sp>
                <p:nvSpPr>
                  <p:cNvPr id="362" name="Google Shape;362;p14"/>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4"/>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4"/>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4"/>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66" name="Google Shape;366;p14"/>
              <p:cNvGrpSpPr/>
              <p:nvPr/>
            </p:nvGrpSpPr>
            <p:grpSpPr>
              <a:xfrm>
                <a:off x="10718623" y="4728596"/>
                <a:ext cx="229169" cy="1075979"/>
                <a:chOff x="10718623" y="4728596"/>
                <a:chExt cx="229169" cy="1075979"/>
              </a:xfrm>
            </p:grpSpPr>
            <p:sp>
              <p:nvSpPr>
                <p:cNvPr id="367" name="Google Shape;367;p14"/>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4"/>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9" name="Google Shape;369;p14"/>
                <p:cNvGrpSpPr/>
                <p:nvPr/>
              </p:nvGrpSpPr>
              <p:grpSpPr>
                <a:xfrm>
                  <a:off x="10765015" y="5040134"/>
                  <a:ext cx="116314" cy="49775"/>
                  <a:chOff x="10765015" y="5040134"/>
                  <a:chExt cx="116314" cy="49775"/>
                </a:xfrm>
              </p:grpSpPr>
              <p:sp>
                <p:nvSpPr>
                  <p:cNvPr id="370" name="Google Shape;370;p14"/>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4"/>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2" name="Google Shape;372;p14"/>
                <p:cNvGrpSpPr/>
                <p:nvPr/>
              </p:nvGrpSpPr>
              <p:grpSpPr>
                <a:xfrm>
                  <a:off x="10784825" y="5436314"/>
                  <a:ext cx="116414" cy="49961"/>
                  <a:chOff x="10784825" y="5436314"/>
                  <a:chExt cx="116414" cy="49961"/>
                </a:xfrm>
              </p:grpSpPr>
              <p:sp>
                <p:nvSpPr>
                  <p:cNvPr id="373" name="Google Shape;373;p14"/>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4"/>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5" name="Google Shape;375;p14"/>
              <p:cNvGrpSpPr/>
              <p:nvPr/>
            </p:nvGrpSpPr>
            <p:grpSpPr>
              <a:xfrm>
                <a:off x="10519314" y="4813458"/>
                <a:ext cx="202120" cy="992123"/>
                <a:chOff x="10519314" y="4813458"/>
                <a:chExt cx="202120" cy="992123"/>
              </a:xfrm>
            </p:grpSpPr>
            <p:sp>
              <p:nvSpPr>
                <p:cNvPr id="376" name="Google Shape;376;p14"/>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4"/>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8" name="Google Shape;378;p14"/>
                <p:cNvGrpSpPr/>
                <p:nvPr/>
              </p:nvGrpSpPr>
              <p:grpSpPr>
                <a:xfrm>
                  <a:off x="10556176" y="5465730"/>
                  <a:ext cx="128397" cy="44196"/>
                  <a:chOff x="10556176" y="5465730"/>
                  <a:chExt cx="128397" cy="44196"/>
                </a:xfrm>
              </p:grpSpPr>
              <p:sp>
                <p:nvSpPr>
                  <p:cNvPr id="379" name="Google Shape;379;p14"/>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4"/>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1" name="Google Shape;381;p14"/>
                <p:cNvGrpSpPr/>
                <p:nvPr/>
              </p:nvGrpSpPr>
              <p:grpSpPr>
                <a:xfrm>
                  <a:off x="10556176" y="5689187"/>
                  <a:ext cx="128397" cy="44196"/>
                  <a:chOff x="10556176" y="5689187"/>
                  <a:chExt cx="128397" cy="44196"/>
                </a:xfrm>
              </p:grpSpPr>
              <p:sp>
                <p:nvSpPr>
                  <p:cNvPr id="382" name="Google Shape;382;p14"/>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4"/>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84" name="Google Shape;384;p14"/>
            <p:cNvGrpSpPr/>
            <p:nvPr/>
          </p:nvGrpSpPr>
          <p:grpSpPr>
            <a:xfrm>
              <a:off x="11058042" y="5088325"/>
              <a:ext cx="213052" cy="717953"/>
              <a:chOff x="11058042" y="5088325"/>
              <a:chExt cx="213052" cy="717953"/>
            </a:xfrm>
          </p:grpSpPr>
          <p:sp>
            <p:nvSpPr>
              <p:cNvPr id="385" name="Google Shape;385;p14"/>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4"/>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87" name="Google Shape;387;p14"/>
          <p:cNvGrpSpPr/>
          <p:nvPr/>
        </p:nvGrpSpPr>
        <p:grpSpPr>
          <a:xfrm>
            <a:off x="135453" y="69369"/>
            <a:ext cx="426307" cy="643642"/>
            <a:chOff x="10572463" y="3528536"/>
            <a:chExt cx="580168" cy="875823"/>
          </a:xfrm>
        </p:grpSpPr>
        <p:grpSp>
          <p:nvGrpSpPr>
            <p:cNvPr id="388" name="Google Shape;388;p14"/>
            <p:cNvGrpSpPr/>
            <p:nvPr/>
          </p:nvGrpSpPr>
          <p:grpSpPr>
            <a:xfrm>
              <a:off x="10713815" y="3528536"/>
              <a:ext cx="438816" cy="746664"/>
              <a:chOff x="10713815" y="3528536"/>
              <a:chExt cx="438816" cy="746664"/>
            </a:xfrm>
          </p:grpSpPr>
          <p:sp>
            <p:nvSpPr>
              <p:cNvPr id="389" name="Google Shape;389;p14"/>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0" name="Google Shape;390;p14"/>
              <p:cNvGrpSpPr/>
              <p:nvPr/>
            </p:nvGrpSpPr>
            <p:grpSpPr>
              <a:xfrm>
                <a:off x="10776489" y="3625310"/>
                <a:ext cx="313848" cy="288226"/>
                <a:chOff x="10776489" y="3625310"/>
                <a:chExt cx="313848" cy="288226"/>
              </a:xfrm>
            </p:grpSpPr>
            <p:sp>
              <p:nvSpPr>
                <p:cNvPr id="391" name="Google Shape;391;p14"/>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4"/>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4"/>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4"/>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4"/>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4"/>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7" name="Google Shape;397;p14"/>
              <p:cNvGrpSpPr/>
              <p:nvPr/>
            </p:nvGrpSpPr>
            <p:grpSpPr>
              <a:xfrm>
                <a:off x="10776489" y="3999547"/>
                <a:ext cx="313848" cy="181546"/>
                <a:chOff x="10776489" y="3999547"/>
                <a:chExt cx="313848" cy="181546"/>
              </a:xfrm>
            </p:grpSpPr>
            <p:sp>
              <p:nvSpPr>
                <p:cNvPr id="398" name="Google Shape;398;p14"/>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4"/>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4"/>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4"/>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2" name="Google Shape;402;p14"/>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3" name="Google Shape;403;p14"/>
            <p:cNvGrpSpPr/>
            <p:nvPr/>
          </p:nvGrpSpPr>
          <p:grpSpPr>
            <a:xfrm>
              <a:off x="10572463" y="3657790"/>
              <a:ext cx="438817" cy="746569"/>
              <a:chOff x="10572463" y="3657790"/>
              <a:chExt cx="438817" cy="746569"/>
            </a:xfrm>
          </p:grpSpPr>
          <p:sp>
            <p:nvSpPr>
              <p:cNvPr id="404" name="Google Shape;404;p14"/>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5" name="Google Shape;405;p14"/>
              <p:cNvGrpSpPr/>
              <p:nvPr/>
            </p:nvGrpSpPr>
            <p:grpSpPr>
              <a:xfrm>
                <a:off x="10635138" y="3754469"/>
                <a:ext cx="313848" cy="288321"/>
                <a:chOff x="10635138" y="3754469"/>
                <a:chExt cx="313848" cy="288321"/>
              </a:xfrm>
            </p:grpSpPr>
            <p:sp>
              <p:nvSpPr>
                <p:cNvPr id="406" name="Google Shape;406;p14"/>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4"/>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4"/>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4"/>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4"/>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4"/>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2" name="Google Shape;412;p14"/>
              <p:cNvGrpSpPr/>
              <p:nvPr/>
            </p:nvGrpSpPr>
            <p:grpSpPr>
              <a:xfrm>
                <a:off x="10635138" y="4128801"/>
                <a:ext cx="313848" cy="181547"/>
                <a:chOff x="10635138" y="4128801"/>
                <a:chExt cx="313848" cy="181547"/>
              </a:xfrm>
            </p:grpSpPr>
            <p:sp>
              <p:nvSpPr>
                <p:cNvPr id="413" name="Google Shape;413;p14"/>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4"/>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4"/>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4"/>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7" name="Google Shape;417;p14"/>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8" name="Google Shape;418;p14"/>
          <p:cNvGrpSpPr/>
          <p:nvPr/>
        </p:nvGrpSpPr>
        <p:grpSpPr>
          <a:xfrm>
            <a:off x="309868" y="711612"/>
            <a:ext cx="18197" cy="243247"/>
            <a:chOff x="10809827" y="4402455"/>
            <a:chExt cx="24764" cy="330993"/>
          </a:xfrm>
        </p:grpSpPr>
        <p:sp>
          <p:nvSpPr>
            <p:cNvPr id="419" name="Google Shape;419;p1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2" name="Google Shape;422;p14"/>
          <p:cNvGrpSpPr/>
          <p:nvPr/>
        </p:nvGrpSpPr>
        <p:grpSpPr>
          <a:xfrm>
            <a:off x="8421644" y="1045085"/>
            <a:ext cx="396068" cy="717683"/>
            <a:chOff x="1945386" y="5582316"/>
            <a:chExt cx="470725" cy="852963"/>
          </a:xfrm>
        </p:grpSpPr>
        <p:grpSp>
          <p:nvGrpSpPr>
            <p:cNvPr id="423" name="Google Shape;423;p14"/>
            <p:cNvGrpSpPr/>
            <p:nvPr/>
          </p:nvGrpSpPr>
          <p:grpSpPr>
            <a:xfrm>
              <a:off x="1945386" y="5582316"/>
              <a:ext cx="470725" cy="852963"/>
              <a:chOff x="1945386" y="5582316"/>
              <a:chExt cx="470725" cy="852963"/>
            </a:xfrm>
          </p:grpSpPr>
          <p:sp>
            <p:nvSpPr>
              <p:cNvPr id="424" name="Google Shape;424;p14"/>
              <p:cNvSpPr/>
              <p:nvPr/>
            </p:nvSpPr>
            <p:spPr>
              <a:xfrm>
                <a:off x="1945386" y="5582316"/>
                <a:ext cx="470725" cy="852963"/>
              </a:xfrm>
              <a:custGeom>
                <a:rect b="b" l="l" r="r" t="t"/>
                <a:pathLst>
                  <a:path extrusionOk="0" h="852963" w="470725">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4"/>
              <p:cNvSpPr/>
              <p:nvPr/>
            </p:nvSpPr>
            <p:spPr>
              <a:xfrm>
                <a:off x="1965864" y="5625846"/>
                <a:ext cx="429577" cy="699420"/>
              </a:xfrm>
              <a:custGeom>
                <a:rect b="b" l="l" r="r" t="t"/>
                <a:pathLst>
                  <a:path extrusionOk="0" h="699420" w="429577">
                    <a:moveTo>
                      <a:pt x="0" y="0"/>
                    </a:moveTo>
                    <a:lnTo>
                      <a:pt x="429578" y="0"/>
                    </a:lnTo>
                    <a:lnTo>
                      <a:pt x="429578" y="699421"/>
                    </a:lnTo>
                    <a:lnTo>
                      <a:pt x="0" y="6994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6" name="Google Shape;426;p14"/>
            <p:cNvSpPr/>
            <p:nvPr/>
          </p:nvSpPr>
          <p:spPr>
            <a:xfrm>
              <a:off x="1986438" y="6371462"/>
              <a:ext cx="388334" cy="32194"/>
            </a:xfrm>
            <a:custGeom>
              <a:rect b="b" l="l" r="r" t="t"/>
              <a:pathLst>
                <a:path extrusionOk="0" h="32194" w="38833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7" name="Google Shape;427;p14"/>
          <p:cNvGrpSpPr/>
          <p:nvPr/>
        </p:nvGrpSpPr>
        <p:grpSpPr>
          <a:xfrm>
            <a:off x="8088695" y="57742"/>
            <a:ext cx="1061979" cy="558999"/>
            <a:chOff x="3859815" y="2867310"/>
            <a:chExt cx="1262157" cy="664368"/>
          </a:xfrm>
        </p:grpSpPr>
        <p:sp>
          <p:nvSpPr>
            <p:cNvPr id="428" name="Google Shape;428;p14"/>
            <p:cNvSpPr/>
            <p:nvPr/>
          </p:nvSpPr>
          <p:spPr>
            <a:xfrm>
              <a:off x="3859815" y="2867310"/>
              <a:ext cx="1262157" cy="664368"/>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9" name="Google Shape;429;p14"/>
            <p:cNvGrpSpPr/>
            <p:nvPr/>
          </p:nvGrpSpPr>
          <p:grpSpPr>
            <a:xfrm>
              <a:off x="4275677" y="3065525"/>
              <a:ext cx="334517" cy="380047"/>
              <a:chOff x="4275677" y="3065525"/>
              <a:chExt cx="334517" cy="380047"/>
            </a:xfrm>
          </p:grpSpPr>
          <p:grpSp>
            <p:nvGrpSpPr>
              <p:cNvPr id="430" name="Google Shape;430;p14"/>
              <p:cNvGrpSpPr/>
              <p:nvPr/>
            </p:nvGrpSpPr>
            <p:grpSpPr>
              <a:xfrm>
                <a:off x="4275677" y="3065525"/>
                <a:ext cx="334517" cy="380047"/>
                <a:chOff x="4275677" y="3065525"/>
                <a:chExt cx="334517" cy="380047"/>
              </a:xfrm>
            </p:grpSpPr>
            <p:grpSp>
              <p:nvGrpSpPr>
                <p:cNvPr id="431" name="Google Shape;431;p14"/>
                <p:cNvGrpSpPr/>
                <p:nvPr/>
              </p:nvGrpSpPr>
              <p:grpSpPr>
                <a:xfrm>
                  <a:off x="4275677" y="3301269"/>
                  <a:ext cx="334422" cy="144303"/>
                  <a:chOff x="4275677" y="3301269"/>
                  <a:chExt cx="334422" cy="144303"/>
                </a:xfrm>
              </p:grpSpPr>
              <p:sp>
                <p:nvSpPr>
                  <p:cNvPr id="432" name="Google Shape;432;p14"/>
                  <p:cNvSpPr/>
                  <p:nvPr/>
                </p:nvSpPr>
                <p:spPr>
                  <a:xfrm>
                    <a:off x="4275677" y="333165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4"/>
                  <p:cNvSpPr/>
                  <p:nvPr/>
                </p:nvSpPr>
                <p:spPr>
                  <a:xfrm>
                    <a:off x="4275772" y="3301269"/>
                    <a:ext cx="334327" cy="60769"/>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4" name="Google Shape;434;p14"/>
                <p:cNvGrpSpPr/>
                <p:nvPr/>
              </p:nvGrpSpPr>
              <p:grpSpPr>
                <a:xfrm>
                  <a:off x="4275677" y="3183350"/>
                  <a:ext cx="334422" cy="144302"/>
                  <a:chOff x="4275677" y="3183350"/>
                  <a:chExt cx="334422" cy="144302"/>
                </a:xfrm>
              </p:grpSpPr>
              <p:sp>
                <p:nvSpPr>
                  <p:cNvPr id="435" name="Google Shape;435;p14"/>
                  <p:cNvSpPr/>
                  <p:nvPr/>
                </p:nvSpPr>
                <p:spPr>
                  <a:xfrm>
                    <a:off x="4275677" y="321373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4"/>
                  <p:cNvSpPr/>
                  <p:nvPr/>
                </p:nvSpPr>
                <p:spPr>
                  <a:xfrm>
                    <a:off x="4275772" y="3183350"/>
                    <a:ext cx="334327" cy="60769"/>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7" name="Google Shape;437;p14"/>
                <p:cNvGrpSpPr/>
                <p:nvPr/>
              </p:nvGrpSpPr>
              <p:grpSpPr>
                <a:xfrm>
                  <a:off x="4275677" y="3065525"/>
                  <a:ext cx="334517" cy="144303"/>
                  <a:chOff x="4275677" y="3065525"/>
                  <a:chExt cx="334517" cy="144303"/>
                </a:xfrm>
              </p:grpSpPr>
              <p:sp>
                <p:nvSpPr>
                  <p:cNvPr id="438" name="Google Shape;438;p14"/>
                  <p:cNvSpPr/>
                  <p:nvPr/>
                </p:nvSpPr>
                <p:spPr>
                  <a:xfrm>
                    <a:off x="4275677" y="3095910"/>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4"/>
                  <p:cNvSpPr/>
                  <p:nvPr/>
                </p:nvSpPr>
                <p:spPr>
                  <a:xfrm>
                    <a:off x="4275867" y="3065525"/>
                    <a:ext cx="334327" cy="60769"/>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40" name="Google Shape;440;p14"/>
              <p:cNvSpPr/>
              <p:nvPr/>
            </p:nvSpPr>
            <p:spPr>
              <a:xfrm>
                <a:off x="4529994" y="3140487"/>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4"/>
              <p:cNvSpPr/>
              <p:nvPr/>
            </p:nvSpPr>
            <p:spPr>
              <a:xfrm>
                <a:off x="4529994" y="3256216"/>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4"/>
              <p:cNvSpPr/>
              <p:nvPr/>
            </p:nvSpPr>
            <p:spPr>
              <a:xfrm>
                <a:off x="4529994" y="3377088"/>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43" name="Google Shape;443;p14"/>
          <p:cNvGrpSpPr/>
          <p:nvPr/>
        </p:nvGrpSpPr>
        <p:grpSpPr>
          <a:xfrm>
            <a:off x="8582238" y="611818"/>
            <a:ext cx="33124" cy="442802"/>
            <a:chOff x="10809827" y="4402455"/>
            <a:chExt cx="24764" cy="330993"/>
          </a:xfrm>
        </p:grpSpPr>
        <p:sp>
          <p:nvSpPr>
            <p:cNvPr id="444" name="Google Shape;444;p1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47" name="Shape 447"/>
        <p:cNvGrpSpPr/>
        <p:nvPr/>
      </p:nvGrpSpPr>
      <p:grpSpPr>
        <a:xfrm>
          <a:off x="0" y="0"/>
          <a:ext cx="0" cy="0"/>
          <a:chOff x="0" y="0"/>
          <a:chExt cx="0" cy="0"/>
        </a:xfrm>
      </p:grpSpPr>
      <p:sp>
        <p:nvSpPr>
          <p:cNvPr id="448" name="Google Shape;4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9" name="Google Shape;449;p15"/>
          <p:cNvSpPr txBox="1"/>
          <p:nvPr>
            <p:ph idx="1" type="subTitle"/>
          </p:nvPr>
        </p:nvSpPr>
        <p:spPr>
          <a:xfrm>
            <a:off x="1253225" y="20537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0" name="Google Shape;450;p15"/>
          <p:cNvSpPr txBox="1"/>
          <p:nvPr>
            <p:ph idx="2" type="subTitle"/>
          </p:nvPr>
        </p:nvSpPr>
        <p:spPr>
          <a:xfrm>
            <a:off x="5079776" y="20537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1" name="Google Shape;451;p15"/>
          <p:cNvSpPr txBox="1"/>
          <p:nvPr>
            <p:ph idx="3" type="subTitle"/>
          </p:nvPr>
        </p:nvSpPr>
        <p:spPr>
          <a:xfrm>
            <a:off x="1253225" y="35653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2" name="Google Shape;452;p15"/>
          <p:cNvSpPr txBox="1"/>
          <p:nvPr>
            <p:ph idx="4" type="subTitle"/>
          </p:nvPr>
        </p:nvSpPr>
        <p:spPr>
          <a:xfrm>
            <a:off x="5079776" y="35653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3" name="Google Shape;453;p15"/>
          <p:cNvSpPr txBox="1"/>
          <p:nvPr>
            <p:ph idx="5" type="subTitle"/>
          </p:nvPr>
        </p:nvSpPr>
        <p:spPr>
          <a:xfrm>
            <a:off x="1253225" y="1363500"/>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4" name="Google Shape;454;p15"/>
          <p:cNvSpPr txBox="1"/>
          <p:nvPr>
            <p:ph idx="6" type="subTitle"/>
          </p:nvPr>
        </p:nvSpPr>
        <p:spPr>
          <a:xfrm>
            <a:off x="1253225" y="2875125"/>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5" name="Google Shape;455;p15"/>
          <p:cNvSpPr txBox="1"/>
          <p:nvPr>
            <p:ph idx="7" type="subTitle"/>
          </p:nvPr>
        </p:nvSpPr>
        <p:spPr>
          <a:xfrm>
            <a:off x="5079750" y="1363500"/>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6" name="Google Shape;456;p15"/>
          <p:cNvSpPr txBox="1"/>
          <p:nvPr>
            <p:ph idx="8" type="subTitle"/>
          </p:nvPr>
        </p:nvSpPr>
        <p:spPr>
          <a:xfrm>
            <a:off x="5079750" y="2875125"/>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7" name="Google Shape;457;p15"/>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15"/>
          <p:cNvGrpSpPr/>
          <p:nvPr/>
        </p:nvGrpSpPr>
        <p:grpSpPr>
          <a:xfrm>
            <a:off x="65066" y="4373044"/>
            <a:ext cx="878158" cy="654532"/>
            <a:chOff x="1114425" y="4361211"/>
            <a:chExt cx="573023" cy="427101"/>
          </a:xfrm>
        </p:grpSpPr>
        <p:grpSp>
          <p:nvGrpSpPr>
            <p:cNvPr id="460" name="Google Shape;460;p15"/>
            <p:cNvGrpSpPr/>
            <p:nvPr/>
          </p:nvGrpSpPr>
          <p:grpSpPr>
            <a:xfrm>
              <a:off x="1114425" y="4361211"/>
              <a:ext cx="573023" cy="427101"/>
              <a:chOff x="1114425" y="4361211"/>
              <a:chExt cx="573023" cy="427101"/>
            </a:xfrm>
          </p:grpSpPr>
          <p:sp>
            <p:nvSpPr>
              <p:cNvPr id="461" name="Google Shape;461;p15"/>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4" name="Google Shape;464;p15"/>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5" name="Google Shape;465;p15"/>
          <p:cNvGrpSpPr/>
          <p:nvPr/>
        </p:nvGrpSpPr>
        <p:grpSpPr>
          <a:xfrm>
            <a:off x="8114970" y="266839"/>
            <a:ext cx="829992" cy="750888"/>
            <a:chOff x="8114596" y="445039"/>
            <a:chExt cx="633002" cy="572716"/>
          </a:xfrm>
        </p:grpSpPr>
        <p:grpSp>
          <p:nvGrpSpPr>
            <p:cNvPr id="466" name="Google Shape;466;p15"/>
            <p:cNvGrpSpPr/>
            <p:nvPr/>
          </p:nvGrpSpPr>
          <p:grpSpPr>
            <a:xfrm>
              <a:off x="8114596" y="445039"/>
              <a:ext cx="633002" cy="572716"/>
              <a:chOff x="7189660" y="520827"/>
              <a:chExt cx="598074" cy="541115"/>
            </a:xfrm>
          </p:grpSpPr>
          <p:sp>
            <p:nvSpPr>
              <p:cNvPr id="467" name="Google Shape;467;p15"/>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8" name="Google Shape;468;p15"/>
              <p:cNvGrpSpPr/>
              <p:nvPr/>
            </p:nvGrpSpPr>
            <p:grpSpPr>
              <a:xfrm>
                <a:off x="7579137" y="551973"/>
                <a:ext cx="164782" cy="41529"/>
                <a:chOff x="7579137" y="551973"/>
                <a:chExt cx="164782" cy="41529"/>
              </a:xfrm>
            </p:grpSpPr>
            <p:sp>
              <p:nvSpPr>
                <p:cNvPr id="469" name="Google Shape;469;p15"/>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72" name="Google Shape;472;p15"/>
            <p:cNvGrpSpPr/>
            <p:nvPr/>
          </p:nvGrpSpPr>
          <p:grpSpPr>
            <a:xfrm>
              <a:off x="8184962" y="619646"/>
              <a:ext cx="498115" cy="257273"/>
              <a:chOff x="7256144" y="685800"/>
              <a:chExt cx="470630" cy="243077"/>
            </a:xfrm>
          </p:grpSpPr>
          <p:sp>
            <p:nvSpPr>
              <p:cNvPr id="473" name="Google Shape;473;p15"/>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4" name="Google Shape;474;p15"/>
              <p:cNvGrpSpPr/>
              <p:nvPr/>
            </p:nvGrpSpPr>
            <p:grpSpPr>
              <a:xfrm>
                <a:off x="7512843" y="685800"/>
                <a:ext cx="213931" cy="243077"/>
                <a:chOff x="7512843" y="685800"/>
                <a:chExt cx="213931" cy="243077"/>
              </a:xfrm>
            </p:grpSpPr>
            <p:grpSp>
              <p:nvGrpSpPr>
                <p:cNvPr id="475" name="Google Shape;475;p15"/>
                <p:cNvGrpSpPr/>
                <p:nvPr/>
              </p:nvGrpSpPr>
              <p:grpSpPr>
                <a:xfrm>
                  <a:off x="7512843" y="836580"/>
                  <a:ext cx="213931" cy="92297"/>
                  <a:chOff x="7512843" y="836580"/>
                  <a:chExt cx="213931" cy="92297"/>
                </a:xfrm>
              </p:grpSpPr>
              <p:sp>
                <p:nvSpPr>
                  <p:cNvPr id="476" name="Google Shape;476;p15"/>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8" name="Google Shape;478;p15"/>
                <p:cNvGrpSpPr/>
                <p:nvPr/>
              </p:nvGrpSpPr>
              <p:grpSpPr>
                <a:xfrm>
                  <a:off x="7512843" y="761238"/>
                  <a:ext cx="213931" cy="92296"/>
                  <a:chOff x="7512843" y="761238"/>
                  <a:chExt cx="213931" cy="92296"/>
                </a:xfrm>
              </p:grpSpPr>
              <p:sp>
                <p:nvSpPr>
                  <p:cNvPr id="479" name="Google Shape;479;p15"/>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5"/>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1" name="Google Shape;481;p15"/>
                <p:cNvGrpSpPr/>
                <p:nvPr/>
              </p:nvGrpSpPr>
              <p:grpSpPr>
                <a:xfrm>
                  <a:off x="7512843" y="685800"/>
                  <a:ext cx="213931" cy="92297"/>
                  <a:chOff x="7512843" y="685800"/>
                  <a:chExt cx="213931" cy="92297"/>
                </a:xfrm>
              </p:grpSpPr>
              <p:sp>
                <p:nvSpPr>
                  <p:cNvPr id="482" name="Google Shape;482;p15"/>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5"/>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84" name="Shape 484"/>
        <p:cNvGrpSpPr/>
        <p:nvPr/>
      </p:nvGrpSpPr>
      <p:grpSpPr>
        <a:xfrm>
          <a:off x="0" y="0"/>
          <a:ext cx="0" cy="0"/>
          <a:chOff x="0" y="0"/>
          <a:chExt cx="0" cy="0"/>
        </a:xfrm>
      </p:grpSpPr>
      <p:sp>
        <p:nvSpPr>
          <p:cNvPr id="485" name="Google Shape;48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6" name="Google Shape;486;p16"/>
          <p:cNvSpPr txBox="1"/>
          <p:nvPr>
            <p:ph idx="1" type="subTitle"/>
          </p:nvPr>
        </p:nvSpPr>
        <p:spPr>
          <a:xfrm>
            <a:off x="723900" y="171015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7" name="Google Shape;487;p16"/>
          <p:cNvSpPr txBox="1"/>
          <p:nvPr>
            <p:ph idx="2" type="subTitle"/>
          </p:nvPr>
        </p:nvSpPr>
        <p:spPr>
          <a:xfrm>
            <a:off x="3577144"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16"/>
          <p:cNvSpPr txBox="1"/>
          <p:nvPr>
            <p:ph idx="3" type="subTitle"/>
          </p:nvPr>
        </p:nvSpPr>
        <p:spPr>
          <a:xfrm>
            <a:off x="723900"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9" name="Google Shape;489;p16"/>
          <p:cNvSpPr txBox="1"/>
          <p:nvPr>
            <p:ph idx="4" type="subTitle"/>
          </p:nvPr>
        </p:nvSpPr>
        <p:spPr>
          <a:xfrm>
            <a:off x="3577144"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0" name="Google Shape;490;p16"/>
          <p:cNvSpPr txBox="1"/>
          <p:nvPr>
            <p:ph idx="5" type="subTitle"/>
          </p:nvPr>
        </p:nvSpPr>
        <p:spPr>
          <a:xfrm>
            <a:off x="6430388"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1" name="Google Shape;491;p16"/>
          <p:cNvSpPr txBox="1"/>
          <p:nvPr>
            <p:ph idx="6" type="subTitle"/>
          </p:nvPr>
        </p:nvSpPr>
        <p:spPr>
          <a:xfrm>
            <a:off x="6430388"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2" name="Google Shape;492;p16"/>
          <p:cNvSpPr txBox="1"/>
          <p:nvPr>
            <p:ph idx="7" type="subTitle"/>
          </p:nvPr>
        </p:nvSpPr>
        <p:spPr>
          <a:xfrm>
            <a:off x="731700" y="1060275"/>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3" name="Google Shape;493;p16"/>
          <p:cNvSpPr txBox="1"/>
          <p:nvPr>
            <p:ph idx="8" type="subTitle"/>
          </p:nvPr>
        </p:nvSpPr>
        <p:spPr>
          <a:xfrm>
            <a:off x="3582994" y="106028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4" name="Google Shape;494;p16"/>
          <p:cNvSpPr txBox="1"/>
          <p:nvPr>
            <p:ph idx="9" type="subTitle"/>
          </p:nvPr>
        </p:nvSpPr>
        <p:spPr>
          <a:xfrm>
            <a:off x="6434288" y="106028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5" name="Google Shape;495;p16"/>
          <p:cNvSpPr txBox="1"/>
          <p:nvPr>
            <p:ph idx="13" type="subTitle"/>
          </p:nvPr>
        </p:nvSpPr>
        <p:spPr>
          <a:xfrm>
            <a:off x="723900" y="2845800"/>
            <a:ext cx="19860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6" name="Google Shape;496;p16"/>
          <p:cNvSpPr txBox="1"/>
          <p:nvPr>
            <p:ph idx="14" type="subTitle"/>
          </p:nvPr>
        </p:nvSpPr>
        <p:spPr>
          <a:xfrm>
            <a:off x="3582995" y="2845800"/>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7" name="Google Shape;497;p16"/>
          <p:cNvSpPr txBox="1"/>
          <p:nvPr>
            <p:ph idx="15" type="subTitle"/>
          </p:nvPr>
        </p:nvSpPr>
        <p:spPr>
          <a:xfrm>
            <a:off x="6434290" y="2845800"/>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8" name="Google Shape;498;p16"/>
          <p:cNvSpPr/>
          <p:nvPr/>
        </p:nvSpPr>
        <p:spPr>
          <a:xfrm flipH="1" rot="-3263452">
            <a:off x="7372110" y="40383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flipH="1" rot="531647">
            <a:off x="-1621232" y="4095570"/>
            <a:ext cx="2581069" cy="208704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
          <p:cNvSpPr/>
          <p:nvPr/>
        </p:nvSpPr>
        <p:spPr>
          <a:xfrm flipH="1" rot="460658">
            <a:off x="7344116" y="-1448948"/>
            <a:ext cx="3053845" cy="246933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16"/>
          <p:cNvGrpSpPr/>
          <p:nvPr/>
        </p:nvGrpSpPr>
        <p:grpSpPr>
          <a:xfrm>
            <a:off x="7931872" y="177093"/>
            <a:ext cx="997823" cy="737095"/>
            <a:chOff x="7931872" y="177093"/>
            <a:chExt cx="997823" cy="737095"/>
          </a:xfrm>
        </p:grpSpPr>
        <p:grpSp>
          <p:nvGrpSpPr>
            <p:cNvPr id="502" name="Google Shape;502;p16"/>
            <p:cNvGrpSpPr/>
            <p:nvPr/>
          </p:nvGrpSpPr>
          <p:grpSpPr>
            <a:xfrm>
              <a:off x="7931872" y="177093"/>
              <a:ext cx="919725" cy="318025"/>
              <a:chOff x="7230903" y="4635722"/>
              <a:chExt cx="652843" cy="225742"/>
            </a:xfrm>
          </p:grpSpPr>
          <p:sp>
            <p:nvSpPr>
              <p:cNvPr id="503" name="Google Shape;503;p16"/>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6"/>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5" name="Google Shape;505;p16"/>
              <p:cNvGrpSpPr/>
              <p:nvPr/>
            </p:nvGrpSpPr>
            <p:grpSpPr>
              <a:xfrm>
                <a:off x="7487126" y="4676394"/>
                <a:ext cx="332041" cy="142684"/>
                <a:chOff x="7487126" y="4676394"/>
                <a:chExt cx="332041" cy="142684"/>
              </a:xfrm>
            </p:grpSpPr>
            <p:sp>
              <p:nvSpPr>
                <p:cNvPr id="506" name="Google Shape;506;p16"/>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6"/>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6"/>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6"/>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10" name="Google Shape;510;p16"/>
            <p:cNvGrpSpPr/>
            <p:nvPr/>
          </p:nvGrpSpPr>
          <p:grpSpPr>
            <a:xfrm>
              <a:off x="7931872" y="596163"/>
              <a:ext cx="919725" cy="318025"/>
              <a:chOff x="7230903" y="4933188"/>
              <a:chExt cx="652843" cy="225742"/>
            </a:xfrm>
          </p:grpSpPr>
          <p:grpSp>
            <p:nvGrpSpPr>
              <p:cNvPr id="511" name="Google Shape;511;p16"/>
              <p:cNvGrpSpPr/>
              <p:nvPr/>
            </p:nvGrpSpPr>
            <p:grpSpPr>
              <a:xfrm>
                <a:off x="7230903" y="4933188"/>
                <a:ext cx="652843" cy="225742"/>
                <a:chOff x="7230903" y="4933188"/>
                <a:chExt cx="652843" cy="225742"/>
              </a:xfrm>
            </p:grpSpPr>
            <p:sp>
              <p:nvSpPr>
                <p:cNvPr id="512" name="Google Shape;512;p16"/>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6"/>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4" name="Google Shape;514;p16"/>
                <p:cNvGrpSpPr/>
                <p:nvPr/>
              </p:nvGrpSpPr>
              <p:grpSpPr>
                <a:xfrm>
                  <a:off x="7487126" y="4973859"/>
                  <a:ext cx="332041" cy="142684"/>
                  <a:chOff x="7487126" y="4973859"/>
                  <a:chExt cx="332041" cy="142684"/>
                </a:xfrm>
              </p:grpSpPr>
              <p:sp>
                <p:nvSpPr>
                  <p:cNvPr id="515" name="Google Shape;515;p16"/>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6"/>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6"/>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6"/>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19" name="Google Shape;519;p16"/>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0" name="Google Shape;520;p16"/>
            <p:cNvGrpSpPr/>
            <p:nvPr/>
          </p:nvGrpSpPr>
          <p:grpSpPr>
            <a:xfrm>
              <a:off x="8756326" y="539537"/>
              <a:ext cx="173370" cy="112691"/>
              <a:chOff x="7816120" y="4892994"/>
              <a:chExt cx="123062" cy="79991"/>
            </a:xfrm>
          </p:grpSpPr>
          <p:grpSp>
            <p:nvGrpSpPr>
              <p:cNvPr id="521" name="Google Shape;521;p16"/>
              <p:cNvGrpSpPr/>
              <p:nvPr/>
            </p:nvGrpSpPr>
            <p:grpSpPr>
              <a:xfrm>
                <a:off x="7816120" y="4902803"/>
                <a:ext cx="123062" cy="63817"/>
                <a:chOff x="7816120" y="4902803"/>
                <a:chExt cx="123062" cy="63817"/>
              </a:xfrm>
            </p:grpSpPr>
            <p:sp>
              <p:nvSpPr>
                <p:cNvPr id="522" name="Google Shape;522;p16"/>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6"/>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4" name="Google Shape;524;p16"/>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25" name="Shape 525"/>
        <p:cNvGrpSpPr/>
        <p:nvPr/>
      </p:nvGrpSpPr>
      <p:grpSpPr>
        <a:xfrm>
          <a:off x="0" y="0"/>
          <a:ext cx="0" cy="0"/>
          <a:chOff x="0" y="0"/>
          <a:chExt cx="0" cy="0"/>
        </a:xfrm>
      </p:grpSpPr>
      <p:sp>
        <p:nvSpPr>
          <p:cNvPr id="526" name="Google Shape;526;p17"/>
          <p:cNvSpPr txBox="1"/>
          <p:nvPr>
            <p:ph hasCustomPrompt="1" type="title"/>
          </p:nvPr>
        </p:nvSpPr>
        <p:spPr>
          <a:xfrm>
            <a:off x="798388" y="29975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27" name="Google Shape;527;p17"/>
          <p:cNvSpPr txBox="1"/>
          <p:nvPr>
            <p:ph idx="1" type="subTitle"/>
          </p:nvPr>
        </p:nvSpPr>
        <p:spPr>
          <a:xfrm>
            <a:off x="798388" y="3772215"/>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28" name="Google Shape;528;p17"/>
          <p:cNvSpPr txBox="1"/>
          <p:nvPr>
            <p:ph hasCustomPrompt="1" idx="2" type="title"/>
          </p:nvPr>
        </p:nvSpPr>
        <p:spPr>
          <a:xfrm>
            <a:off x="2825700" y="102953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29" name="Google Shape;529;p17"/>
          <p:cNvSpPr txBox="1"/>
          <p:nvPr>
            <p:ph idx="3" type="subTitle"/>
          </p:nvPr>
        </p:nvSpPr>
        <p:spPr>
          <a:xfrm>
            <a:off x="2825700" y="1804473"/>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30" name="Google Shape;530;p17"/>
          <p:cNvSpPr txBox="1"/>
          <p:nvPr>
            <p:ph hasCustomPrompt="1" idx="4" type="title"/>
          </p:nvPr>
        </p:nvSpPr>
        <p:spPr>
          <a:xfrm>
            <a:off x="4853013" y="29975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31" name="Google Shape;531;p17"/>
          <p:cNvSpPr txBox="1"/>
          <p:nvPr>
            <p:ph idx="5" type="subTitle"/>
          </p:nvPr>
        </p:nvSpPr>
        <p:spPr>
          <a:xfrm>
            <a:off x="4853013" y="3772215"/>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32" name="Google Shape;532;p17"/>
          <p:cNvSpPr/>
          <p:nvPr/>
        </p:nvSpPr>
        <p:spPr>
          <a:xfrm rot="-5710536">
            <a:off x="-1869285" y="3438573"/>
            <a:ext cx="3168438" cy="230790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rot="-294905">
            <a:off x="7350387" y="3903245"/>
            <a:ext cx="3168449" cy="256199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34" name="Shape 534"/>
        <p:cNvGrpSpPr/>
        <p:nvPr/>
      </p:nvGrpSpPr>
      <p:grpSpPr>
        <a:xfrm>
          <a:off x="0" y="0"/>
          <a:ext cx="0" cy="0"/>
          <a:chOff x="0" y="0"/>
          <a:chExt cx="0" cy="0"/>
        </a:xfrm>
      </p:grpSpPr>
      <p:sp>
        <p:nvSpPr>
          <p:cNvPr id="535" name="Google Shape;53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6" name="Google Shape;536;p18"/>
          <p:cNvSpPr/>
          <p:nvPr/>
        </p:nvSpPr>
        <p:spPr>
          <a:xfrm flipH="1" rot="337739">
            <a:off x="8212271" y="3187242"/>
            <a:ext cx="3158465" cy="351848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18"/>
          <p:cNvGrpSpPr/>
          <p:nvPr/>
        </p:nvGrpSpPr>
        <p:grpSpPr>
          <a:xfrm>
            <a:off x="90200" y="4214393"/>
            <a:ext cx="516117" cy="779220"/>
            <a:chOff x="10572463" y="3528536"/>
            <a:chExt cx="580168" cy="875823"/>
          </a:xfrm>
        </p:grpSpPr>
        <p:grpSp>
          <p:nvGrpSpPr>
            <p:cNvPr id="538" name="Google Shape;538;p18"/>
            <p:cNvGrpSpPr/>
            <p:nvPr/>
          </p:nvGrpSpPr>
          <p:grpSpPr>
            <a:xfrm>
              <a:off x="10713815" y="3528536"/>
              <a:ext cx="438816" cy="746664"/>
              <a:chOff x="10713815" y="3528536"/>
              <a:chExt cx="438816" cy="746664"/>
            </a:xfrm>
          </p:grpSpPr>
          <p:sp>
            <p:nvSpPr>
              <p:cNvPr id="539" name="Google Shape;539;p18"/>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40" name="Google Shape;540;p18"/>
              <p:cNvGrpSpPr/>
              <p:nvPr/>
            </p:nvGrpSpPr>
            <p:grpSpPr>
              <a:xfrm>
                <a:off x="10776489" y="3625310"/>
                <a:ext cx="313848" cy="288226"/>
                <a:chOff x="10776489" y="3625310"/>
                <a:chExt cx="313848" cy="288226"/>
              </a:xfrm>
            </p:grpSpPr>
            <p:sp>
              <p:nvSpPr>
                <p:cNvPr id="541" name="Google Shape;541;p18"/>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8"/>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8"/>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8"/>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8"/>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8"/>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7" name="Google Shape;547;p18"/>
              <p:cNvGrpSpPr/>
              <p:nvPr/>
            </p:nvGrpSpPr>
            <p:grpSpPr>
              <a:xfrm>
                <a:off x="10776489" y="3999547"/>
                <a:ext cx="313848" cy="181546"/>
                <a:chOff x="10776489" y="3999547"/>
                <a:chExt cx="313848" cy="181546"/>
              </a:xfrm>
            </p:grpSpPr>
            <p:sp>
              <p:nvSpPr>
                <p:cNvPr id="548" name="Google Shape;548;p18"/>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8"/>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8"/>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8"/>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2" name="Google Shape;552;p18"/>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3" name="Google Shape;553;p18"/>
            <p:cNvGrpSpPr/>
            <p:nvPr/>
          </p:nvGrpSpPr>
          <p:grpSpPr>
            <a:xfrm>
              <a:off x="10572463" y="3657790"/>
              <a:ext cx="438817" cy="746569"/>
              <a:chOff x="10572463" y="3657790"/>
              <a:chExt cx="438817" cy="746569"/>
            </a:xfrm>
          </p:grpSpPr>
          <p:sp>
            <p:nvSpPr>
              <p:cNvPr id="554" name="Google Shape;554;p18"/>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5" name="Google Shape;555;p18"/>
              <p:cNvGrpSpPr/>
              <p:nvPr/>
            </p:nvGrpSpPr>
            <p:grpSpPr>
              <a:xfrm>
                <a:off x="10635138" y="3754469"/>
                <a:ext cx="313848" cy="288321"/>
                <a:chOff x="10635138" y="3754469"/>
                <a:chExt cx="313848" cy="288321"/>
              </a:xfrm>
            </p:grpSpPr>
            <p:sp>
              <p:nvSpPr>
                <p:cNvPr id="556" name="Google Shape;556;p18"/>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8"/>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8"/>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8"/>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8"/>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8"/>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2" name="Google Shape;562;p18"/>
              <p:cNvGrpSpPr/>
              <p:nvPr/>
            </p:nvGrpSpPr>
            <p:grpSpPr>
              <a:xfrm>
                <a:off x="10635138" y="4128801"/>
                <a:ext cx="313848" cy="181547"/>
                <a:chOff x="10635138" y="4128801"/>
                <a:chExt cx="313848" cy="181547"/>
              </a:xfrm>
            </p:grpSpPr>
            <p:sp>
              <p:nvSpPr>
                <p:cNvPr id="563" name="Google Shape;563;p18"/>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8"/>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8"/>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8"/>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7" name="Google Shape;567;p18"/>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68" name="Google Shape;568;p18"/>
          <p:cNvSpPr/>
          <p:nvPr/>
        </p:nvSpPr>
        <p:spPr>
          <a:xfrm flipH="1" rot="-3657034">
            <a:off x="-1404232" y="-737971"/>
            <a:ext cx="2746020" cy="162787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18"/>
          <p:cNvGrpSpPr/>
          <p:nvPr/>
        </p:nvGrpSpPr>
        <p:grpSpPr>
          <a:xfrm>
            <a:off x="8114970" y="266839"/>
            <a:ext cx="829992" cy="750888"/>
            <a:chOff x="8114596" y="445039"/>
            <a:chExt cx="633002" cy="572716"/>
          </a:xfrm>
        </p:grpSpPr>
        <p:grpSp>
          <p:nvGrpSpPr>
            <p:cNvPr id="570" name="Google Shape;570;p18"/>
            <p:cNvGrpSpPr/>
            <p:nvPr/>
          </p:nvGrpSpPr>
          <p:grpSpPr>
            <a:xfrm>
              <a:off x="8114596" y="445039"/>
              <a:ext cx="633002" cy="572716"/>
              <a:chOff x="7189660" y="520827"/>
              <a:chExt cx="598074" cy="541115"/>
            </a:xfrm>
          </p:grpSpPr>
          <p:sp>
            <p:nvSpPr>
              <p:cNvPr id="571" name="Google Shape;571;p18"/>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2" name="Google Shape;572;p18"/>
              <p:cNvGrpSpPr/>
              <p:nvPr/>
            </p:nvGrpSpPr>
            <p:grpSpPr>
              <a:xfrm>
                <a:off x="7579137" y="551973"/>
                <a:ext cx="164782" cy="41529"/>
                <a:chOff x="7579137" y="551973"/>
                <a:chExt cx="164782" cy="41529"/>
              </a:xfrm>
            </p:grpSpPr>
            <p:sp>
              <p:nvSpPr>
                <p:cNvPr id="573" name="Google Shape;573;p18"/>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8"/>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8"/>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6" name="Google Shape;576;p18"/>
            <p:cNvGrpSpPr/>
            <p:nvPr/>
          </p:nvGrpSpPr>
          <p:grpSpPr>
            <a:xfrm>
              <a:off x="8184962" y="619646"/>
              <a:ext cx="498115" cy="257273"/>
              <a:chOff x="7256144" y="685800"/>
              <a:chExt cx="470630" cy="243077"/>
            </a:xfrm>
          </p:grpSpPr>
          <p:sp>
            <p:nvSpPr>
              <p:cNvPr id="577" name="Google Shape;577;p18"/>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8" name="Google Shape;578;p18"/>
              <p:cNvGrpSpPr/>
              <p:nvPr/>
            </p:nvGrpSpPr>
            <p:grpSpPr>
              <a:xfrm>
                <a:off x="7512843" y="685800"/>
                <a:ext cx="213931" cy="243077"/>
                <a:chOff x="7512843" y="685800"/>
                <a:chExt cx="213931" cy="243077"/>
              </a:xfrm>
            </p:grpSpPr>
            <p:grpSp>
              <p:nvGrpSpPr>
                <p:cNvPr id="579" name="Google Shape;579;p18"/>
                <p:cNvGrpSpPr/>
                <p:nvPr/>
              </p:nvGrpSpPr>
              <p:grpSpPr>
                <a:xfrm>
                  <a:off x="7512843" y="836580"/>
                  <a:ext cx="213931" cy="92297"/>
                  <a:chOff x="7512843" y="836580"/>
                  <a:chExt cx="213931" cy="92297"/>
                </a:xfrm>
              </p:grpSpPr>
              <p:sp>
                <p:nvSpPr>
                  <p:cNvPr id="580" name="Google Shape;580;p18"/>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8"/>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2" name="Google Shape;582;p18"/>
                <p:cNvGrpSpPr/>
                <p:nvPr/>
              </p:nvGrpSpPr>
              <p:grpSpPr>
                <a:xfrm>
                  <a:off x="7512843" y="761238"/>
                  <a:ext cx="213931" cy="92296"/>
                  <a:chOff x="7512843" y="761238"/>
                  <a:chExt cx="213931" cy="92296"/>
                </a:xfrm>
              </p:grpSpPr>
              <p:sp>
                <p:nvSpPr>
                  <p:cNvPr id="583" name="Google Shape;583;p18"/>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8"/>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5" name="Google Shape;585;p18"/>
                <p:cNvGrpSpPr/>
                <p:nvPr/>
              </p:nvGrpSpPr>
              <p:grpSpPr>
                <a:xfrm>
                  <a:off x="7512843" y="685800"/>
                  <a:ext cx="213931" cy="92297"/>
                  <a:chOff x="7512843" y="685800"/>
                  <a:chExt cx="213931" cy="92297"/>
                </a:xfrm>
              </p:grpSpPr>
              <p:sp>
                <p:nvSpPr>
                  <p:cNvPr id="586" name="Google Shape;586;p18"/>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8"/>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88" name="Shape 588"/>
        <p:cNvGrpSpPr/>
        <p:nvPr/>
      </p:nvGrpSpPr>
      <p:grpSpPr>
        <a:xfrm>
          <a:off x="0" y="0"/>
          <a:ext cx="0" cy="0"/>
          <a:chOff x="0" y="0"/>
          <a:chExt cx="0" cy="0"/>
        </a:xfrm>
      </p:grpSpPr>
      <p:sp>
        <p:nvSpPr>
          <p:cNvPr id="589" name="Google Shape;589;p19"/>
          <p:cNvSpPr/>
          <p:nvPr/>
        </p:nvSpPr>
        <p:spPr>
          <a:xfrm flipH="1" rot="9076707">
            <a:off x="7972821" y="-586852"/>
            <a:ext cx="1683799" cy="167281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1" name="Google Shape;591;p19"/>
          <p:cNvGrpSpPr/>
          <p:nvPr/>
        </p:nvGrpSpPr>
        <p:grpSpPr>
          <a:xfrm flipH="1">
            <a:off x="683048" y="4696520"/>
            <a:ext cx="325927" cy="404808"/>
            <a:chOff x="7385113" y="1535430"/>
            <a:chExt cx="435673" cy="541115"/>
          </a:xfrm>
        </p:grpSpPr>
        <p:sp>
          <p:nvSpPr>
            <p:cNvPr id="592" name="Google Shape;592;p19"/>
            <p:cNvSpPr/>
            <p:nvPr/>
          </p:nvSpPr>
          <p:spPr>
            <a:xfrm>
              <a:off x="7385113" y="1535430"/>
              <a:ext cx="435673" cy="541115"/>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3" name="Google Shape;593;p19"/>
            <p:cNvGrpSpPr/>
            <p:nvPr/>
          </p:nvGrpSpPr>
          <p:grpSpPr>
            <a:xfrm>
              <a:off x="7612094" y="1566576"/>
              <a:ext cx="164781" cy="41529"/>
              <a:chOff x="7612094" y="1566576"/>
              <a:chExt cx="164781" cy="41529"/>
            </a:xfrm>
          </p:grpSpPr>
          <p:sp>
            <p:nvSpPr>
              <p:cNvPr id="594" name="Google Shape;594;p19"/>
              <p:cNvSpPr/>
              <p:nvPr/>
            </p:nvSpPr>
            <p:spPr>
              <a:xfrm>
                <a:off x="7735347" y="1566576"/>
                <a:ext cx="41528" cy="41529"/>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9"/>
              <p:cNvSpPr/>
              <p:nvPr/>
            </p:nvSpPr>
            <p:spPr>
              <a:xfrm>
                <a:off x="7673721" y="1566576"/>
                <a:ext cx="41528" cy="41529"/>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9"/>
              <p:cNvSpPr/>
              <p:nvPr/>
            </p:nvSpPr>
            <p:spPr>
              <a:xfrm>
                <a:off x="7612094" y="1566576"/>
                <a:ext cx="41529" cy="41529"/>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97" name="Google Shape;597;p19"/>
          <p:cNvGrpSpPr/>
          <p:nvPr/>
        </p:nvGrpSpPr>
        <p:grpSpPr>
          <a:xfrm flipH="1">
            <a:off x="713902" y="4774546"/>
            <a:ext cx="268636" cy="280965"/>
            <a:chOff x="7420451" y="1639728"/>
            <a:chExt cx="359091" cy="375571"/>
          </a:xfrm>
        </p:grpSpPr>
        <p:sp>
          <p:nvSpPr>
            <p:cNvPr id="598" name="Google Shape;598;p19"/>
            <p:cNvSpPr/>
            <p:nvPr/>
          </p:nvSpPr>
          <p:spPr>
            <a:xfrm>
              <a:off x="7420451" y="1852041"/>
              <a:ext cx="357473" cy="163258"/>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9"/>
            <p:cNvSpPr/>
            <p:nvPr/>
          </p:nvSpPr>
          <p:spPr>
            <a:xfrm>
              <a:off x="7425594" y="1639728"/>
              <a:ext cx="353948" cy="180117"/>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0" name="Google Shape;600;p19"/>
          <p:cNvGrpSpPr/>
          <p:nvPr/>
        </p:nvGrpSpPr>
        <p:grpSpPr>
          <a:xfrm flipH="1">
            <a:off x="96200" y="4469347"/>
            <a:ext cx="355444" cy="644072"/>
            <a:chOff x="1945386" y="5582316"/>
            <a:chExt cx="470725" cy="852963"/>
          </a:xfrm>
        </p:grpSpPr>
        <p:grpSp>
          <p:nvGrpSpPr>
            <p:cNvPr id="601" name="Google Shape;601;p19"/>
            <p:cNvGrpSpPr/>
            <p:nvPr/>
          </p:nvGrpSpPr>
          <p:grpSpPr>
            <a:xfrm>
              <a:off x="1945386" y="5582316"/>
              <a:ext cx="470725" cy="852963"/>
              <a:chOff x="1945386" y="5582316"/>
              <a:chExt cx="470725" cy="852963"/>
            </a:xfrm>
          </p:grpSpPr>
          <p:sp>
            <p:nvSpPr>
              <p:cNvPr id="602" name="Google Shape;602;p19"/>
              <p:cNvSpPr/>
              <p:nvPr/>
            </p:nvSpPr>
            <p:spPr>
              <a:xfrm>
                <a:off x="1945386" y="5582316"/>
                <a:ext cx="470725" cy="852963"/>
              </a:xfrm>
              <a:custGeom>
                <a:rect b="b" l="l" r="r" t="t"/>
                <a:pathLst>
                  <a:path extrusionOk="0" h="852963" w="470725">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9"/>
              <p:cNvSpPr/>
              <p:nvPr/>
            </p:nvSpPr>
            <p:spPr>
              <a:xfrm>
                <a:off x="1965864" y="5625846"/>
                <a:ext cx="429577" cy="699420"/>
              </a:xfrm>
              <a:custGeom>
                <a:rect b="b" l="l" r="r" t="t"/>
                <a:pathLst>
                  <a:path extrusionOk="0" h="699420" w="429577">
                    <a:moveTo>
                      <a:pt x="0" y="0"/>
                    </a:moveTo>
                    <a:lnTo>
                      <a:pt x="429578" y="0"/>
                    </a:lnTo>
                    <a:lnTo>
                      <a:pt x="429578" y="699421"/>
                    </a:lnTo>
                    <a:lnTo>
                      <a:pt x="0" y="6994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4" name="Google Shape;604;p19"/>
            <p:cNvSpPr/>
            <p:nvPr/>
          </p:nvSpPr>
          <p:spPr>
            <a:xfrm>
              <a:off x="1986438" y="6371462"/>
              <a:ext cx="388334" cy="32194"/>
            </a:xfrm>
            <a:custGeom>
              <a:rect b="b" l="l" r="r" t="t"/>
              <a:pathLst>
                <a:path extrusionOk="0" h="32194" w="38833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5" name="Google Shape;605;p19"/>
          <p:cNvGrpSpPr/>
          <p:nvPr/>
        </p:nvGrpSpPr>
        <p:grpSpPr>
          <a:xfrm>
            <a:off x="7975988" y="116167"/>
            <a:ext cx="1061979" cy="558999"/>
            <a:chOff x="3859815" y="2867310"/>
            <a:chExt cx="1262157" cy="664368"/>
          </a:xfrm>
        </p:grpSpPr>
        <p:sp>
          <p:nvSpPr>
            <p:cNvPr id="606" name="Google Shape;606;p19"/>
            <p:cNvSpPr/>
            <p:nvPr/>
          </p:nvSpPr>
          <p:spPr>
            <a:xfrm>
              <a:off x="3859815" y="2867310"/>
              <a:ext cx="1262157" cy="664368"/>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7" name="Google Shape;607;p19"/>
            <p:cNvGrpSpPr/>
            <p:nvPr/>
          </p:nvGrpSpPr>
          <p:grpSpPr>
            <a:xfrm>
              <a:off x="4275677" y="3065525"/>
              <a:ext cx="334517" cy="380047"/>
              <a:chOff x="4275677" y="3065525"/>
              <a:chExt cx="334517" cy="380047"/>
            </a:xfrm>
          </p:grpSpPr>
          <p:grpSp>
            <p:nvGrpSpPr>
              <p:cNvPr id="608" name="Google Shape;608;p19"/>
              <p:cNvGrpSpPr/>
              <p:nvPr/>
            </p:nvGrpSpPr>
            <p:grpSpPr>
              <a:xfrm>
                <a:off x="4275677" y="3065525"/>
                <a:ext cx="334517" cy="380047"/>
                <a:chOff x="4275677" y="3065525"/>
                <a:chExt cx="334517" cy="380047"/>
              </a:xfrm>
            </p:grpSpPr>
            <p:grpSp>
              <p:nvGrpSpPr>
                <p:cNvPr id="609" name="Google Shape;609;p19"/>
                <p:cNvGrpSpPr/>
                <p:nvPr/>
              </p:nvGrpSpPr>
              <p:grpSpPr>
                <a:xfrm>
                  <a:off x="4275677" y="3301269"/>
                  <a:ext cx="334422" cy="144303"/>
                  <a:chOff x="4275677" y="3301269"/>
                  <a:chExt cx="334422" cy="144303"/>
                </a:xfrm>
              </p:grpSpPr>
              <p:sp>
                <p:nvSpPr>
                  <p:cNvPr id="610" name="Google Shape;610;p19"/>
                  <p:cNvSpPr/>
                  <p:nvPr/>
                </p:nvSpPr>
                <p:spPr>
                  <a:xfrm>
                    <a:off x="4275677" y="333165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9"/>
                  <p:cNvSpPr/>
                  <p:nvPr/>
                </p:nvSpPr>
                <p:spPr>
                  <a:xfrm>
                    <a:off x="4275772" y="3301269"/>
                    <a:ext cx="334327" cy="60769"/>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2" name="Google Shape;612;p19"/>
                <p:cNvGrpSpPr/>
                <p:nvPr/>
              </p:nvGrpSpPr>
              <p:grpSpPr>
                <a:xfrm>
                  <a:off x="4275677" y="3183350"/>
                  <a:ext cx="334422" cy="144302"/>
                  <a:chOff x="4275677" y="3183350"/>
                  <a:chExt cx="334422" cy="144302"/>
                </a:xfrm>
              </p:grpSpPr>
              <p:sp>
                <p:nvSpPr>
                  <p:cNvPr id="613" name="Google Shape;613;p19"/>
                  <p:cNvSpPr/>
                  <p:nvPr/>
                </p:nvSpPr>
                <p:spPr>
                  <a:xfrm>
                    <a:off x="4275677" y="321373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9"/>
                  <p:cNvSpPr/>
                  <p:nvPr/>
                </p:nvSpPr>
                <p:spPr>
                  <a:xfrm>
                    <a:off x="4275772" y="3183350"/>
                    <a:ext cx="334327" cy="60769"/>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5" name="Google Shape;615;p19"/>
                <p:cNvGrpSpPr/>
                <p:nvPr/>
              </p:nvGrpSpPr>
              <p:grpSpPr>
                <a:xfrm>
                  <a:off x="4275677" y="3065525"/>
                  <a:ext cx="334517" cy="144303"/>
                  <a:chOff x="4275677" y="3065525"/>
                  <a:chExt cx="334517" cy="144303"/>
                </a:xfrm>
              </p:grpSpPr>
              <p:sp>
                <p:nvSpPr>
                  <p:cNvPr id="616" name="Google Shape;616;p19"/>
                  <p:cNvSpPr/>
                  <p:nvPr/>
                </p:nvSpPr>
                <p:spPr>
                  <a:xfrm>
                    <a:off x="4275677" y="3095910"/>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9"/>
                  <p:cNvSpPr/>
                  <p:nvPr/>
                </p:nvSpPr>
                <p:spPr>
                  <a:xfrm>
                    <a:off x="4275867" y="3065525"/>
                    <a:ext cx="334327" cy="60769"/>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18" name="Google Shape;618;p19"/>
              <p:cNvSpPr/>
              <p:nvPr/>
            </p:nvSpPr>
            <p:spPr>
              <a:xfrm>
                <a:off x="4529994" y="3140487"/>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9"/>
              <p:cNvSpPr/>
              <p:nvPr/>
            </p:nvSpPr>
            <p:spPr>
              <a:xfrm>
                <a:off x="4529994" y="3256216"/>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9"/>
              <p:cNvSpPr/>
              <p:nvPr/>
            </p:nvSpPr>
            <p:spPr>
              <a:xfrm>
                <a:off x="4529994" y="3377088"/>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21" name="Google Shape;621;p19"/>
          <p:cNvGrpSpPr/>
          <p:nvPr/>
        </p:nvGrpSpPr>
        <p:grpSpPr>
          <a:xfrm flipH="1" rot="5400000">
            <a:off x="557972" y="4696603"/>
            <a:ext cx="16329" cy="218290"/>
            <a:chOff x="10809827" y="4402455"/>
            <a:chExt cx="24764" cy="330993"/>
          </a:xfrm>
        </p:grpSpPr>
        <p:sp>
          <p:nvSpPr>
            <p:cNvPr id="622" name="Google Shape;622;p19"/>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9"/>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9"/>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5" name="Google Shape;625;p19"/>
          <p:cNvSpPr/>
          <p:nvPr/>
        </p:nvSpPr>
        <p:spPr>
          <a:xfrm rot="-532595">
            <a:off x="7984139" y="4422751"/>
            <a:ext cx="1661199" cy="134324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flipH="1" rot="-5145822">
            <a:off x="-1235221" y="72085"/>
            <a:ext cx="2404292" cy="131859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27" name="Shape 627"/>
        <p:cNvGrpSpPr/>
        <p:nvPr/>
      </p:nvGrpSpPr>
      <p:grpSpPr>
        <a:xfrm>
          <a:off x="0" y="0"/>
          <a:ext cx="0" cy="0"/>
          <a:chOff x="0" y="0"/>
          <a:chExt cx="0" cy="0"/>
        </a:xfrm>
      </p:grpSpPr>
      <p:sp>
        <p:nvSpPr>
          <p:cNvPr id="628" name="Google Shape;628;p20"/>
          <p:cNvSpPr txBox="1"/>
          <p:nvPr>
            <p:ph type="title"/>
          </p:nvPr>
        </p:nvSpPr>
        <p:spPr>
          <a:xfrm>
            <a:off x="2347938" y="9972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9" name="Google Shape;629;p20"/>
          <p:cNvSpPr txBox="1"/>
          <p:nvPr>
            <p:ph idx="1" type="subTitle"/>
          </p:nvPr>
        </p:nvSpPr>
        <p:spPr>
          <a:xfrm>
            <a:off x="2347900" y="18414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0" name="Google Shape;630;p2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b="1" sz="1200" u="sng">
              <a:solidFill>
                <a:schemeClr val="dk1"/>
              </a:solidFill>
              <a:latin typeface="Open Sans"/>
              <a:ea typeface="Open Sans"/>
              <a:cs typeface="Open Sans"/>
              <a:sym typeface="Open Sans"/>
            </a:endParaRPr>
          </a:p>
        </p:txBody>
      </p:sp>
      <p:sp>
        <p:nvSpPr>
          <p:cNvPr id="631" name="Google Shape;631;p20"/>
          <p:cNvSpPr/>
          <p:nvPr/>
        </p:nvSpPr>
        <p:spPr>
          <a:xfrm flipH="1" rot="-2493044">
            <a:off x="-1086706" y="-570280"/>
            <a:ext cx="2902912" cy="234728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flipH="1" rot="-5051288">
            <a:off x="7227752" y="3451481"/>
            <a:ext cx="2997828" cy="2576307"/>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flipH="1" rot="460638">
            <a:off x="178423" y="3742788"/>
            <a:ext cx="1359611" cy="122255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flipH="1" rot="460623">
            <a:off x="6683138" y="-2074210"/>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047175" y="2571975"/>
            <a:ext cx="43836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047175" y="1321975"/>
            <a:ext cx="1235700" cy="84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p:nvPr>
            <p:ph idx="3" type="pic"/>
          </p:nvPr>
        </p:nvSpPr>
        <p:spPr>
          <a:xfrm>
            <a:off x="484625" y="1076550"/>
            <a:ext cx="2990400" cy="2990400"/>
          </a:xfrm>
          <a:prstGeom prst="roundRect">
            <a:avLst>
              <a:gd fmla="val 16667" name="adj"/>
            </a:avLst>
          </a:prstGeom>
          <a:noFill/>
          <a:ln>
            <a:noFill/>
          </a:ln>
        </p:spPr>
      </p:sp>
      <p:sp>
        <p:nvSpPr>
          <p:cNvPr id="17" name="Google Shape;17;p3"/>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rot="-4592116">
            <a:off x="6189" y="113200"/>
            <a:ext cx="642877" cy="51982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35" name="Shape 635"/>
        <p:cNvGrpSpPr/>
        <p:nvPr/>
      </p:nvGrpSpPr>
      <p:grpSpPr>
        <a:xfrm>
          <a:off x="0" y="0"/>
          <a:ext cx="0" cy="0"/>
          <a:chOff x="0" y="0"/>
          <a:chExt cx="0" cy="0"/>
        </a:xfrm>
      </p:grpSpPr>
      <p:sp>
        <p:nvSpPr>
          <p:cNvPr id="636" name="Google Shape;636;p21"/>
          <p:cNvSpPr/>
          <p:nvPr/>
        </p:nvSpPr>
        <p:spPr>
          <a:xfrm flipH="1" rot="-1900174">
            <a:off x="-500059" y="-436065"/>
            <a:ext cx="1729608" cy="139855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flipH="1" rot="531593">
            <a:off x="-1222788" y="3829381"/>
            <a:ext cx="2902962" cy="234732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1"/>
          <p:cNvGrpSpPr/>
          <p:nvPr/>
        </p:nvGrpSpPr>
        <p:grpSpPr>
          <a:xfrm>
            <a:off x="7931872" y="177093"/>
            <a:ext cx="997823" cy="737095"/>
            <a:chOff x="7931872" y="177093"/>
            <a:chExt cx="997823" cy="737095"/>
          </a:xfrm>
        </p:grpSpPr>
        <p:grpSp>
          <p:nvGrpSpPr>
            <p:cNvPr id="641" name="Google Shape;641;p21"/>
            <p:cNvGrpSpPr/>
            <p:nvPr/>
          </p:nvGrpSpPr>
          <p:grpSpPr>
            <a:xfrm>
              <a:off x="7931872" y="177093"/>
              <a:ext cx="919725" cy="318025"/>
              <a:chOff x="7230903" y="4635722"/>
              <a:chExt cx="652843" cy="225742"/>
            </a:xfrm>
          </p:grpSpPr>
          <p:sp>
            <p:nvSpPr>
              <p:cNvPr id="642" name="Google Shape;642;p21"/>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1"/>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4" name="Google Shape;644;p21"/>
              <p:cNvGrpSpPr/>
              <p:nvPr/>
            </p:nvGrpSpPr>
            <p:grpSpPr>
              <a:xfrm>
                <a:off x="7487126" y="4676394"/>
                <a:ext cx="332041" cy="142684"/>
                <a:chOff x="7487126" y="4676394"/>
                <a:chExt cx="332041" cy="142684"/>
              </a:xfrm>
            </p:grpSpPr>
            <p:sp>
              <p:nvSpPr>
                <p:cNvPr id="645" name="Google Shape;645;p21"/>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1"/>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1"/>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1"/>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49" name="Google Shape;649;p21"/>
            <p:cNvGrpSpPr/>
            <p:nvPr/>
          </p:nvGrpSpPr>
          <p:grpSpPr>
            <a:xfrm>
              <a:off x="7931872" y="596163"/>
              <a:ext cx="919725" cy="318025"/>
              <a:chOff x="7230903" y="4933188"/>
              <a:chExt cx="652843" cy="225742"/>
            </a:xfrm>
          </p:grpSpPr>
          <p:grpSp>
            <p:nvGrpSpPr>
              <p:cNvPr id="650" name="Google Shape;650;p21"/>
              <p:cNvGrpSpPr/>
              <p:nvPr/>
            </p:nvGrpSpPr>
            <p:grpSpPr>
              <a:xfrm>
                <a:off x="7230903" y="4933188"/>
                <a:ext cx="652843" cy="225742"/>
                <a:chOff x="7230903" y="4933188"/>
                <a:chExt cx="652843" cy="225742"/>
              </a:xfrm>
            </p:grpSpPr>
            <p:sp>
              <p:nvSpPr>
                <p:cNvPr id="651" name="Google Shape;651;p21"/>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1"/>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3" name="Google Shape;653;p21"/>
                <p:cNvGrpSpPr/>
                <p:nvPr/>
              </p:nvGrpSpPr>
              <p:grpSpPr>
                <a:xfrm>
                  <a:off x="7487126" y="4973859"/>
                  <a:ext cx="332041" cy="142684"/>
                  <a:chOff x="7487126" y="4973859"/>
                  <a:chExt cx="332041" cy="142684"/>
                </a:xfrm>
              </p:grpSpPr>
              <p:sp>
                <p:nvSpPr>
                  <p:cNvPr id="654" name="Google Shape;654;p21"/>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1"/>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1"/>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1"/>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58" name="Google Shape;658;p21"/>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9" name="Google Shape;659;p21"/>
            <p:cNvGrpSpPr/>
            <p:nvPr/>
          </p:nvGrpSpPr>
          <p:grpSpPr>
            <a:xfrm>
              <a:off x="8756326" y="539537"/>
              <a:ext cx="173370" cy="112691"/>
              <a:chOff x="7816120" y="4892994"/>
              <a:chExt cx="123062" cy="79991"/>
            </a:xfrm>
          </p:grpSpPr>
          <p:grpSp>
            <p:nvGrpSpPr>
              <p:cNvPr id="660" name="Google Shape;660;p21"/>
              <p:cNvGrpSpPr/>
              <p:nvPr/>
            </p:nvGrpSpPr>
            <p:grpSpPr>
              <a:xfrm>
                <a:off x="7816120" y="4902803"/>
                <a:ext cx="123062" cy="63817"/>
                <a:chOff x="7816120" y="4902803"/>
                <a:chExt cx="123062" cy="63817"/>
              </a:xfrm>
            </p:grpSpPr>
            <p:sp>
              <p:nvSpPr>
                <p:cNvPr id="661" name="Google Shape;661;p21"/>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1"/>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63" name="Google Shape;663;p21"/>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64" name="Shape 664"/>
        <p:cNvGrpSpPr/>
        <p:nvPr/>
      </p:nvGrpSpPr>
      <p:grpSpPr>
        <a:xfrm>
          <a:off x="0" y="0"/>
          <a:ext cx="0" cy="0"/>
          <a:chOff x="0" y="0"/>
          <a:chExt cx="0" cy="0"/>
        </a:xfrm>
      </p:grpSpPr>
      <p:sp>
        <p:nvSpPr>
          <p:cNvPr id="665" name="Google Shape;665;p22"/>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22"/>
          <p:cNvGrpSpPr/>
          <p:nvPr/>
        </p:nvGrpSpPr>
        <p:grpSpPr>
          <a:xfrm>
            <a:off x="65066" y="4373044"/>
            <a:ext cx="878158" cy="654532"/>
            <a:chOff x="1114425" y="4361211"/>
            <a:chExt cx="573023" cy="427101"/>
          </a:xfrm>
        </p:grpSpPr>
        <p:grpSp>
          <p:nvGrpSpPr>
            <p:cNvPr id="668" name="Google Shape;668;p22"/>
            <p:cNvGrpSpPr/>
            <p:nvPr/>
          </p:nvGrpSpPr>
          <p:grpSpPr>
            <a:xfrm>
              <a:off x="1114425" y="4361211"/>
              <a:ext cx="573023" cy="427101"/>
              <a:chOff x="1114425" y="4361211"/>
              <a:chExt cx="573023" cy="427101"/>
            </a:xfrm>
          </p:grpSpPr>
          <p:sp>
            <p:nvSpPr>
              <p:cNvPr id="669" name="Google Shape;669;p22"/>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2"/>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2"/>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2" name="Google Shape;672;p22"/>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3" name="Google Shape;673;p22"/>
          <p:cNvGrpSpPr/>
          <p:nvPr/>
        </p:nvGrpSpPr>
        <p:grpSpPr>
          <a:xfrm>
            <a:off x="8114970" y="266839"/>
            <a:ext cx="829992" cy="750888"/>
            <a:chOff x="8114596" y="445039"/>
            <a:chExt cx="633002" cy="572716"/>
          </a:xfrm>
        </p:grpSpPr>
        <p:grpSp>
          <p:nvGrpSpPr>
            <p:cNvPr id="674" name="Google Shape;674;p22"/>
            <p:cNvGrpSpPr/>
            <p:nvPr/>
          </p:nvGrpSpPr>
          <p:grpSpPr>
            <a:xfrm>
              <a:off x="8114596" y="445039"/>
              <a:ext cx="633002" cy="572716"/>
              <a:chOff x="7189660" y="520827"/>
              <a:chExt cx="598074" cy="541115"/>
            </a:xfrm>
          </p:grpSpPr>
          <p:sp>
            <p:nvSpPr>
              <p:cNvPr id="675" name="Google Shape;675;p22"/>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76" name="Google Shape;676;p22"/>
              <p:cNvGrpSpPr/>
              <p:nvPr/>
            </p:nvGrpSpPr>
            <p:grpSpPr>
              <a:xfrm>
                <a:off x="7579137" y="551973"/>
                <a:ext cx="164782" cy="41529"/>
                <a:chOff x="7579137" y="551973"/>
                <a:chExt cx="164782" cy="41529"/>
              </a:xfrm>
            </p:grpSpPr>
            <p:sp>
              <p:nvSpPr>
                <p:cNvPr id="677" name="Google Shape;677;p22"/>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2"/>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2"/>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80" name="Google Shape;680;p22"/>
            <p:cNvGrpSpPr/>
            <p:nvPr/>
          </p:nvGrpSpPr>
          <p:grpSpPr>
            <a:xfrm>
              <a:off x="8184962" y="619646"/>
              <a:ext cx="498115" cy="257273"/>
              <a:chOff x="7256144" y="685800"/>
              <a:chExt cx="470630" cy="243077"/>
            </a:xfrm>
          </p:grpSpPr>
          <p:sp>
            <p:nvSpPr>
              <p:cNvPr id="681" name="Google Shape;681;p22"/>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2" name="Google Shape;682;p22"/>
              <p:cNvGrpSpPr/>
              <p:nvPr/>
            </p:nvGrpSpPr>
            <p:grpSpPr>
              <a:xfrm>
                <a:off x="7512843" y="685800"/>
                <a:ext cx="213931" cy="243077"/>
                <a:chOff x="7512843" y="685800"/>
                <a:chExt cx="213931" cy="243077"/>
              </a:xfrm>
            </p:grpSpPr>
            <p:grpSp>
              <p:nvGrpSpPr>
                <p:cNvPr id="683" name="Google Shape;683;p22"/>
                <p:cNvGrpSpPr/>
                <p:nvPr/>
              </p:nvGrpSpPr>
              <p:grpSpPr>
                <a:xfrm>
                  <a:off x="7512843" y="836580"/>
                  <a:ext cx="213931" cy="92297"/>
                  <a:chOff x="7512843" y="836580"/>
                  <a:chExt cx="213931" cy="92297"/>
                </a:xfrm>
              </p:grpSpPr>
              <p:sp>
                <p:nvSpPr>
                  <p:cNvPr id="684" name="Google Shape;684;p22"/>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2"/>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6" name="Google Shape;686;p22"/>
                <p:cNvGrpSpPr/>
                <p:nvPr/>
              </p:nvGrpSpPr>
              <p:grpSpPr>
                <a:xfrm>
                  <a:off x="7512843" y="761238"/>
                  <a:ext cx="213931" cy="92296"/>
                  <a:chOff x="7512843" y="761238"/>
                  <a:chExt cx="213931" cy="92296"/>
                </a:xfrm>
              </p:grpSpPr>
              <p:sp>
                <p:nvSpPr>
                  <p:cNvPr id="687" name="Google Shape;687;p22"/>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2"/>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9" name="Google Shape;689;p22"/>
                <p:cNvGrpSpPr/>
                <p:nvPr/>
              </p:nvGrpSpPr>
              <p:grpSpPr>
                <a:xfrm>
                  <a:off x="7512843" y="685800"/>
                  <a:ext cx="213931" cy="92297"/>
                  <a:chOff x="7512843" y="685800"/>
                  <a:chExt cx="213931" cy="92297"/>
                </a:xfrm>
              </p:grpSpPr>
              <p:sp>
                <p:nvSpPr>
                  <p:cNvPr id="690" name="Google Shape;690;p22"/>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2"/>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3" name="Google Shape;23;p4"/>
          <p:cNvSpPr/>
          <p:nvPr/>
        </p:nvSpPr>
        <p:spPr>
          <a:xfrm flipH="1" rot="-4014673">
            <a:off x="-1798429" y="-1029372"/>
            <a:ext cx="3158476" cy="250963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8355841" y="2667287"/>
            <a:ext cx="734045" cy="45268"/>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 name="Google Shape;25;p4"/>
          <p:cNvGrpSpPr/>
          <p:nvPr/>
        </p:nvGrpSpPr>
        <p:grpSpPr>
          <a:xfrm flipH="1">
            <a:off x="8380540" y="1729933"/>
            <a:ext cx="668783" cy="959747"/>
            <a:chOff x="10519314" y="4728596"/>
            <a:chExt cx="751780" cy="1078731"/>
          </a:xfrm>
        </p:grpSpPr>
        <p:grpSp>
          <p:nvGrpSpPr>
            <p:cNvPr id="26" name="Google Shape;26;p4"/>
            <p:cNvGrpSpPr/>
            <p:nvPr/>
          </p:nvGrpSpPr>
          <p:grpSpPr>
            <a:xfrm>
              <a:off x="10519314" y="4728596"/>
              <a:ext cx="626662" cy="1078731"/>
              <a:chOff x="10519314" y="4728596"/>
              <a:chExt cx="626662" cy="1078731"/>
            </a:xfrm>
          </p:grpSpPr>
          <p:grpSp>
            <p:nvGrpSpPr>
              <p:cNvPr id="27" name="Google Shape;27;p4"/>
              <p:cNvGrpSpPr/>
              <p:nvPr/>
            </p:nvGrpSpPr>
            <p:grpSpPr>
              <a:xfrm>
                <a:off x="10903220" y="4888205"/>
                <a:ext cx="242756" cy="919122"/>
                <a:chOff x="10903220" y="4888205"/>
                <a:chExt cx="242756" cy="919122"/>
              </a:xfrm>
            </p:grpSpPr>
            <p:sp>
              <p:nvSpPr>
                <p:cNvPr id="28" name="Google Shape;28;p4"/>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4"/>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4"/>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 name="Google Shape;31;p4"/>
                <p:cNvGrpSpPr/>
                <p:nvPr/>
              </p:nvGrpSpPr>
              <p:grpSpPr>
                <a:xfrm>
                  <a:off x="11014221" y="5588618"/>
                  <a:ext cx="100021" cy="114784"/>
                  <a:chOff x="11014221" y="5588618"/>
                  <a:chExt cx="100021" cy="114784"/>
                </a:xfrm>
              </p:grpSpPr>
              <p:sp>
                <p:nvSpPr>
                  <p:cNvPr id="32" name="Google Shape;32;p4"/>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4"/>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6" name="Google Shape;36;p4"/>
              <p:cNvGrpSpPr/>
              <p:nvPr/>
            </p:nvGrpSpPr>
            <p:grpSpPr>
              <a:xfrm>
                <a:off x="10718623" y="4728596"/>
                <a:ext cx="229169" cy="1075979"/>
                <a:chOff x="10718623" y="4728596"/>
                <a:chExt cx="229169" cy="1075979"/>
              </a:xfrm>
            </p:grpSpPr>
            <p:sp>
              <p:nvSpPr>
                <p:cNvPr id="37" name="Google Shape;37;p4"/>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 name="Google Shape;39;p4"/>
                <p:cNvGrpSpPr/>
                <p:nvPr/>
              </p:nvGrpSpPr>
              <p:grpSpPr>
                <a:xfrm>
                  <a:off x="10765015" y="5040134"/>
                  <a:ext cx="116314" cy="49775"/>
                  <a:chOff x="10765015" y="5040134"/>
                  <a:chExt cx="116314" cy="49775"/>
                </a:xfrm>
              </p:grpSpPr>
              <p:sp>
                <p:nvSpPr>
                  <p:cNvPr id="40" name="Google Shape;40;p4"/>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 name="Google Shape;42;p4"/>
                <p:cNvGrpSpPr/>
                <p:nvPr/>
              </p:nvGrpSpPr>
              <p:grpSpPr>
                <a:xfrm>
                  <a:off x="10784825" y="5436314"/>
                  <a:ext cx="116414" cy="49961"/>
                  <a:chOff x="10784825" y="5436314"/>
                  <a:chExt cx="116414" cy="49961"/>
                </a:xfrm>
              </p:grpSpPr>
              <p:sp>
                <p:nvSpPr>
                  <p:cNvPr id="43" name="Google Shape;43;p4"/>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4"/>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5" name="Google Shape;45;p4"/>
              <p:cNvGrpSpPr/>
              <p:nvPr/>
            </p:nvGrpSpPr>
            <p:grpSpPr>
              <a:xfrm>
                <a:off x="10519314" y="4813458"/>
                <a:ext cx="202120" cy="992123"/>
                <a:chOff x="10519314" y="4813458"/>
                <a:chExt cx="202120" cy="992123"/>
              </a:xfrm>
            </p:grpSpPr>
            <p:sp>
              <p:nvSpPr>
                <p:cNvPr id="46" name="Google Shape;46;p4"/>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 name="Google Shape;48;p4"/>
                <p:cNvGrpSpPr/>
                <p:nvPr/>
              </p:nvGrpSpPr>
              <p:grpSpPr>
                <a:xfrm>
                  <a:off x="10556176" y="5465730"/>
                  <a:ext cx="128397" cy="44196"/>
                  <a:chOff x="10556176" y="5465730"/>
                  <a:chExt cx="128397" cy="44196"/>
                </a:xfrm>
              </p:grpSpPr>
              <p:sp>
                <p:nvSpPr>
                  <p:cNvPr id="49" name="Google Shape;49;p4"/>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 name="Google Shape;51;p4"/>
                <p:cNvGrpSpPr/>
                <p:nvPr/>
              </p:nvGrpSpPr>
              <p:grpSpPr>
                <a:xfrm>
                  <a:off x="10556176" y="5689187"/>
                  <a:ext cx="128397" cy="44196"/>
                  <a:chOff x="10556176" y="5689187"/>
                  <a:chExt cx="128397" cy="44196"/>
                </a:xfrm>
              </p:grpSpPr>
              <p:sp>
                <p:nvSpPr>
                  <p:cNvPr id="52" name="Google Shape;52;p4"/>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54" name="Google Shape;54;p4"/>
            <p:cNvGrpSpPr/>
            <p:nvPr/>
          </p:nvGrpSpPr>
          <p:grpSpPr>
            <a:xfrm>
              <a:off x="11058042" y="5088325"/>
              <a:ext cx="213052" cy="717953"/>
              <a:chOff x="11058042" y="5088325"/>
              <a:chExt cx="213052" cy="717953"/>
            </a:xfrm>
          </p:grpSpPr>
          <p:sp>
            <p:nvSpPr>
              <p:cNvPr id="55" name="Google Shape;55;p4"/>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 name="Google Shape;57;p4"/>
          <p:cNvGrpSpPr/>
          <p:nvPr/>
        </p:nvGrpSpPr>
        <p:grpSpPr>
          <a:xfrm flipH="1">
            <a:off x="8485925" y="662239"/>
            <a:ext cx="516117" cy="779220"/>
            <a:chOff x="10572463" y="3528536"/>
            <a:chExt cx="580168" cy="875823"/>
          </a:xfrm>
        </p:grpSpPr>
        <p:grpSp>
          <p:nvGrpSpPr>
            <p:cNvPr id="58" name="Google Shape;58;p4"/>
            <p:cNvGrpSpPr/>
            <p:nvPr/>
          </p:nvGrpSpPr>
          <p:grpSpPr>
            <a:xfrm>
              <a:off x="10713815" y="3528536"/>
              <a:ext cx="438816" cy="746664"/>
              <a:chOff x="10713815" y="3528536"/>
              <a:chExt cx="438816" cy="746664"/>
            </a:xfrm>
          </p:grpSpPr>
          <p:sp>
            <p:nvSpPr>
              <p:cNvPr id="59" name="Google Shape;59;p4"/>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 name="Google Shape;60;p4"/>
              <p:cNvGrpSpPr/>
              <p:nvPr/>
            </p:nvGrpSpPr>
            <p:grpSpPr>
              <a:xfrm>
                <a:off x="10776489" y="3625310"/>
                <a:ext cx="313848" cy="288226"/>
                <a:chOff x="10776489" y="3625310"/>
                <a:chExt cx="313848" cy="288226"/>
              </a:xfrm>
            </p:grpSpPr>
            <p:sp>
              <p:nvSpPr>
                <p:cNvPr id="61" name="Google Shape;61;p4"/>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4"/>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4"/>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4"/>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4"/>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4"/>
              <p:cNvGrpSpPr/>
              <p:nvPr/>
            </p:nvGrpSpPr>
            <p:grpSpPr>
              <a:xfrm>
                <a:off x="10776489" y="3999547"/>
                <a:ext cx="313848" cy="181546"/>
                <a:chOff x="10776489" y="3999547"/>
                <a:chExt cx="313848" cy="181546"/>
              </a:xfrm>
            </p:grpSpPr>
            <p:sp>
              <p:nvSpPr>
                <p:cNvPr id="68" name="Google Shape;68;p4"/>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 name="Google Shape;72;p4"/>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 name="Google Shape;73;p4"/>
            <p:cNvGrpSpPr/>
            <p:nvPr/>
          </p:nvGrpSpPr>
          <p:grpSpPr>
            <a:xfrm>
              <a:off x="10572463" y="3657790"/>
              <a:ext cx="438817" cy="746569"/>
              <a:chOff x="10572463" y="3657790"/>
              <a:chExt cx="438817" cy="746569"/>
            </a:xfrm>
          </p:grpSpPr>
          <p:sp>
            <p:nvSpPr>
              <p:cNvPr id="74" name="Google Shape;74;p4"/>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 name="Google Shape;75;p4"/>
              <p:cNvGrpSpPr/>
              <p:nvPr/>
            </p:nvGrpSpPr>
            <p:grpSpPr>
              <a:xfrm>
                <a:off x="10635138" y="3754469"/>
                <a:ext cx="313848" cy="288321"/>
                <a:chOff x="10635138" y="3754469"/>
                <a:chExt cx="313848" cy="288321"/>
              </a:xfrm>
            </p:grpSpPr>
            <p:sp>
              <p:nvSpPr>
                <p:cNvPr id="76" name="Google Shape;76;p4"/>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 name="Google Shape;82;p4"/>
              <p:cNvGrpSpPr/>
              <p:nvPr/>
            </p:nvGrpSpPr>
            <p:grpSpPr>
              <a:xfrm>
                <a:off x="10635138" y="4128801"/>
                <a:ext cx="313848" cy="181547"/>
                <a:chOff x="10635138" y="4128801"/>
                <a:chExt cx="313848" cy="181547"/>
              </a:xfrm>
            </p:grpSpPr>
            <p:sp>
              <p:nvSpPr>
                <p:cNvPr id="83" name="Google Shape;83;p4"/>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4"/>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4"/>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7" name="Google Shape;87;p4"/>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8" name="Google Shape;88;p4"/>
          <p:cNvGrpSpPr/>
          <p:nvPr/>
        </p:nvGrpSpPr>
        <p:grpSpPr>
          <a:xfrm flipH="1">
            <a:off x="8768853" y="1439765"/>
            <a:ext cx="22030" cy="294484"/>
            <a:chOff x="10809827" y="4402455"/>
            <a:chExt cx="24764" cy="330993"/>
          </a:xfrm>
        </p:grpSpPr>
        <p:sp>
          <p:nvSpPr>
            <p:cNvPr id="89" name="Google Shape;89;p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 name="Google Shape;92;p4"/>
          <p:cNvSpPr/>
          <p:nvPr/>
        </p:nvSpPr>
        <p:spPr>
          <a:xfrm flipH="1" rot="8662747">
            <a:off x="7370974" y="4168319"/>
            <a:ext cx="2746019" cy="192168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4"/>
          <p:cNvGrpSpPr/>
          <p:nvPr/>
        </p:nvGrpSpPr>
        <p:grpSpPr>
          <a:xfrm flipH="1">
            <a:off x="122956" y="4228558"/>
            <a:ext cx="829992" cy="750888"/>
            <a:chOff x="8114596" y="445039"/>
            <a:chExt cx="633002" cy="572716"/>
          </a:xfrm>
        </p:grpSpPr>
        <p:grpSp>
          <p:nvGrpSpPr>
            <p:cNvPr id="94" name="Google Shape;94;p4"/>
            <p:cNvGrpSpPr/>
            <p:nvPr/>
          </p:nvGrpSpPr>
          <p:grpSpPr>
            <a:xfrm>
              <a:off x="8114596" y="445039"/>
              <a:ext cx="633002" cy="572716"/>
              <a:chOff x="7189660" y="520827"/>
              <a:chExt cx="598074" cy="541115"/>
            </a:xfrm>
          </p:grpSpPr>
          <p:sp>
            <p:nvSpPr>
              <p:cNvPr id="95" name="Google Shape;95;p4"/>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6" name="Google Shape;96;p4"/>
              <p:cNvGrpSpPr/>
              <p:nvPr/>
            </p:nvGrpSpPr>
            <p:grpSpPr>
              <a:xfrm>
                <a:off x="7579137" y="551973"/>
                <a:ext cx="164782" cy="41529"/>
                <a:chOff x="7579137" y="551973"/>
                <a:chExt cx="164782" cy="41529"/>
              </a:xfrm>
            </p:grpSpPr>
            <p:sp>
              <p:nvSpPr>
                <p:cNvPr id="97" name="Google Shape;97;p4"/>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4"/>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4"/>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 name="Google Shape;100;p4"/>
            <p:cNvGrpSpPr/>
            <p:nvPr/>
          </p:nvGrpSpPr>
          <p:grpSpPr>
            <a:xfrm>
              <a:off x="8184962" y="619646"/>
              <a:ext cx="498115" cy="257273"/>
              <a:chOff x="7256144" y="685800"/>
              <a:chExt cx="470630" cy="243077"/>
            </a:xfrm>
          </p:grpSpPr>
          <p:sp>
            <p:nvSpPr>
              <p:cNvPr id="101" name="Google Shape;101;p4"/>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 name="Google Shape;102;p4"/>
              <p:cNvGrpSpPr/>
              <p:nvPr/>
            </p:nvGrpSpPr>
            <p:grpSpPr>
              <a:xfrm>
                <a:off x="7512843" y="685800"/>
                <a:ext cx="213931" cy="243077"/>
                <a:chOff x="7512843" y="685800"/>
                <a:chExt cx="213931" cy="243077"/>
              </a:xfrm>
            </p:grpSpPr>
            <p:grpSp>
              <p:nvGrpSpPr>
                <p:cNvPr id="103" name="Google Shape;103;p4"/>
                <p:cNvGrpSpPr/>
                <p:nvPr/>
              </p:nvGrpSpPr>
              <p:grpSpPr>
                <a:xfrm>
                  <a:off x="7512843" y="836580"/>
                  <a:ext cx="213931" cy="92297"/>
                  <a:chOff x="7512843" y="836580"/>
                  <a:chExt cx="213931" cy="92297"/>
                </a:xfrm>
              </p:grpSpPr>
              <p:sp>
                <p:nvSpPr>
                  <p:cNvPr id="104" name="Google Shape;104;p4"/>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4"/>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 name="Google Shape;106;p4"/>
                <p:cNvGrpSpPr/>
                <p:nvPr/>
              </p:nvGrpSpPr>
              <p:grpSpPr>
                <a:xfrm>
                  <a:off x="7512843" y="761238"/>
                  <a:ext cx="213931" cy="92296"/>
                  <a:chOff x="7512843" y="761238"/>
                  <a:chExt cx="213931" cy="92296"/>
                </a:xfrm>
              </p:grpSpPr>
              <p:sp>
                <p:nvSpPr>
                  <p:cNvPr id="107" name="Google Shape;107;p4"/>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4"/>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 name="Google Shape;109;p4"/>
                <p:cNvGrpSpPr/>
                <p:nvPr/>
              </p:nvGrpSpPr>
              <p:grpSpPr>
                <a:xfrm>
                  <a:off x="7512843" y="685800"/>
                  <a:ext cx="213931" cy="92297"/>
                  <a:chOff x="7512843" y="685800"/>
                  <a:chExt cx="213931" cy="92297"/>
                </a:xfrm>
              </p:grpSpPr>
              <p:sp>
                <p:nvSpPr>
                  <p:cNvPr id="110" name="Google Shape;110;p4"/>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4"/>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4" name="Google Shape;114;p5"/>
          <p:cNvSpPr txBox="1"/>
          <p:nvPr>
            <p:ph idx="1" type="subTitle"/>
          </p:nvPr>
        </p:nvSpPr>
        <p:spPr>
          <a:xfrm>
            <a:off x="4679150" y="2453574"/>
            <a:ext cx="3384300" cy="11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5"/>
          <p:cNvSpPr txBox="1"/>
          <p:nvPr>
            <p:ph idx="2" type="subTitle"/>
          </p:nvPr>
        </p:nvSpPr>
        <p:spPr>
          <a:xfrm>
            <a:off x="1080525" y="2453574"/>
            <a:ext cx="3384300" cy="11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5"/>
          <p:cNvSpPr txBox="1"/>
          <p:nvPr>
            <p:ph idx="3" type="subTitle"/>
          </p:nvPr>
        </p:nvSpPr>
        <p:spPr>
          <a:xfrm>
            <a:off x="1080536" y="1817200"/>
            <a:ext cx="3384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7" name="Google Shape;117;p5"/>
          <p:cNvSpPr txBox="1"/>
          <p:nvPr>
            <p:ph idx="4" type="subTitle"/>
          </p:nvPr>
        </p:nvSpPr>
        <p:spPr>
          <a:xfrm>
            <a:off x="4679164" y="1817200"/>
            <a:ext cx="3384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8" name="Google Shape;118;p5"/>
          <p:cNvSpPr/>
          <p:nvPr/>
        </p:nvSpPr>
        <p:spPr>
          <a:xfrm rot="5551952">
            <a:off x="-721531" y="4084618"/>
            <a:ext cx="2053998" cy="1765206"/>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460685">
            <a:off x="-850641" y="-888875"/>
            <a:ext cx="2082611" cy="168399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3259731">
            <a:off x="7063135" y="-804478"/>
            <a:ext cx="3168421" cy="256197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6"/>
          <p:cNvSpPr/>
          <p:nvPr/>
        </p:nvSpPr>
        <p:spPr>
          <a:xfrm rot="-9076707">
            <a:off x="85462" y="-755109"/>
            <a:ext cx="1683799" cy="1313891"/>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6"/>
          <p:cNvGrpSpPr/>
          <p:nvPr/>
        </p:nvGrpSpPr>
        <p:grpSpPr>
          <a:xfrm>
            <a:off x="6779278" y="192982"/>
            <a:ext cx="2107998" cy="297419"/>
            <a:chOff x="6108096" y="3265836"/>
            <a:chExt cx="1633727" cy="230504"/>
          </a:xfrm>
        </p:grpSpPr>
        <p:sp>
          <p:nvSpPr>
            <p:cNvPr id="125" name="Google Shape;125;p6"/>
            <p:cNvSpPr/>
            <p:nvPr/>
          </p:nvSpPr>
          <p:spPr>
            <a:xfrm>
              <a:off x="6108096" y="3265836"/>
              <a:ext cx="1633727" cy="230504"/>
            </a:xfrm>
            <a:custGeom>
              <a:rect b="b" l="l" r="r" t="t"/>
              <a:pathLst>
                <a:path extrusionOk="0" h="230504" w="1633727">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7528381" y="3292292"/>
              <a:ext cx="166485" cy="165854"/>
            </a:xfrm>
            <a:custGeom>
              <a:rect b="b" l="l" r="r" t="t"/>
              <a:pathLst>
                <a:path extrusionOk="0" h="165854" w="166485">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7475124" y="3290220"/>
              <a:ext cx="7620" cy="174307"/>
            </a:xfrm>
            <a:custGeom>
              <a:rect b="b" l="l" r="r" t="t"/>
              <a:pathLst>
                <a:path extrusionOk="0" h="174307" w="7620">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 name="Google Shape;128;p6"/>
          <p:cNvSpPr/>
          <p:nvPr/>
        </p:nvSpPr>
        <p:spPr>
          <a:xfrm flipH="1" rot="532502">
            <a:off x="-514115" y="4385276"/>
            <a:ext cx="1514959" cy="122499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6"/>
          <p:cNvGrpSpPr/>
          <p:nvPr/>
        </p:nvGrpSpPr>
        <p:grpSpPr>
          <a:xfrm>
            <a:off x="-148774" y="4544215"/>
            <a:ext cx="784225" cy="584398"/>
            <a:chOff x="1914620" y="1930431"/>
            <a:chExt cx="572929" cy="426911"/>
          </a:xfrm>
        </p:grpSpPr>
        <p:grpSp>
          <p:nvGrpSpPr>
            <p:cNvPr id="130" name="Google Shape;130;p6"/>
            <p:cNvGrpSpPr/>
            <p:nvPr/>
          </p:nvGrpSpPr>
          <p:grpSpPr>
            <a:xfrm>
              <a:off x="1914620" y="1930431"/>
              <a:ext cx="572929" cy="426911"/>
              <a:chOff x="1914620" y="1930431"/>
              <a:chExt cx="572929" cy="426911"/>
            </a:xfrm>
          </p:grpSpPr>
          <p:sp>
            <p:nvSpPr>
              <p:cNvPr id="131" name="Google Shape;131;p6"/>
              <p:cNvSpPr/>
              <p:nvPr/>
            </p:nvSpPr>
            <p:spPr>
              <a:xfrm>
                <a:off x="2042160" y="1930431"/>
                <a:ext cx="445389" cy="299466"/>
              </a:xfrm>
              <a:custGeom>
                <a:rect b="b" l="l" r="r" t="t"/>
                <a:pathLst>
                  <a:path extrusionOk="0" h="299466" w="445389">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6"/>
              <p:cNvSpPr/>
              <p:nvPr/>
            </p:nvSpPr>
            <p:spPr>
              <a:xfrm>
                <a:off x="1978342" y="1994058"/>
                <a:ext cx="445389" cy="299465"/>
              </a:xfrm>
              <a:custGeom>
                <a:rect b="b" l="l" r="r" t="t"/>
                <a:pathLst>
                  <a:path extrusionOk="0" h="299465"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6"/>
              <p:cNvSpPr/>
              <p:nvPr/>
            </p:nvSpPr>
            <p:spPr>
              <a:xfrm>
                <a:off x="1914620" y="2057876"/>
                <a:ext cx="445389" cy="299466"/>
              </a:xfrm>
              <a:custGeom>
                <a:rect b="b" l="l" r="r" t="t"/>
                <a:pathLst>
                  <a:path extrusionOk="0" h="299466"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4" name="Google Shape;134;p6"/>
            <p:cNvSpPr/>
            <p:nvPr/>
          </p:nvSpPr>
          <p:spPr>
            <a:xfrm>
              <a:off x="2024157" y="2180272"/>
              <a:ext cx="222980" cy="101917"/>
            </a:xfrm>
            <a:custGeom>
              <a:rect b="b" l="l" r="r" t="t"/>
              <a:pathLst>
                <a:path extrusionOk="0" h="101917" w="22298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6"/>
          <p:cNvSpPr/>
          <p:nvPr/>
        </p:nvSpPr>
        <p:spPr>
          <a:xfrm rot="5844200">
            <a:off x="8030548" y="2339312"/>
            <a:ext cx="2404301" cy="131859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type="title"/>
          </p:nvPr>
        </p:nvSpPr>
        <p:spPr>
          <a:xfrm>
            <a:off x="811975" y="1032900"/>
            <a:ext cx="2804400" cy="1006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7"/>
          <p:cNvSpPr txBox="1"/>
          <p:nvPr>
            <p:ph idx="1" type="subTitle"/>
          </p:nvPr>
        </p:nvSpPr>
        <p:spPr>
          <a:xfrm>
            <a:off x="811975" y="2039700"/>
            <a:ext cx="4294800" cy="207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39" name="Google Shape;139;p7"/>
          <p:cNvSpPr/>
          <p:nvPr>
            <p:ph idx="2" type="pic"/>
          </p:nvPr>
        </p:nvSpPr>
        <p:spPr>
          <a:xfrm>
            <a:off x="5668975" y="1076550"/>
            <a:ext cx="2990400" cy="2990400"/>
          </a:xfrm>
          <a:prstGeom prst="roundRect">
            <a:avLst>
              <a:gd fmla="val 16667" name="adj"/>
            </a:avLst>
          </a:prstGeom>
          <a:noFill/>
          <a:ln>
            <a:noFill/>
          </a:ln>
        </p:spPr>
      </p:sp>
      <p:sp>
        <p:nvSpPr>
          <p:cNvPr id="140" name="Google Shape;140;p7"/>
          <p:cNvSpPr/>
          <p:nvPr/>
        </p:nvSpPr>
        <p:spPr>
          <a:xfrm rot="-2381697">
            <a:off x="-1265120" y="-661594"/>
            <a:ext cx="3096202" cy="2008988"/>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rot="-7296874">
            <a:off x="-735040" y="4231574"/>
            <a:ext cx="2036053" cy="150886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7"/>
          <p:cNvGrpSpPr/>
          <p:nvPr/>
        </p:nvGrpSpPr>
        <p:grpSpPr>
          <a:xfrm>
            <a:off x="65066" y="4373044"/>
            <a:ext cx="878158" cy="654532"/>
            <a:chOff x="1114425" y="4361211"/>
            <a:chExt cx="573023" cy="427101"/>
          </a:xfrm>
        </p:grpSpPr>
        <p:grpSp>
          <p:nvGrpSpPr>
            <p:cNvPr id="143" name="Google Shape;143;p7"/>
            <p:cNvGrpSpPr/>
            <p:nvPr/>
          </p:nvGrpSpPr>
          <p:grpSpPr>
            <a:xfrm>
              <a:off x="1114425" y="4361211"/>
              <a:ext cx="573023" cy="427101"/>
              <a:chOff x="1114425" y="4361211"/>
              <a:chExt cx="573023" cy="427101"/>
            </a:xfrm>
          </p:grpSpPr>
          <p:sp>
            <p:nvSpPr>
              <p:cNvPr id="144" name="Google Shape;144;p7"/>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7"/>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7"/>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7" name="Google Shape;147;p7"/>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50" name="Google Shape;150;p8"/>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4592116">
            <a:off x="6189" y="113200"/>
            <a:ext cx="642877" cy="51982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5" name="Google Shape;15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6" name="Google Shape;156;p9"/>
          <p:cNvSpPr/>
          <p:nvPr/>
        </p:nvSpPr>
        <p:spPr>
          <a:xfrm rot="3263452">
            <a:off x="-163955"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rot="-460623">
            <a:off x="-1793263"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rot="4592047">
            <a:off x="7797256" y="593203"/>
            <a:ext cx="1475158" cy="119280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 name="Shape 159"/>
        <p:cNvGrpSpPr/>
        <p:nvPr/>
      </p:nvGrpSpPr>
      <p:grpSpPr>
        <a:xfrm>
          <a:off x="0" y="0"/>
          <a:ext cx="0" cy="0"/>
          <a:chOff x="0" y="0"/>
          <a:chExt cx="0" cy="0"/>
        </a:xfrm>
      </p:grpSpPr>
      <p:sp>
        <p:nvSpPr>
          <p:cNvPr id="160" name="Google Shape;160;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indent="-304800" lvl="1" marL="914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3"/>
          <p:cNvSpPr/>
          <p:nvPr/>
        </p:nvSpPr>
        <p:spPr>
          <a:xfrm rot="1053742">
            <a:off x="4909608" y="421118"/>
            <a:ext cx="4314987" cy="4418593"/>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txBox="1"/>
          <p:nvPr>
            <p:ph type="ctrTitle"/>
          </p:nvPr>
        </p:nvSpPr>
        <p:spPr>
          <a:xfrm>
            <a:off x="713225" y="1144500"/>
            <a:ext cx="4452000" cy="237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1: Kaggle Challenge</a:t>
            </a:r>
            <a:endParaRPr/>
          </a:p>
        </p:txBody>
      </p:sp>
      <p:sp>
        <p:nvSpPr>
          <p:cNvPr id="698" name="Google Shape;698;p23"/>
          <p:cNvSpPr txBox="1"/>
          <p:nvPr>
            <p:ph idx="1" type="subTitle"/>
          </p:nvPr>
        </p:nvSpPr>
        <p:spPr>
          <a:xfrm>
            <a:off x="713225" y="3523200"/>
            <a:ext cx="41121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Modeling - House Prices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699" name="Google Shape;699;p23"/>
          <p:cNvGrpSpPr/>
          <p:nvPr/>
        </p:nvGrpSpPr>
        <p:grpSpPr>
          <a:xfrm>
            <a:off x="5631673" y="1763897"/>
            <a:ext cx="2961645" cy="1992933"/>
            <a:chOff x="5311140" y="3874579"/>
            <a:chExt cx="2693384" cy="1812416"/>
          </a:xfrm>
        </p:grpSpPr>
        <p:grpSp>
          <p:nvGrpSpPr>
            <p:cNvPr id="700" name="Google Shape;700;p23"/>
            <p:cNvGrpSpPr/>
            <p:nvPr/>
          </p:nvGrpSpPr>
          <p:grpSpPr>
            <a:xfrm>
              <a:off x="6183439" y="5359431"/>
              <a:ext cx="948880" cy="327564"/>
              <a:chOff x="6183439" y="5359431"/>
              <a:chExt cx="948880" cy="327564"/>
            </a:xfrm>
          </p:grpSpPr>
          <p:sp>
            <p:nvSpPr>
              <p:cNvPr id="701" name="Google Shape;701;p23"/>
              <p:cNvSpPr/>
              <p:nvPr/>
            </p:nvSpPr>
            <p:spPr>
              <a:xfrm>
                <a:off x="6459569" y="5359431"/>
                <a:ext cx="396621" cy="291274"/>
              </a:xfrm>
              <a:custGeom>
                <a:rect b="b" l="l" r="r" t="t"/>
                <a:pathLst>
                  <a:path extrusionOk="0" h="291274" w="396621">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3"/>
              <p:cNvSpPr/>
              <p:nvPr/>
            </p:nvSpPr>
            <p:spPr>
              <a:xfrm>
                <a:off x="6459569" y="5359431"/>
                <a:ext cx="140303" cy="59054"/>
              </a:xfrm>
              <a:custGeom>
                <a:rect b="b" l="l" r="r" t="t"/>
                <a:pathLst>
                  <a:path extrusionOk="0" h="59054" w="140303">
                    <a:moveTo>
                      <a:pt x="0" y="0"/>
                    </a:moveTo>
                    <a:lnTo>
                      <a:pt x="140304" y="0"/>
                    </a:lnTo>
                    <a:lnTo>
                      <a:pt x="140304" y="59055"/>
                    </a:lnTo>
                    <a:lnTo>
                      <a:pt x="0" y="42862"/>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3"/>
              <p:cNvSpPr/>
              <p:nvPr/>
            </p:nvSpPr>
            <p:spPr>
              <a:xfrm>
                <a:off x="6715982" y="5359431"/>
                <a:ext cx="140207" cy="88391"/>
              </a:xfrm>
              <a:custGeom>
                <a:rect b="b" l="l" r="r" t="t"/>
                <a:pathLst>
                  <a:path extrusionOk="0" h="88391" w="140207">
                    <a:moveTo>
                      <a:pt x="140208" y="0"/>
                    </a:moveTo>
                    <a:lnTo>
                      <a:pt x="140208" y="88392"/>
                    </a:lnTo>
                    <a:lnTo>
                      <a:pt x="0" y="72295"/>
                    </a:lnTo>
                    <a:lnTo>
                      <a:pt x="0" y="0"/>
                    </a:lnTo>
                    <a:lnTo>
                      <a:pt x="140208"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3"/>
              <p:cNvSpPr/>
              <p:nvPr/>
            </p:nvSpPr>
            <p:spPr>
              <a:xfrm>
                <a:off x="6183439" y="5647467"/>
                <a:ext cx="948880" cy="39528"/>
              </a:xfrm>
              <a:custGeom>
                <a:rect b="b" l="l" r="r" t="t"/>
                <a:pathLst>
                  <a:path extrusionOk="0" h="39528" w="948880">
                    <a:moveTo>
                      <a:pt x="0" y="0"/>
                    </a:moveTo>
                    <a:lnTo>
                      <a:pt x="948880" y="0"/>
                    </a:lnTo>
                    <a:lnTo>
                      <a:pt x="948880" y="39529"/>
                    </a:lnTo>
                    <a:lnTo>
                      <a:pt x="0" y="3952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5" name="Google Shape;705;p23"/>
            <p:cNvSpPr/>
            <p:nvPr/>
          </p:nvSpPr>
          <p:spPr>
            <a:xfrm>
              <a:off x="5311140" y="3874579"/>
              <a:ext cx="2693384" cy="1517428"/>
            </a:xfrm>
            <a:custGeom>
              <a:rect b="b" l="l" r="r" t="t"/>
              <a:pathLst>
                <a:path extrusionOk="0" h="1517428" w="2693384">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3"/>
            <p:cNvSpPr/>
            <p:nvPr/>
          </p:nvSpPr>
          <p:spPr>
            <a:xfrm>
              <a:off x="5311140" y="4009739"/>
              <a:ext cx="2693384" cy="1223295"/>
            </a:xfrm>
            <a:custGeom>
              <a:rect b="b" l="l" r="r" t="t"/>
              <a:pathLst>
                <a:path extrusionOk="0" h="1223295" w="2693384">
                  <a:moveTo>
                    <a:pt x="0" y="0"/>
                  </a:moveTo>
                  <a:lnTo>
                    <a:pt x="2693384" y="0"/>
                  </a:lnTo>
                  <a:lnTo>
                    <a:pt x="2693384" y="1223296"/>
                  </a:lnTo>
                  <a:lnTo>
                    <a:pt x="0" y="122329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3"/>
            <p:cNvSpPr/>
            <p:nvPr/>
          </p:nvSpPr>
          <p:spPr>
            <a:xfrm>
              <a:off x="6619875" y="5273611"/>
              <a:ext cx="76009" cy="76009"/>
            </a:xfrm>
            <a:custGeom>
              <a:rect b="b" l="l" r="r" t="t"/>
              <a:pathLst>
                <a:path extrusionOk="0" h="76009" w="76009">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8" name="Google Shape;708;p23"/>
          <p:cNvGrpSpPr/>
          <p:nvPr/>
        </p:nvGrpSpPr>
        <p:grpSpPr>
          <a:xfrm>
            <a:off x="6285440" y="656304"/>
            <a:ext cx="1654423" cy="835905"/>
            <a:chOff x="5905690" y="2867310"/>
            <a:chExt cx="1504568" cy="760190"/>
          </a:xfrm>
        </p:grpSpPr>
        <p:sp>
          <p:nvSpPr>
            <p:cNvPr id="709" name="Google Shape;709;p23"/>
            <p:cNvSpPr/>
            <p:nvPr/>
          </p:nvSpPr>
          <p:spPr>
            <a:xfrm>
              <a:off x="5905690" y="2867310"/>
              <a:ext cx="1504568" cy="760190"/>
            </a:xfrm>
            <a:custGeom>
              <a:rect b="b" l="l" r="r" t="t"/>
              <a:pathLst>
                <a:path extrusionOk="0" h="760190" w="1504568">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3"/>
            <p:cNvSpPr/>
            <p:nvPr/>
          </p:nvSpPr>
          <p:spPr>
            <a:xfrm>
              <a:off x="5905690" y="2918364"/>
              <a:ext cx="922591" cy="709136"/>
            </a:xfrm>
            <a:custGeom>
              <a:rect b="b" l="l" r="r" t="t"/>
              <a:pathLst>
                <a:path extrusionOk="0" h="709136" w="922591">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1" name="Google Shape;711;p23"/>
          <p:cNvGrpSpPr/>
          <p:nvPr/>
        </p:nvGrpSpPr>
        <p:grpSpPr>
          <a:xfrm>
            <a:off x="8276803" y="1327941"/>
            <a:ext cx="387944" cy="273258"/>
            <a:chOff x="7716678" y="3270218"/>
            <a:chExt cx="352805" cy="248507"/>
          </a:xfrm>
        </p:grpSpPr>
        <p:sp>
          <p:nvSpPr>
            <p:cNvPr id="712" name="Google Shape;712;p23"/>
            <p:cNvSpPr/>
            <p:nvPr/>
          </p:nvSpPr>
          <p:spPr>
            <a:xfrm>
              <a:off x="7716678" y="3270218"/>
              <a:ext cx="352805" cy="248507"/>
            </a:xfrm>
            <a:custGeom>
              <a:rect b="b" l="l" r="r" t="t"/>
              <a:pathLst>
                <a:path extrusionOk="0" h="248507" w="352805">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3"/>
            <p:cNvSpPr/>
            <p:nvPr/>
          </p:nvSpPr>
          <p:spPr>
            <a:xfrm>
              <a:off x="7783353" y="3331749"/>
              <a:ext cx="219455" cy="59054"/>
            </a:xfrm>
            <a:custGeom>
              <a:rect b="b" l="l" r="r" t="t"/>
              <a:pathLst>
                <a:path extrusionOk="0" h="59054" w="219455">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4" name="Google Shape;714;p23"/>
          <p:cNvSpPr/>
          <p:nvPr/>
        </p:nvSpPr>
        <p:spPr>
          <a:xfrm>
            <a:off x="7148815" y="1542896"/>
            <a:ext cx="10501" cy="432759"/>
          </a:xfrm>
          <a:custGeom>
            <a:rect b="b" l="l" r="r" t="t"/>
            <a:pathLst>
              <a:path extrusionOk="0" h="392525" w="9525">
                <a:moveTo>
                  <a:pt x="0" y="0"/>
                </a:moveTo>
                <a:lnTo>
                  <a:pt x="0" y="392525"/>
                </a:lnTo>
              </a:path>
            </a:pathLst>
          </a:custGeom>
          <a:noFill/>
          <a:ln cap="rnd" cmpd="sng" w="2990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5" name="Google Shape;715;p23"/>
          <p:cNvGrpSpPr/>
          <p:nvPr/>
        </p:nvGrpSpPr>
        <p:grpSpPr>
          <a:xfrm>
            <a:off x="5483130" y="2415465"/>
            <a:ext cx="27232" cy="532378"/>
            <a:chOff x="3534917" y="4467129"/>
            <a:chExt cx="24765" cy="484156"/>
          </a:xfrm>
        </p:grpSpPr>
        <p:sp>
          <p:nvSpPr>
            <p:cNvPr id="716" name="Google Shape;716;p23"/>
            <p:cNvSpPr/>
            <p:nvPr/>
          </p:nvSpPr>
          <p:spPr>
            <a:xfrm>
              <a:off x="3547300" y="4478845"/>
              <a:ext cx="9525" cy="460724"/>
            </a:xfrm>
            <a:custGeom>
              <a:rect b="b" l="l" r="r" t="t"/>
              <a:pathLst>
                <a:path extrusionOk="0" h="460724" w="9525">
                  <a:moveTo>
                    <a:pt x="0" y="460724"/>
                  </a:moveTo>
                  <a:lnTo>
                    <a:pt x="0" y="0"/>
                  </a:lnTo>
                </a:path>
              </a:pathLst>
            </a:custGeom>
            <a:no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3"/>
            <p:cNvSpPr/>
            <p:nvPr/>
          </p:nvSpPr>
          <p:spPr>
            <a:xfrm>
              <a:off x="3534917" y="4926520"/>
              <a:ext cx="24765" cy="24765"/>
            </a:xfrm>
            <a:custGeom>
              <a:rect b="b" l="l" r="r" t="t"/>
              <a:pathLst>
                <a:path extrusionOk="0" h="24765" w="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3"/>
            <p:cNvSpPr/>
            <p:nvPr/>
          </p:nvSpPr>
          <p:spPr>
            <a:xfrm>
              <a:off x="3534917" y="4467129"/>
              <a:ext cx="24765" cy="24765"/>
            </a:xfrm>
            <a:custGeom>
              <a:rect b="b" l="l" r="r" t="t"/>
              <a:pathLst>
                <a:path extrusionOk="0" h="24765" w="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9" name="Google Shape;719;p23"/>
          <p:cNvGrpSpPr/>
          <p:nvPr/>
        </p:nvGrpSpPr>
        <p:grpSpPr>
          <a:xfrm>
            <a:off x="5643247" y="2277185"/>
            <a:ext cx="749418" cy="303868"/>
            <a:chOff x="3680531" y="4341375"/>
            <a:chExt cx="681537" cy="276344"/>
          </a:xfrm>
        </p:grpSpPr>
        <p:sp>
          <p:nvSpPr>
            <p:cNvPr id="720" name="Google Shape;720;p23"/>
            <p:cNvSpPr/>
            <p:nvPr/>
          </p:nvSpPr>
          <p:spPr>
            <a:xfrm>
              <a:off x="3692461" y="4353401"/>
              <a:ext cx="657796" cy="251936"/>
            </a:xfrm>
            <a:custGeom>
              <a:rect b="b" l="l" r="r" t="t"/>
              <a:pathLst>
                <a:path extrusionOk="0" h="251936" w="657796">
                  <a:moveTo>
                    <a:pt x="0" y="0"/>
                  </a:moveTo>
                  <a:lnTo>
                    <a:pt x="217075" y="217075"/>
                  </a:lnTo>
                  <a:cubicBezTo>
                    <a:pt x="239363" y="239363"/>
                    <a:pt x="269653" y="251936"/>
                    <a:pt x="301180" y="251936"/>
                  </a:cubicBezTo>
                  <a:lnTo>
                    <a:pt x="657797" y="251936"/>
                  </a:lnTo>
                </a:path>
              </a:pathLst>
            </a:custGeom>
            <a:no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3"/>
            <p:cNvSpPr/>
            <p:nvPr/>
          </p:nvSpPr>
          <p:spPr>
            <a:xfrm>
              <a:off x="3680531" y="4341375"/>
              <a:ext cx="24812" cy="24812"/>
            </a:xfrm>
            <a:custGeom>
              <a:rect b="b" l="l" r="r" t="t"/>
              <a:pathLst>
                <a:path extrusionOk="0" h="24812" w="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3"/>
            <p:cNvSpPr/>
            <p:nvPr/>
          </p:nvSpPr>
          <p:spPr>
            <a:xfrm>
              <a:off x="4337303" y="4592955"/>
              <a:ext cx="24765" cy="24764"/>
            </a:xfrm>
            <a:custGeom>
              <a:rect b="b" l="l" r="r" t="t"/>
              <a:pathLst>
                <a:path extrusionOk="0" h="24764" w="24765">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3" name="Google Shape;723;p23"/>
          <p:cNvGrpSpPr/>
          <p:nvPr/>
        </p:nvGrpSpPr>
        <p:grpSpPr>
          <a:xfrm>
            <a:off x="8163164" y="4027994"/>
            <a:ext cx="202142" cy="355685"/>
            <a:chOff x="7613332" y="5933598"/>
            <a:chExt cx="183832" cy="323468"/>
          </a:xfrm>
        </p:grpSpPr>
        <p:sp>
          <p:nvSpPr>
            <p:cNvPr id="724" name="Google Shape;724;p23"/>
            <p:cNvSpPr/>
            <p:nvPr/>
          </p:nvSpPr>
          <p:spPr>
            <a:xfrm>
              <a:off x="7613332" y="5933598"/>
              <a:ext cx="183832" cy="323468"/>
            </a:xfrm>
            <a:custGeom>
              <a:rect b="b" l="l" r="r" t="t"/>
              <a:pathLst>
                <a:path extrusionOk="0" h="323468" w="183832">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3"/>
            <p:cNvSpPr/>
            <p:nvPr/>
          </p:nvSpPr>
          <p:spPr>
            <a:xfrm>
              <a:off x="7699533" y="5961602"/>
              <a:ext cx="11430" cy="54101"/>
            </a:xfrm>
            <a:custGeom>
              <a:rect b="b" l="l" r="r" t="t"/>
              <a:pathLst>
                <a:path extrusionOk="0" h="54101" w="11430">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6" name="Google Shape;726;p23"/>
          <p:cNvGrpSpPr/>
          <p:nvPr/>
        </p:nvGrpSpPr>
        <p:grpSpPr>
          <a:xfrm>
            <a:off x="6427831" y="3923439"/>
            <a:ext cx="1533857" cy="564092"/>
            <a:chOff x="6546554" y="3679108"/>
            <a:chExt cx="1256642" cy="462143"/>
          </a:xfrm>
        </p:grpSpPr>
        <p:sp>
          <p:nvSpPr>
            <p:cNvPr id="727" name="Google Shape;727;p23"/>
            <p:cNvSpPr/>
            <p:nvPr/>
          </p:nvSpPr>
          <p:spPr>
            <a:xfrm>
              <a:off x="6546554" y="3679108"/>
              <a:ext cx="1256642" cy="462143"/>
            </a:xfrm>
            <a:custGeom>
              <a:rect b="b" l="l" r="r" t="t"/>
              <a:pathLst>
                <a:path extrusionOk="0" h="513492" w="1396269">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3"/>
            <p:cNvSpPr/>
            <p:nvPr/>
          </p:nvSpPr>
          <p:spPr>
            <a:xfrm>
              <a:off x="6661108" y="3712144"/>
              <a:ext cx="69522" cy="69522"/>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29" name="Google Shape;729;p23"/>
            <p:cNvGrpSpPr/>
            <p:nvPr/>
          </p:nvGrpSpPr>
          <p:grpSpPr>
            <a:xfrm>
              <a:off x="6805960" y="3712311"/>
              <a:ext cx="391811" cy="69592"/>
              <a:chOff x="6322885" y="5875210"/>
              <a:chExt cx="434911" cy="77247"/>
            </a:xfrm>
          </p:grpSpPr>
          <p:sp>
            <p:nvSpPr>
              <p:cNvPr id="730" name="Google Shape;730;p23"/>
              <p:cNvSpPr/>
              <p:nvPr/>
            </p:nvSpPr>
            <p:spPr>
              <a:xfrm>
                <a:off x="6322885"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3"/>
              <p:cNvSpPr/>
              <p:nvPr/>
            </p:nvSpPr>
            <p:spPr>
              <a:xfrm>
                <a:off x="6412325"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3"/>
              <p:cNvSpPr/>
              <p:nvPr/>
            </p:nvSpPr>
            <p:spPr>
              <a:xfrm>
                <a:off x="6501765"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3"/>
              <p:cNvSpPr/>
              <p:nvPr/>
            </p:nvSpPr>
            <p:spPr>
              <a:xfrm>
                <a:off x="6591109"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3"/>
              <p:cNvSpPr/>
              <p:nvPr/>
            </p:nvSpPr>
            <p:spPr>
              <a:xfrm>
                <a:off x="6680549"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5" name="Google Shape;735;p23"/>
            <p:cNvGrpSpPr/>
            <p:nvPr/>
          </p:nvGrpSpPr>
          <p:grpSpPr>
            <a:xfrm>
              <a:off x="7285642" y="3712311"/>
              <a:ext cx="391897" cy="69592"/>
              <a:chOff x="6855333" y="5875210"/>
              <a:chExt cx="435006" cy="77247"/>
            </a:xfrm>
          </p:grpSpPr>
          <p:sp>
            <p:nvSpPr>
              <p:cNvPr id="736" name="Google Shape;736;p23"/>
              <p:cNvSpPr/>
              <p:nvPr/>
            </p:nvSpPr>
            <p:spPr>
              <a:xfrm>
                <a:off x="6855333"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3"/>
              <p:cNvSpPr/>
              <p:nvPr/>
            </p:nvSpPr>
            <p:spPr>
              <a:xfrm>
                <a:off x="6944772"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3"/>
              <p:cNvSpPr/>
              <p:nvPr/>
            </p:nvSpPr>
            <p:spPr>
              <a:xfrm>
                <a:off x="7034212"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3"/>
              <p:cNvSpPr/>
              <p:nvPr/>
            </p:nvSpPr>
            <p:spPr>
              <a:xfrm>
                <a:off x="7123652"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3"/>
              <p:cNvSpPr/>
              <p:nvPr/>
            </p:nvSpPr>
            <p:spPr>
              <a:xfrm>
                <a:off x="7213092"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1" name="Google Shape;741;p23"/>
            <p:cNvGrpSpPr/>
            <p:nvPr/>
          </p:nvGrpSpPr>
          <p:grpSpPr>
            <a:xfrm>
              <a:off x="6577103" y="3819746"/>
              <a:ext cx="1198690" cy="70794"/>
              <a:chOff x="6068853" y="5994463"/>
              <a:chExt cx="1330547" cy="78581"/>
            </a:xfrm>
          </p:grpSpPr>
          <p:sp>
            <p:nvSpPr>
              <p:cNvPr id="742" name="Google Shape;742;p23"/>
              <p:cNvSpPr/>
              <p:nvPr/>
            </p:nvSpPr>
            <p:spPr>
              <a:xfrm>
                <a:off x="6068853"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3"/>
              <p:cNvSpPr/>
              <p:nvPr/>
            </p:nvSpPr>
            <p:spPr>
              <a:xfrm>
                <a:off x="6173152"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3"/>
              <p:cNvSpPr/>
              <p:nvPr/>
            </p:nvSpPr>
            <p:spPr>
              <a:xfrm>
                <a:off x="6277451"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3"/>
              <p:cNvSpPr/>
              <p:nvPr/>
            </p:nvSpPr>
            <p:spPr>
              <a:xfrm>
                <a:off x="6381845"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3"/>
              <p:cNvSpPr/>
              <p:nvPr/>
            </p:nvSpPr>
            <p:spPr>
              <a:xfrm>
                <a:off x="6486144"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3"/>
              <p:cNvSpPr/>
              <p:nvPr/>
            </p:nvSpPr>
            <p:spPr>
              <a:xfrm>
                <a:off x="6590442"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3"/>
              <p:cNvSpPr/>
              <p:nvPr/>
            </p:nvSpPr>
            <p:spPr>
              <a:xfrm>
                <a:off x="6694836"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3"/>
              <p:cNvSpPr/>
              <p:nvPr/>
            </p:nvSpPr>
            <p:spPr>
              <a:xfrm>
                <a:off x="6799135"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3"/>
              <p:cNvSpPr/>
              <p:nvPr/>
            </p:nvSpPr>
            <p:spPr>
              <a:xfrm>
                <a:off x="6903434"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3"/>
              <p:cNvSpPr/>
              <p:nvPr/>
            </p:nvSpPr>
            <p:spPr>
              <a:xfrm>
                <a:off x="7007828"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3"/>
              <p:cNvSpPr/>
              <p:nvPr/>
            </p:nvSpPr>
            <p:spPr>
              <a:xfrm>
                <a:off x="7112126"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3"/>
              <p:cNvSpPr/>
              <p:nvPr/>
            </p:nvSpPr>
            <p:spPr>
              <a:xfrm>
                <a:off x="7216425"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3"/>
              <p:cNvSpPr/>
              <p:nvPr/>
            </p:nvSpPr>
            <p:spPr>
              <a:xfrm>
                <a:off x="7320819" y="5994463"/>
                <a:ext cx="78581" cy="78581"/>
              </a:xfrm>
              <a:custGeom>
                <a:rect b="b" l="l" r="r" t="t"/>
                <a:pathLst>
                  <a:path extrusionOk="0" h="78581" w="78581">
                    <a:moveTo>
                      <a:pt x="0" y="0"/>
                    </a:moveTo>
                    <a:lnTo>
                      <a:pt x="78582" y="0"/>
                    </a:lnTo>
                    <a:lnTo>
                      <a:pt x="78582"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5" name="Google Shape;755;p23"/>
            <p:cNvGrpSpPr/>
            <p:nvPr/>
          </p:nvGrpSpPr>
          <p:grpSpPr>
            <a:xfrm>
              <a:off x="6577103" y="3995572"/>
              <a:ext cx="1198690" cy="70794"/>
              <a:chOff x="6068853" y="6189630"/>
              <a:chExt cx="1330547" cy="78581"/>
            </a:xfrm>
          </p:grpSpPr>
          <p:sp>
            <p:nvSpPr>
              <p:cNvPr id="756" name="Google Shape;756;p23"/>
              <p:cNvSpPr/>
              <p:nvPr/>
            </p:nvSpPr>
            <p:spPr>
              <a:xfrm>
                <a:off x="6068853"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3"/>
              <p:cNvSpPr/>
              <p:nvPr/>
            </p:nvSpPr>
            <p:spPr>
              <a:xfrm>
                <a:off x="6173152"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3"/>
              <p:cNvSpPr/>
              <p:nvPr/>
            </p:nvSpPr>
            <p:spPr>
              <a:xfrm>
                <a:off x="6277451" y="6189630"/>
                <a:ext cx="497300" cy="78581"/>
              </a:xfrm>
              <a:custGeom>
                <a:rect b="b" l="l" r="r" t="t"/>
                <a:pathLst>
                  <a:path extrusionOk="0" h="78581" w="497300">
                    <a:moveTo>
                      <a:pt x="0" y="0"/>
                    </a:moveTo>
                    <a:lnTo>
                      <a:pt x="497300" y="0"/>
                    </a:lnTo>
                    <a:lnTo>
                      <a:pt x="497300"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3"/>
              <p:cNvSpPr/>
              <p:nvPr/>
            </p:nvSpPr>
            <p:spPr>
              <a:xfrm>
                <a:off x="6799135"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3"/>
              <p:cNvSpPr/>
              <p:nvPr/>
            </p:nvSpPr>
            <p:spPr>
              <a:xfrm>
                <a:off x="6903434"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3"/>
              <p:cNvSpPr/>
              <p:nvPr/>
            </p:nvSpPr>
            <p:spPr>
              <a:xfrm>
                <a:off x="7007828"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3"/>
              <p:cNvSpPr/>
              <p:nvPr/>
            </p:nvSpPr>
            <p:spPr>
              <a:xfrm>
                <a:off x="7112126"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3"/>
              <p:cNvSpPr/>
              <p:nvPr/>
            </p:nvSpPr>
            <p:spPr>
              <a:xfrm>
                <a:off x="7216425"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3"/>
              <p:cNvSpPr/>
              <p:nvPr/>
            </p:nvSpPr>
            <p:spPr>
              <a:xfrm>
                <a:off x="7320819" y="6189630"/>
                <a:ext cx="78581" cy="78581"/>
              </a:xfrm>
              <a:custGeom>
                <a:rect b="b" l="l" r="r" t="t"/>
                <a:pathLst>
                  <a:path extrusionOk="0" h="78581" w="78581">
                    <a:moveTo>
                      <a:pt x="0" y="0"/>
                    </a:moveTo>
                    <a:lnTo>
                      <a:pt x="78582" y="0"/>
                    </a:lnTo>
                    <a:lnTo>
                      <a:pt x="78582"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5" name="Google Shape;765;p23"/>
            <p:cNvGrpSpPr/>
            <p:nvPr/>
          </p:nvGrpSpPr>
          <p:grpSpPr>
            <a:xfrm>
              <a:off x="6622239" y="3908904"/>
              <a:ext cx="1104727" cy="70794"/>
              <a:chOff x="6118955" y="6093428"/>
              <a:chExt cx="1226248" cy="78581"/>
            </a:xfrm>
          </p:grpSpPr>
          <p:sp>
            <p:nvSpPr>
              <p:cNvPr id="766" name="Google Shape;766;p23"/>
              <p:cNvSpPr/>
              <p:nvPr/>
            </p:nvSpPr>
            <p:spPr>
              <a:xfrm>
                <a:off x="6118955"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3"/>
              <p:cNvSpPr/>
              <p:nvPr/>
            </p:nvSpPr>
            <p:spPr>
              <a:xfrm>
                <a:off x="6223254"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3"/>
              <p:cNvSpPr/>
              <p:nvPr/>
            </p:nvSpPr>
            <p:spPr>
              <a:xfrm>
                <a:off x="6327648"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3"/>
              <p:cNvSpPr/>
              <p:nvPr/>
            </p:nvSpPr>
            <p:spPr>
              <a:xfrm>
                <a:off x="6431946"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3"/>
              <p:cNvSpPr/>
              <p:nvPr/>
            </p:nvSpPr>
            <p:spPr>
              <a:xfrm>
                <a:off x="6536245"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3"/>
              <p:cNvSpPr/>
              <p:nvPr/>
            </p:nvSpPr>
            <p:spPr>
              <a:xfrm>
                <a:off x="6640639"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3"/>
              <p:cNvSpPr/>
              <p:nvPr/>
            </p:nvSpPr>
            <p:spPr>
              <a:xfrm>
                <a:off x="6744938"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3"/>
              <p:cNvSpPr/>
              <p:nvPr/>
            </p:nvSpPr>
            <p:spPr>
              <a:xfrm>
                <a:off x="6849237"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3"/>
              <p:cNvSpPr/>
              <p:nvPr/>
            </p:nvSpPr>
            <p:spPr>
              <a:xfrm>
                <a:off x="6953631"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3"/>
              <p:cNvSpPr/>
              <p:nvPr/>
            </p:nvSpPr>
            <p:spPr>
              <a:xfrm>
                <a:off x="7057929"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3"/>
              <p:cNvSpPr/>
              <p:nvPr/>
            </p:nvSpPr>
            <p:spPr>
              <a:xfrm>
                <a:off x="7162228"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3"/>
              <p:cNvSpPr/>
              <p:nvPr/>
            </p:nvSpPr>
            <p:spPr>
              <a:xfrm>
                <a:off x="7266622"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78" name="Google Shape;778;p23"/>
            <p:cNvSpPr/>
            <p:nvPr/>
          </p:nvSpPr>
          <p:spPr>
            <a:xfrm>
              <a:off x="7740658" y="3711543"/>
              <a:ext cx="33604" cy="33604"/>
            </a:xfrm>
            <a:custGeom>
              <a:rect b="b" l="l" r="r" t="t"/>
              <a:pathLst>
                <a:path extrusionOk="0" h="37338" w="37338">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9" name="Google Shape;779;p23"/>
          <p:cNvGrpSpPr/>
          <p:nvPr/>
        </p:nvGrpSpPr>
        <p:grpSpPr>
          <a:xfrm>
            <a:off x="6367914" y="2012818"/>
            <a:ext cx="1448168" cy="1250722"/>
            <a:chOff x="6497466" y="2113795"/>
            <a:chExt cx="1186439" cy="1024678"/>
          </a:xfrm>
        </p:grpSpPr>
        <p:sp>
          <p:nvSpPr>
            <p:cNvPr id="780" name="Google Shape;780;p23"/>
            <p:cNvSpPr/>
            <p:nvPr/>
          </p:nvSpPr>
          <p:spPr>
            <a:xfrm>
              <a:off x="6497466" y="2113795"/>
              <a:ext cx="1186433" cy="1024678"/>
            </a:xfrm>
            <a:custGeom>
              <a:rect b="b" l="l" r="r" t="t"/>
              <a:pathLst>
                <a:path extrusionOk="0" h="1915286" w="1318259">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3"/>
            <p:cNvSpPr/>
            <p:nvPr/>
          </p:nvSpPr>
          <p:spPr>
            <a:xfrm>
              <a:off x="6497472" y="2113798"/>
              <a:ext cx="1186433" cy="84696"/>
            </a:xfrm>
            <a:custGeom>
              <a:rect b="b" l="l" r="r" t="t"/>
              <a:pathLst>
                <a:path extrusionOk="0" h="94107" w="1318259">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82" name="Google Shape;782;p23"/>
            <p:cNvGrpSpPr/>
            <p:nvPr/>
          </p:nvGrpSpPr>
          <p:grpSpPr>
            <a:xfrm>
              <a:off x="7512268" y="2145579"/>
              <a:ext cx="126741" cy="28145"/>
              <a:chOff x="7106888" y="4136136"/>
              <a:chExt cx="140683" cy="31241"/>
            </a:xfrm>
          </p:grpSpPr>
          <p:sp>
            <p:nvSpPr>
              <p:cNvPr id="783" name="Google Shape;783;p23"/>
              <p:cNvSpPr/>
              <p:nvPr/>
            </p:nvSpPr>
            <p:spPr>
              <a:xfrm>
                <a:off x="7216330" y="4136136"/>
                <a:ext cx="31241" cy="31241"/>
              </a:xfrm>
              <a:custGeom>
                <a:rect b="b" l="l" r="r" t="t"/>
                <a:pathLst>
                  <a:path extrusionOk="0" h="31241" w="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3"/>
              <p:cNvSpPr/>
              <p:nvPr/>
            </p:nvSpPr>
            <p:spPr>
              <a:xfrm>
                <a:off x="7161561" y="4136136"/>
                <a:ext cx="31241" cy="31241"/>
              </a:xfrm>
              <a:custGeom>
                <a:rect b="b" l="l" r="r" t="t"/>
                <a:pathLst>
                  <a:path extrusionOk="0" h="31241" w="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3"/>
              <p:cNvSpPr/>
              <p:nvPr/>
            </p:nvSpPr>
            <p:spPr>
              <a:xfrm>
                <a:off x="7106888" y="4136136"/>
                <a:ext cx="31241" cy="31241"/>
              </a:xfrm>
              <a:custGeom>
                <a:rect b="b" l="l" r="r" t="t"/>
                <a:pathLst>
                  <a:path extrusionOk="0" h="31241" w="31241">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6" name="Google Shape;786;p23"/>
            <p:cNvSpPr/>
            <p:nvPr/>
          </p:nvSpPr>
          <p:spPr>
            <a:xfrm>
              <a:off x="6515578" y="2215995"/>
              <a:ext cx="1150258" cy="460514"/>
            </a:xfrm>
            <a:custGeom>
              <a:rect b="b" l="l" r="r" t="t"/>
              <a:pathLst>
                <a:path extrusionOk="0" h="511682" w="1278064">
                  <a:moveTo>
                    <a:pt x="0" y="0"/>
                  </a:moveTo>
                  <a:lnTo>
                    <a:pt x="1278064" y="0"/>
                  </a:lnTo>
                  <a:lnTo>
                    <a:pt x="1278064" y="511683"/>
                  </a:lnTo>
                  <a:lnTo>
                    <a:pt x="0" y="51168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3"/>
            <p:cNvSpPr/>
            <p:nvPr/>
          </p:nvSpPr>
          <p:spPr>
            <a:xfrm>
              <a:off x="6548699" y="2724580"/>
              <a:ext cx="316840" cy="275091"/>
            </a:xfrm>
            <a:custGeom>
              <a:rect b="b" l="l" r="r" t="t"/>
              <a:pathLst>
                <a:path extrusionOk="0" h="305657" w="352044">
                  <a:moveTo>
                    <a:pt x="0" y="0"/>
                  </a:moveTo>
                  <a:lnTo>
                    <a:pt x="352044" y="0"/>
                  </a:lnTo>
                  <a:lnTo>
                    <a:pt x="352044" y="305657"/>
                  </a:lnTo>
                  <a:lnTo>
                    <a:pt x="0" y="30565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3"/>
            <p:cNvSpPr/>
            <p:nvPr/>
          </p:nvSpPr>
          <p:spPr>
            <a:xfrm>
              <a:off x="6896308" y="2724580"/>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3"/>
            <p:cNvSpPr/>
            <p:nvPr/>
          </p:nvSpPr>
          <p:spPr>
            <a:xfrm>
              <a:off x="6896308" y="2775721"/>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3"/>
            <p:cNvSpPr/>
            <p:nvPr/>
          </p:nvSpPr>
          <p:spPr>
            <a:xfrm>
              <a:off x="6896308" y="2826777"/>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3"/>
            <p:cNvSpPr/>
            <p:nvPr/>
          </p:nvSpPr>
          <p:spPr>
            <a:xfrm>
              <a:off x="6896308" y="2877919"/>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92" name="Google Shape;792;p23"/>
            <p:cNvGrpSpPr/>
            <p:nvPr/>
          </p:nvGrpSpPr>
          <p:grpSpPr>
            <a:xfrm>
              <a:off x="7422424" y="2953744"/>
              <a:ext cx="216586" cy="46337"/>
              <a:chOff x="7007161" y="5033200"/>
              <a:chExt cx="240411" cy="51434"/>
            </a:xfrm>
          </p:grpSpPr>
          <p:sp>
            <p:nvSpPr>
              <p:cNvPr id="793" name="Google Shape;793;p23"/>
              <p:cNvSpPr/>
              <p:nvPr/>
            </p:nvSpPr>
            <p:spPr>
              <a:xfrm>
                <a:off x="7007161" y="5033200"/>
                <a:ext cx="240411" cy="51434"/>
              </a:xfrm>
              <a:custGeom>
                <a:rect b="b" l="l" r="r" t="t"/>
                <a:pathLst>
                  <a:path extrusionOk="0" h="51434" w="240411">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3"/>
              <p:cNvSpPr/>
              <p:nvPr/>
            </p:nvSpPr>
            <p:spPr>
              <a:xfrm>
                <a:off x="7073264" y="5047202"/>
                <a:ext cx="108204" cy="23240"/>
              </a:xfrm>
              <a:custGeom>
                <a:rect b="b" l="l" r="r" t="t"/>
                <a:pathLst>
                  <a:path extrusionOk="0" h="23240" w="108204">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5" name="Google Shape;795;p23"/>
            <p:cNvGrpSpPr/>
            <p:nvPr/>
          </p:nvGrpSpPr>
          <p:grpSpPr>
            <a:xfrm>
              <a:off x="6548871" y="2408331"/>
              <a:ext cx="1090139" cy="89414"/>
              <a:chOff x="6037516" y="4427791"/>
              <a:chExt cx="1210056" cy="99250"/>
            </a:xfrm>
          </p:grpSpPr>
          <p:sp>
            <p:nvSpPr>
              <p:cNvPr id="796" name="Google Shape;796;p23"/>
              <p:cNvSpPr/>
              <p:nvPr/>
            </p:nvSpPr>
            <p:spPr>
              <a:xfrm>
                <a:off x="6037516" y="4427791"/>
                <a:ext cx="49625" cy="99250"/>
              </a:xfrm>
              <a:custGeom>
                <a:rect b="b" l="l" r="r" t="t"/>
                <a:pathLst>
                  <a:path extrusionOk="0" h="99250" w="49625">
                    <a:moveTo>
                      <a:pt x="0" y="49625"/>
                    </a:moveTo>
                    <a:lnTo>
                      <a:pt x="49625" y="99251"/>
                    </a:lnTo>
                    <a:lnTo>
                      <a:pt x="49625" y="0"/>
                    </a:lnTo>
                    <a:lnTo>
                      <a:pt x="0" y="4962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3"/>
              <p:cNvSpPr/>
              <p:nvPr/>
            </p:nvSpPr>
            <p:spPr>
              <a:xfrm>
                <a:off x="7197947" y="4427791"/>
                <a:ext cx="49625" cy="99250"/>
              </a:xfrm>
              <a:custGeom>
                <a:rect b="b" l="l" r="r" t="t"/>
                <a:pathLst>
                  <a:path extrusionOk="0" h="99250" w="49625">
                    <a:moveTo>
                      <a:pt x="0" y="0"/>
                    </a:moveTo>
                    <a:lnTo>
                      <a:pt x="0" y="99251"/>
                    </a:lnTo>
                    <a:lnTo>
                      <a:pt x="49625" y="49625"/>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8" name="Google Shape;798;p23"/>
            <p:cNvGrpSpPr/>
            <p:nvPr/>
          </p:nvGrpSpPr>
          <p:grpSpPr>
            <a:xfrm>
              <a:off x="7012935" y="2651519"/>
              <a:ext cx="157033" cy="16304"/>
              <a:chOff x="6552628" y="4697730"/>
              <a:chExt cx="174307" cy="18097"/>
            </a:xfrm>
          </p:grpSpPr>
          <p:sp>
            <p:nvSpPr>
              <p:cNvPr id="799" name="Google Shape;799;p23"/>
              <p:cNvSpPr/>
              <p:nvPr/>
            </p:nvSpPr>
            <p:spPr>
              <a:xfrm>
                <a:off x="6552628" y="4697730"/>
                <a:ext cx="18097" cy="18097"/>
              </a:xfrm>
              <a:custGeom>
                <a:rect b="b" l="l" r="r" t="t"/>
                <a:pathLst>
                  <a:path extrusionOk="0" h="18097" w="18097">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3"/>
              <p:cNvSpPr/>
              <p:nvPr/>
            </p:nvSpPr>
            <p:spPr>
              <a:xfrm>
                <a:off x="6591681" y="4697730"/>
                <a:ext cx="18097" cy="18097"/>
              </a:xfrm>
              <a:custGeom>
                <a:rect b="b" l="l" r="r" t="t"/>
                <a:pathLst>
                  <a:path extrusionOk="0" h="18097" w="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3"/>
              <p:cNvSpPr/>
              <p:nvPr/>
            </p:nvSpPr>
            <p:spPr>
              <a:xfrm>
                <a:off x="6630733" y="4697730"/>
                <a:ext cx="18097" cy="18097"/>
              </a:xfrm>
              <a:custGeom>
                <a:rect b="b" l="l" r="r" t="t"/>
                <a:pathLst>
                  <a:path extrusionOk="0" h="18097" w="18097">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3"/>
              <p:cNvSpPr/>
              <p:nvPr/>
            </p:nvSpPr>
            <p:spPr>
              <a:xfrm>
                <a:off x="6669881" y="4697730"/>
                <a:ext cx="18097" cy="18097"/>
              </a:xfrm>
              <a:custGeom>
                <a:rect b="b" l="l" r="r" t="t"/>
                <a:pathLst>
                  <a:path extrusionOk="0" h="18097" w="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3"/>
              <p:cNvSpPr/>
              <p:nvPr/>
            </p:nvSpPr>
            <p:spPr>
              <a:xfrm>
                <a:off x="6708838" y="4697730"/>
                <a:ext cx="18097" cy="18097"/>
              </a:xfrm>
              <a:custGeom>
                <a:rect b="b" l="l" r="r" t="t"/>
                <a:pathLst>
                  <a:path extrusionOk="0" h="18097" w="18097">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4" name="Google Shape;804;p23"/>
            <p:cNvSpPr/>
            <p:nvPr/>
          </p:nvSpPr>
          <p:spPr>
            <a:xfrm>
              <a:off x="6548699" y="3046960"/>
              <a:ext cx="1089050" cy="8572"/>
            </a:xfrm>
            <a:custGeom>
              <a:rect b="b" l="l" r="r" t="t"/>
              <a:pathLst>
                <a:path extrusionOk="0" h="9525" w="1210055">
                  <a:moveTo>
                    <a:pt x="0" y="0"/>
                  </a:moveTo>
                  <a:lnTo>
                    <a:pt x="1210056" y="0"/>
                  </a:lnTo>
                </a:path>
              </a:pathLst>
            </a:custGeom>
            <a:noFill/>
            <a:ln cap="flat" cmpd="sng" w="17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5" name="Google Shape;805;p23"/>
            <p:cNvGrpSpPr/>
            <p:nvPr/>
          </p:nvGrpSpPr>
          <p:grpSpPr>
            <a:xfrm>
              <a:off x="6505708" y="2659414"/>
              <a:ext cx="413779" cy="413778"/>
              <a:chOff x="5989605" y="4706493"/>
              <a:chExt cx="459295" cy="459294"/>
            </a:xfrm>
          </p:grpSpPr>
          <p:grpSp>
            <p:nvGrpSpPr>
              <p:cNvPr id="806" name="Google Shape;806;p23"/>
              <p:cNvGrpSpPr/>
              <p:nvPr/>
            </p:nvGrpSpPr>
            <p:grpSpPr>
              <a:xfrm>
                <a:off x="6001893" y="4718780"/>
                <a:ext cx="444150" cy="444151"/>
                <a:chOff x="6001893" y="4718780"/>
                <a:chExt cx="444150" cy="444151"/>
              </a:xfrm>
            </p:grpSpPr>
            <p:sp>
              <p:nvSpPr>
                <p:cNvPr id="807" name="Google Shape;807;p23"/>
                <p:cNvSpPr/>
                <p:nvPr/>
              </p:nvSpPr>
              <p:spPr>
                <a:xfrm>
                  <a:off x="6017418" y="5153406"/>
                  <a:ext cx="388048" cy="9525"/>
                </a:xfrm>
                <a:custGeom>
                  <a:rect b="b" l="l" r="r" t="t"/>
                  <a:pathLst>
                    <a:path extrusionOk="0" h="9525" w="388048">
                      <a:moveTo>
                        <a:pt x="388048" y="0"/>
                      </a:moveTo>
                      <a:lnTo>
                        <a:pt x="0" y="0"/>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3"/>
                <p:cNvSpPr/>
                <p:nvPr/>
              </p:nvSpPr>
              <p:spPr>
                <a:xfrm>
                  <a:off x="6001893" y="4734306"/>
                  <a:ext cx="9525" cy="388048"/>
                </a:xfrm>
                <a:custGeom>
                  <a:rect b="b" l="l" r="r" t="t"/>
                  <a:pathLst>
                    <a:path extrusionOk="0" h="388048" w="9525">
                      <a:moveTo>
                        <a:pt x="0" y="388049"/>
                      </a:moveTo>
                      <a:lnTo>
                        <a:pt x="0" y="0"/>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3"/>
                <p:cNvSpPr/>
                <p:nvPr/>
              </p:nvSpPr>
              <p:spPr>
                <a:xfrm>
                  <a:off x="6032944" y="4718780"/>
                  <a:ext cx="388048" cy="9525"/>
                </a:xfrm>
                <a:custGeom>
                  <a:rect b="b" l="l" r="r" t="t"/>
                  <a:pathLst>
                    <a:path extrusionOk="0" h="9525" w="388048">
                      <a:moveTo>
                        <a:pt x="0" y="0"/>
                      </a:moveTo>
                      <a:lnTo>
                        <a:pt x="388048" y="0"/>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3"/>
                <p:cNvSpPr/>
                <p:nvPr/>
              </p:nvSpPr>
              <p:spPr>
                <a:xfrm>
                  <a:off x="6436518" y="4749831"/>
                  <a:ext cx="9525" cy="388048"/>
                </a:xfrm>
                <a:custGeom>
                  <a:rect b="b" l="l" r="r" t="t"/>
                  <a:pathLst>
                    <a:path extrusionOk="0" h="388048" w="9525">
                      <a:moveTo>
                        <a:pt x="0" y="0"/>
                      </a:moveTo>
                      <a:lnTo>
                        <a:pt x="0" y="388049"/>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1" name="Google Shape;811;p23"/>
              <p:cNvGrpSpPr/>
              <p:nvPr/>
            </p:nvGrpSpPr>
            <p:grpSpPr>
              <a:xfrm>
                <a:off x="5989605" y="4706493"/>
                <a:ext cx="459295" cy="459294"/>
                <a:chOff x="5989605" y="4706493"/>
                <a:chExt cx="459295" cy="459294"/>
              </a:xfrm>
            </p:grpSpPr>
            <p:grpSp>
              <p:nvGrpSpPr>
                <p:cNvPr id="812" name="Google Shape;812;p23"/>
                <p:cNvGrpSpPr/>
                <p:nvPr/>
              </p:nvGrpSpPr>
              <p:grpSpPr>
                <a:xfrm>
                  <a:off x="5989605" y="4706493"/>
                  <a:ext cx="459295" cy="24669"/>
                  <a:chOff x="5989605" y="4706493"/>
                  <a:chExt cx="459295" cy="24669"/>
                </a:xfrm>
              </p:grpSpPr>
              <p:sp>
                <p:nvSpPr>
                  <p:cNvPr id="813" name="Google Shape;813;p23"/>
                  <p:cNvSpPr/>
                  <p:nvPr/>
                </p:nvSpPr>
                <p:spPr>
                  <a:xfrm>
                    <a:off x="5989605" y="4706493"/>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3"/>
                  <p:cNvSpPr/>
                  <p:nvPr/>
                </p:nvSpPr>
                <p:spPr>
                  <a:xfrm>
                    <a:off x="6206871" y="4706493"/>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3"/>
                  <p:cNvSpPr/>
                  <p:nvPr/>
                </p:nvSpPr>
                <p:spPr>
                  <a:xfrm>
                    <a:off x="6424231" y="4706493"/>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6" name="Google Shape;816;p23"/>
                <p:cNvGrpSpPr/>
                <p:nvPr/>
              </p:nvGrpSpPr>
              <p:grpSpPr>
                <a:xfrm>
                  <a:off x="5989605" y="4923758"/>
                  <a:ext cx="459295" cy="24669"/>
                  <a:chOff x="5989605" y="4923758"/>
                  <a:chExt cx="459295" cy="24669"/>
                </a:xfrm>
              </p:grpSpPr>
              <p:sp>
                <p:nvSpPr>
                  <p:cNvPr id="817" name="Google Shape;817;p23"/>
                  <p:cNvSpPr/>
                  <p:nvPr/>
                </p:nvSpPr>
                <p:spPr>
                  <a:xfrm>
                    <a:off x="5989605" y="492375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3"/>
                  <p:cNvSpPr/>
                  <p:nvPr/>
                </p:nvSpPr>
                <p:spPr>
                  <a:xfrm>
                    <a:off x="6424231" y="492375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9" name="Google Shape;819;p23"/>
                <p:cNvGrpSpPr/>
                <p:nvPr/>
              </p:nvGrpSpPr>
              <p:grpSpPr>
                <a:xfrm>
                  <a:off x="5989605" y="5141118"/>
                  <a:ext cx="459295" cy="24669"/>
                  <a:chOff x="5989605" y="5141118"/>
                  <a:chExt cx="459295" cy="24669"/>
                </a:xfrm>
              </p:grpSpPr>
              <p:sp>
                <p:nvSpPr>
                  <p:cNvPr id="820" name="Google Shape;820;p23"/>
                  <p:cNvSpPr/>
                  <p:nvPr/>
                </p:nvSpPr>
                <p:spPr>
                  <a:xfrm>
                    <a:off x="5989605" y="514111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3"/>
                  <p:cNvSpPr/>
                  <p:nvPr/>
                </p:nvSpPr>
                <p:spPr>
                  <a:xfrm>
                    <a:off x="6206871" y="514111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3"/>
                  <p:cNvSpPr/>
                  <p:nvPr/>
                </p:nvSpPr>
                <p:spPr>
                  <a:xfrm>
                    <a:off x="6424231" y="514111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grpSp>
        <p:nvGrpSpPr>
          <p:cNvPr id="823" name="Google Shape;823;p23"/>
          <p:cNvGrpSpPr/>
          <p:nvPr/>
        </p:nvGrpSpPr>
        <p:grpSpPr>
          <a:xfrm>
            <a:off x="5248799" y="1817418"/>
            <a:ext cx="479083" cy="595031"/>
            <a:chOff x="5580610" y="1953710"/>
            <a:chExt cx="392498" cy="487491"/>
          </a:xfrm>
        </p:grpSpPr>
        <p:grpSp>
          <p:nvGrpSpPr>
            <p:cNvPr id="824" name="Google Shape;824;p23"/>
            <p:cNvGrpSpPr/>
            <p:nvPr/>
          </p:nvGrpSpPr>
          <p:grpSpPr>
            <a:xfrm>
              <a:off x="5580610" y="1953710"/>
              <a:ext cx="392498" cy="487491"/>
              <a:chOff x="7385113" y="1535430"/>
              <a:chExt cx="435673" cy="541115"/>
            </a:xfrm>
          </p:grpSpPr>
          <p:sp>
            <p:nvSpPr>
              <p:cNvPr id="825" name="Google Shape;825;p23"/>
              <p:cNvSpPr/>
              <p:nvPr/>
            </p:nvSpPr>
            <p:spPr>
              <a:xfrm>
                <a:off x="7385113" y="1535430"/>
                <a:ext cx="435673" cy="541115"/>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26" name="Google Shape;826;p23"/>
              <p:cNvGrpSpPr/>
              <p:nvPr/>
            </p:nvGrpSpPr>
            <p:grpSpPr>
              <a:xfrm>
                <a:off x="7612094" y="1566576"/>
                <a:ext cx="164781" cy="41529"/>
                <a:chOff x="7612094" y="1566576"/>
                <a:chExt cx="164781" cy="41529"/>
              </a:xfrm>
            </p:grpSpPr>
            <p:sp>
              <p:nvSpPr>
                <p:cNvPr id="827" name="Google Shape;827;p23"/>
                <p:cNvSpPr/>
                <p:nvPr/>
              </p:nvSpPr>
              <p:spPr>
                <a:xfrm>
                  <a:off x="7735347" y="1566576"/>
                  <a:ext cx="41528" cy="41529"/>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3"/>
                <p:cNvSpPr/>
                <p:nvPr/>
              </p:nvSpPr>
              <p:spPr>
                <a:xfrm>
                  <a:off x="7673721" y="1566576"/>
                  <a:ext cx="41528" cy="41529"/>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3"/>
                <p:cNvSpPr/>
                <p:nvPr/>
              </p:nvSpPr>
              <p:spPr>
                <a:xfrm>
                  <a:off x="7612094" y="1566576"/>
                  <a:ext cx="41529" cy="41529"/>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30" name="Google Shape;830;p23"/>
            <p:cNvGrpSpPr/>
            <p:nvPr/>
          </p:nvGrpSpPr>
          <p:grpSpPr>
            <a:xfrm>
              <a:off x="5612446" y="2047672"/>
              <a:ext cx="323505" cy="338352"/>
              <a:chOff x="7420451" y="1639728"/>
              <a:chExt cx="359091" cy="375571"/>
            </a:xfrm>
          </p:grpSpPr>
          <p:sp>
            <p:nvSpPr>
              <p:cNvPr id="831" name="Google Shape;831;p23"/>
              <p:cNvSpPr/>
              <p:nvPr/>
            </p:nvSpPr>
            <p:spPr>
              <a:xfrm>
                <a:off x="7420451" y="1852041"/>
                <a:ext cx="357473" cy="163258"/>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3"/>
              <p:cNvSpPr/>
              <p:nvPr/>
            </p:nvSpPr>
            <p:spPr>
              <a:xfrm>
                <a:off x="7425594" y="1639728"/>
                <a:ext cx="353948" cy="180117"/>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33" name="Google Shape;833;p23"/>
          <p:cNvGrpSpPr/>
          <p:nvPr/>
        </p:nvGrpSpPr>
        <p:grpSpPr>
          <a:xfrm>
            <a:off x="7810967" y="2543174"/>
            <a:ext cx="1047787" cy="27232"/>
            <a:chOff x="7384446" y="3573113"/>
            <a:chExt cx="952880" cy="24765"/>
          </a:xfrm>
        </p:grpSpPr>
        <p:sp>
          <p:nvSpPr>
            <p:cNvPr id="834" name="Google Shape;834;p23"/>
            <p:cNvSpPr/>
            <p:nvPr/>
          </p:nvSpPr>
          <p:spPr>
            <a:xfrm>
              <a:off x="7396162" y="3585495"/>
              <a:ext cx="929354" cy="9525"/>
            </a:xfrm>
            <a:custGeom>
              <a:rect b="b" l="l" r="r" t="t"/>
              <a:pathLst>
                <a:path extrusionOk="0" h="9525" w="929354">
                  <a:moveTo>
                    <a:pt x="929354" y="0"/>
                  </a:moveTo>
                  <a:lnTo>
                    <a:pt x="0"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3"/>
            <p:cNvSpPr/>
            <p:nvPr/>
          </p:nvSpPr>
          <p:spPr>
            <a:xfrm>
              <a:off x="8312562" y="3573113"/>
              <a:ext cx="24764" cy="24765"/>
            </a:xfrm>
            <a:custGeom>
              <a:rect b="b" l="l" r="r" t="t"/>
              <a:pathLst>
                <a:path extrusionOk="0" h="24765" w="24764">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3"/>
            <p:cNvSpPr/>
            <p:nvPr/>
          </p:nvSpPr>
          <p:spPr>
            <a:xfrm>
              <a:off x="7384446" y="3573113"/>
              <a:ext cx="24764" cy="24765"/>
            </a:xfrm>
            <a:custGeom>
              <a:rect b="b" l="l" r="r" t="t"/>
              <a:pathLst>
                <a:path extrusionOk="0" h="24765" w="24764">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7" name="Google Shape;837;p23"/>
          <p:cNvGrpSpPr/>
          <p:nvPr/>
        </p:nvGrpSpPr>
        <p:grpSpPr>
          <a:xfrm>
            <a:off x="8348540" y="2013384"/>
            <a:ext cx="657643" cy="856749"/>
            <a:chOff x="-2" y="3134666"/>
            <a:chExt cx="498554" cy="649495"/>
          </a:xfrm>
        </p:grpSpPr>
        <p:grpSp>
          <p:nvGrpSpPr>
            <p:cNvPr id="838" name="Google Shape;838;p23"/>
            <p:cNvGrpSpPr/>
            <p:nvPr/>
          </p:nvGrpSpPr>
          <p:grpSpPr>
            <a:xfrm>
              <a:off x="-2" y="3134666"/>
              <a:ext cx="498554" cy="649495"/>
              <a:chOff x="895350" y="4265199"/>
              <a:chExt cx="598074" cy="779145"/>
            </a:xfrm>
          </p:grpSpPr>
          <p:sp>
            <p:nvSpPr>
              <p:cNvPr id="839" name="Google Shape;839;p23"/>
              <p:cNvSpPr/>
              <p:nvPr/>
            </p:nvSpPr>
            <p:spPr>
              <a:xfrm>
                <a:off x="895350" y="4265199"/>
                <a:ext cx="598074" cy="779145"/>
              </a:xfrm>
              <a:custGeom>
                <a:rect b="b" l="l" r="r" t="t"/>
                <a:pathLst>
                  <a:path extrusionOk="0" h="779145" w="598074">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40" name="Google Shape;840;p23"/>
              <p:cNvGrpSpPr/>
              <p:nvPr/>
            </p:nvGrpSpPr>
            <p:grpSpPr>
              <a:xfrm>
                <a:off x="1284732" y="4296441"/>
                <a:ext cx="164876" cy="41528"/>
                <a:chOff x="1284732" y="4296441"/>
                <a:chExt cx="164876" cy="41528"/>
              </a:xfrm>
            </p:grpSpPr>
            <p:sp>
              <p:nvSpPr>
                <p:cNvPr id="841" name="Google Shape;841;p23"/>
                <p:cNvSpPr/>
                <p:nvPr/>
              </p:nvSpPr>
              <p:spPr>
                <a:xfrm>
                  <a:off x="1408080" y="4296441"/>
                  <a:ext cx="41528" cy="41528"/>
                </a:xfrm>
                <a:custGeom>
                  <a:rect b="b" l="l" r="r" t="t"/>
                  <a:pathLst>
                    <a:path extrusionOk="0" h="41528" w="41528">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23"/>
                <p:cNvSpPr/>
                <p:nvPr/>
              </p:nvSpPr>
              <p:spPr>
                <a:xfrm>
                  <a:off x="1346358" y="4296441"/>
                  <a:ext cx="41529" cy="41528"/>
                </a:xfrm>
                <a:custGeom>
                  <a:rect b="b" l="l" r="r" t="t"/>
                  <a:pathLst>
                    <a:path extrusionOk="0" h="41528" w="41529">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23"/>
                <p:cNvSpPr/>
                <p:nvPr/>
              </p:nvSpPr>
              <p:spPr>
                <a:xfrm>
                  <a:off x="1284732" y="4296441"/>
                  <a:ext cx="41529" cy="41528"/>
                </a:xfrm>
                <a:custGeom>
                  <a:rect b="b" l="l" r="r" t="t"/>
                  <a:pathLst>
                    <a:path extrusionOk="0" h="41528" w="41529">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44" name="Google Shape;844;p23"/>
            <p:cNvGrpSpPr/>
            <p:nvPr/>
          </p:nvGrpSpPr>
          <p:grpSpPr>
            <a:xfrm>
              <a:off x="59230" y="3269171"/>
              <a:ext cx="382391" cy="400019"/>
              <a:chOff x="966406" y="4426553"/>
              <a:chExt cx="458723" cy="479869"/>
            </a:xfrm>
          </p:grpSpPr>
          <p:sp>
            <p:nvSpPr>
              <p:cNvPr id="845" name="Google Shape;845;p23"/>
              <p:cNvSpPr/>
              <p:nvPr/>
            </p:nvSpPr>
            <p:spPr>
              <a:xfrm>
                <a:off x="966406" y="4697825"/>
                <a:ext cx="456723" cy="208597"/>
              </a:xfrm>
              <a:custGeom>
                <a:rect b="b" l="l" r="r" t="t"/>
                <a:pathLst>
                  <a:path extrusionOk="0" h="208597" w="456723">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3"/>
              <p:cNvSpPr/>
              <p:nvPr/>
            </p:nvSpPr>
            <p:spPr>
              <a:xfrm>
                <a:off x="972883" y="4426553"/>
                <a:ext cx="452246" cy="230219"/>
              </a:xfrm>
              <a:custGeom>
                <a:rect b="b" l="l" r="r" t="t"/>
                <a:pathLst>
                  <a:path extrusionOk="0" h="230219" w="452246">
                    <a:moveTo>
                      <a:pt x="0" y="0"/>
                    </a:moveTo>
                    <a:lnTo>
                      <a:pt x="452247" y="0"/>
                    </a:lnTo>
                    <a:lnTo>
                      <a:pt x="452247" y="230219"/>
                    </a:lnTo>
                    <a:lnTo>
                      <a:pt x="0" y="23021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47" name="Google Shape;847;p23"/>
          <p:cNvGrpSpPr/>
          <p:nvPr/>
        </p:nvGrpSpPr>
        <p:grpSpPr>
          <a:xfrm>
            <a:off x="5165167" y="2950875"/>
            <a:ext cx="645598" cy="1166771"/>
            <a:chOff x="5165167" y="2950875"/>
            <a:chExt cx="645598" cy="1166771"/>
          </a:xfrm>
        </p:grpSpPr>
        <p:grpSp>
          <p:nvGrpSpPr>
            <p:cNvPr id="848" name="Google Shape;848;p23"/>
            <p:cNvGrpSpPr/>
            <p:nvPr/>
          </p:nvGrpSpPr>
          <p:grpSpPr>
            <a:xfrm>
              <a:off x="5165167" y="2950875"/>
              <a:ext cx="645598" cy="1166771"/>
              <a:chOff x="1024660" y="3708890"/>
              <a:chExt cx="489423" cy="884520"/>
            </a:xfrm>
          </p:grpSpPr>
          <p:grpSp>
            <p:nvGrpSpPr>
              <p:cNvPr id="849" name="Google Shape;849;p23"/>
              <p:cNvGrpSpPr/>
              <p:nvPr/>
            </p:nvGrpSpPr>
            <p:grpSpPr>
              <a:xfrm>
                <a:off x="1024660" y="3708890"/>
                <a:ext cx="489423" cy="884520"/>
                <a:chOff x="2124551" y="4954047"/>
                <a:chExt cx="587120" cy="1061085"/>
              </a:xfrm>
            </p:grpSpPr>
            <p:sp>
              <p:nvSpPr>
                <p:cNvPr id="850" name="Google Shape;850;p23"/>
                <p:cNvSpPr/>
                <p:nvPr/>
              </p:nvSpPr>
              <p:spPr>
                <a:xfrm>
                  <a:off x="2124551" y="4954047"/>
                  <a:ext cx="587120" cy="1061085"/>
                </a:xfrm>
                <a:custGeom>
                  <a:rect b="b" l="l" r="r" t="t"/>
                  <a:pathLst>
                    <a:path extrusionOk="0" h="1061085" w="58712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3"/>
                <p:cNvSpPr/>
                <p:nvPr/>
              </p:nvSpPr>
              <p:spPr>
                <a:xfrm>
                  <a:off x="2339530" y="4987099"/>
                  <a:ext cx="157162" cy="25527"/>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52" name="Google Shape;852;p23"/>
              <p:cNvSpPr/>
              <p:nvPr/>
            </p:nvSpPr>
            <p:spPr>
              <a:xfrm>
                <a:off x="1059199" y="3818860"/>
                <a:ext cx="419712" cy="647607"/>
              </a:xfrm>
              <a:custGeom>
                <a:rect b="b" l="l" r="r" t="t"/>
                <a:pathLst>
                  <a:path extrusionOk="0" h="777906" w="504158">
                    <a:moveTo>
                      <a:pt x="0" y="0"/>
                    </a:moveTo>
                    <a:lnTo>
                      <a:pt x="504158" y="0"/>
                    </a:lnTo>
                    <a:lnTo>
                      <a:pt x="504158" y="777907"/>
                    </a:lnTo>
                    <a:lnTo>
                      <a:pt x="0" y="77790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53" name="Google Shape;853;p23"/>
              <p:cNvGrpSpPr/>
              <p:nvPr/>
            </p:nvGrpSpPr>
            <p:grpSpPr>
              <a:xfrm>
                <a:off x="1108189" y="4182116"/>
                <a:ext cx="322524" cy="131011"/>
                <a:chOff x="2224754" y="5521737"/>
                <a:chExt cx="386905" cy="157163"/>
              </a:xfrm>
            </p:grpSpPr>
            <p:grpSp>
              <p:nvGrpSpPr>
                <p:cNvPr id="854" name="Google Shape;854;p23"/>
                <p:cNvGrpSpPr/>
                <p:nvPr/>
              </p:nvGrpSpPr>
              <p:grpSpPr>
                <a:xfrm>
                  <a:off x="2224754" y="5521737"/>
                  <a:ext cx="386905" cy="157163"/>
                  <a:chOff x="2224754" y="5521737"/>
                  <a:chExt cx="386905" cy="157163"/>
                </a:xfrm>
              </p:grpSpPr>
              <p:grpSp>
                <p:nvGrpSpPr>
                  <p:cNvPr id="855" name="Google Shape;855;p23"/>
                  <p:cNvGrpSpPr/>
                  <p:nvPr/>
                </p:nvGrpSpPr>
                <p:grpSpPr>
                  <a:xfrm>
                    <a:off x="2224754" y="5521737"/>
                    <a:ext cx="386905" cy="65532"/>
                    <a:chOff x="2224754" y="5521737"/>
                    <a:chExt cx="386905" cy="65532"/>
                  </a:xfrm>
                </p:grpSpPr>
                <p:sp>
                  <p:nvSpPr>
                    <p:cNvPr id="856" name="Google Shape;856;p23"/>
                    <p:cNvSpPr/>
                    <p:nvPr/>
                  </p:nvSpPr>
                  <p:spPr>
                    <a:xfrm>
                      <a:off x="2224754" y="5521737"/>
                      <a:ext cx="386905" cy="65532"/>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3"/>
                    <p:cNvSpPr/>
                    <p:nvPr/>
                  </p:nvSpPr>
                  <p:spPr>
                    <a:xfrm>
                      <a:off x="2237422" y="5534405"/>
                      <a:ext cx="374141" cy="52864"/>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8" name="Google Shape;858;p23"/>
                  <p:cNvGrpSpPr/>
                  <p:nvPr/>
                </p:nvGrpSpPr>
                <p:grpSpPr>
                  <a:xfrm>
                    <a:off x="2224754" y="5613368"/>
                    <a:ext cx="386905" cy="65532"/>
                    <a:chOff x="2224754" y="5613368"/>
                    <a:chExt cx="386905" cy="65532"/>
                  </a:xfrm>
                </p:grpSpPr>
                <p:sp>
                  <p:nvSpPr>
                    <p:cNvPr id="859" name="Google Shape;859;p23"/>
                    <p:cNvSpPr/>
                    <p:nvPr/>
                  </p:nvSpPr>
                  <p:spPr>
                    <a:xfrm>
                      <a:off x="2224754" y="5613368"/>
                      <a:ext cx="386905" cy="65532"/>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23"/>
                    <p:cNvSpPr/>
                    <p:nvPr/>
                  </p:nvSpPr>
                  <p:spPr>
                    <a:xfrm>
                      <a:off x="2237422" y="5626036"/>
                      <a:ext cx="374141" cy="52864"/>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61" name="Google Shape;861;p23"/>
                <p:cNvGrpSpPr/>
                <p:nvPr/>
              </p:nvGrpSpPr>
              <p:grpSpPr>
                <a:xfrm>
                  <a:off x="2336863" y="5554217"/>
                  <a:ext cx="177355" cy="15050"/>
                  <a:chOff x="2336863" y="5554217"/>
                  <a:chExt cx="177355" cy="15050"/>
                </a:xfrm>
              </p:grpSpPr>
              <p:sp>
                <p:nvSpPr>
                  <p:cNvPr id="862" name="Google Shape;862;p23"/>
                  <p:cNvSpPr/>
                  <p:nvPr/>
                </p:nvSpPr>
                <p:spPr>
                  <a:xfrm>
                    <a:off x="2336863" y="5554218"/>
                    <a:ext cx="15049" cy="15049"/>
                  </a:xfrm>
                  <a:custGeom>
                    <a:rect b="b" l="l" r="r" t="t"/>
                    <a:pathLst>
                      <a:path extrusionOk="0" h="15049" w="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23"/>
                  <p:cNvSpPr/>
                  <p:nvPr/>
                </p:nvSpPr>
                <p:spPr>
                  <a:xfrm>
                    <a:off x="2377440" y="5554217"/>
                    <a:ext cx="15049" cy="15049"/>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23"/>
                  <p:cNvSpPr/>
                  <p:nvPr/>
                </p:nvSpPr>
                <p:spPr>
                  <a:xfrm>
                    <a:off x="2418016" y="5554217"/>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23"/>
                  <p:cNvSpPr/>
                  <p:nvPr/>
                </p:nvSpPr>
                <p:spPr>
                  <a:xfrm>
                    <a:off x="2458593" y="5554218"/>
                    <a:ext cx="15049" cy="15049"/>
                  </a:xfrm>
                  <a:custGeom>
                    <a:rect b="b" l="l" r="r" t="t"/>
                    <a:pathLst>
                      <a:path extrusionOk="0" h="15049" w="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23"/>
                  <p:cNvSpPr/>
                  <p:nvPr/>
                </p:nvSpPr>
                <p:spPr>
                  <a:xfrm>
                    <a:off x="2499169" y="5554217"/>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7" name="Google Shape;867;p23"/>
                <p:cNvGrpSpPr/>
                <p:nvPr/>
              </p:nvGrpSpPr>
              <p:grpSpPr>
                <a:xfrm>
                  <a:off x="2336863" y="5641848"/>
                  <a:ext cx="177355" cy="15049"/>
                  <a:chOff x="2336863" y="5641848"/>
                  <a:chExt cx="177355" cy="15049"/>
                </a:xfrm>
              </p:grpSpPr>
              <p:sp>
                <p:nvSpPr>
                  <p:cNvPr id="868" name="Google Shape;868;p23"/>
                  <p:cNvSpPr/>
                  <p:nvPr/>
                </p:nvSpPr>
                <p:spPr>
                  <a:xfrm>
                    <a:off x="2336863"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23"/>
                  <p:cNvSpPr/>
                  <p:nvPr/>
                </p:nvSpPr>
                <p:spPr>
                  <a:xfrm>
                    <a:off x="2377440" y="5641848"/>
                    <a:ext cx="15049" cy="15049"/>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23"/>
                  <p:cNvSpPr/>
                  <p:nvPr/>
                </p:nvSpPr>
                <p:spPr>
                  <a:xfrm>
                    <a:off x="2418016"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23"/>
                  <p:cNvSpPr/>
                  <p:nvPr/>
                </p:nvSpPr>
                <p:spPr>
                  <a:xfrm>
                    <a:off x="2458592"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23"/>
                  <p:cNvSpPr/>
                  <p:nvPr/>
                </p:nvSpPr>
                <p:spPr>
                  <a:xfrm>
                    <a:off x="2499169"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73" name="Google Shape;873;p23"/>
              <p:cNvGrpSpPr/>
              <p:nvPr/>
            </p:nvGrpSpPr>
            <p:grpSpPr>
              <a:xfrm>
                <a:off x="1161625" y="3903897"/>
                <a:ext cx="215413" cy="215333"/>
                <a:chOff x="2288857" y="5187981"/>
                <a:chExt cx="258413" cy="258317"/>
              </a:xfrm>
            </p:grpSpPr>
            <p:sp>
              <p:nvSpPr>
                <p:cNvPr id="874" name="Google Shape;874;p23"/>
                <p:cNvSpPr/>
                <p:nvPr/>
              </p:nvSpPr>
              <p:spPr>
                <a:xfrm>
                  <a:off x="2288857" y="5187981"/>
                  <a:ext cx="258413" cy="258317"/>
                </a:xfrm>
                <a:custGeom>
                  <a:rect b="b" l="l" r="r" t="t"/>
                  <a:pathLst>
                    <a:path extrusionOk="0" h="258317" w="258413">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23"/>
                <p:cNvSpPr/>
                <p:nvPr/>
              </p:nvSpPr>
              <p:spPr>
                <a:xfrm>
                  <a:off x="2316956" y="5234082"/>
                  <a:ext cx="202501" cy="212216"/>
                </a:xfrm>
                <a:custGeom>
                  <a:rect b="b" l="l" r="r" t="t"/>
                  <a:pathLst>
                    <a:path extrusionOk="0" h="212216" w="202501">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76" name="Google Shape;876;p23"/>
            <p:cNvSpPr/>
            <p:nvPr/>
          </p:nvSpPr>
          <p:spPr>
            <a:xfrm>
              <a:off x="5401558" y="4012919"/>
              <a:ext cx="172878" cy="28080"/>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32"/>
          <p:cNvSpPr txBox="1"/>
          <p:nvPr>
            <p:ph idx="6" type="subTitle"/>
          </p:nvPr>
        </p:nvSpPr>
        <p:spPr>
          <a:xfrm>
            <a:off x="339000" y="2473525"/>
            <a:ext cx="40026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Encoding categorical variables:</a:t>
            </a:r>
            <a:endParaRPr sz="1400"/>
          </a:p>
        </p:txBody>
      </p:sp>
      <p:sp>
        <p:nvSpPr>
          <p:cNvPr id="973" name="Google Shape;973;p32"/>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Data Enrichment</a:t>
            </a:r>
            <a:endParaRPr/>
          </a:p>
        </p:txBody>
      </p:sp>
      <p:sp>
        <p:nvSpPr>
          <p:cNvPr id="974" name="Google Shape;974;p32"/>
          <p:cNvSpPr txBox="1"/>
          <p:nvPr>
            <p:ph idx="2" type="subTitle"/>
          </p:nvPr>
        </p:nvSpPr>
        <p:spPr>
          <a:xfrm>
            <a:off x="4823725" y="1443625"/>
            <a:ext cx="4228200" cy="2286300"/>
          </a:xfrm>
          <a:prstGeom prst="rect">
            <a:avLst/>
          </a:prstGeom>
          <a:ln cap="flat" cmpd="sng" w="9525">
            <a:solidFill>
              <a:srgbClr val="BECBD5"/>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Epilogue"/>
                <a:ea typeface="Epilogue"/>
                <a:cs typeface="Epilogue"/>
                <a:sym typeface="Epilogue"/>
              </a:rPr>
              <a:t>These data enrichment steps prepare the dataset for more accurate and effective modeling. Log-transforming </a:t>
            </a:r>
            <a:r>
              <a:rPr i="1" lang="en" sz="1100">
                <a:latin typeface="Epilogue"/>
                <a:ea typeface="Epilogue"/>
                <a:cs typeface="Epilogue"/>
                <a:sym typeface="Epilogue"/>
              </a:rPr>
              <a:t>SalePrice </a:t>
            </a:r>
            <a:r>
              <a:rPr lang="en" sz="1100">
                <a:latin typeface="Epilogue"/>
                <a:ea typeface="Epilogue"/>
                <a:cs typeface="Epilogue"/>
                <a:sym typeface="Epilogue"/>
              </a:rPr>
              <a:t>normalizes its distribution, improving model performance. Encoding categorical variables ensures qualitative data is usable, while creating new features like </a:t>
            </a:r>
            <a:r>
              <a:rPr i="1" lang="en" sz="1100">
                <a:latin typeface="Epilogue"/>
                <a:ea typeface="Epilogue"/>
                <a:cs typeface="Epilogue"/>
                <a:sym typeface="Epilogue"/>
              </a:rPr>
              <a:t>TotalSqFt </a:t>
            </a:r>
            <a:r>
              <a:rPr lang="en" sz="1100">
                <a:latin typeface="Epilogue"/>
                <a:ea typeface="Epilogue"/>
                <a:cs typeface="Epilogue"/>
                <a:sym typeface="Epilogue"/>
              </a:rPr>
              <a:t>captures broader patterns and enhances predictive power. Together, these steps improve data quality and align it with model assumptions for better predictions.</a:t>
            </a:r>
            <a:endParaRPr sz="1100">
              <a:latin typeface="Epilogue"/>
              <a:ea typeface="Epilogue"/>
              <a:cs typeface="Epilogue"/>
              <a:sym typeface="Epilogue"/>
            </a:endParaRPr>
          </a:p>
          <a:p>
            <a:pPr indent="0" lvl="0" marL="0" rtl="0" algn="l">
              <a:lnSpc>
                <a:spcPct val="150000"/>
              </a:lnSpc>
              <a:spcBef>
                <a:spcPts val="0"/>
              </a:spcBef>
              <a:spcAft>
                <a:spcPts val="0"/>
              </a:spcAft>
              <a:buNone/>
            </a:pPr>
            <a:r>
              <a:t/>
            </a:r>
            <a:endParaRPr sz="1100">
              <a:latin typeface="Epilogue"/>
              <a:ea typeface="Epilogue"/>
              <a:cs typeface="Epilogue"/>
              <a:sym typeface="Epilogue"/>
            </a:endParaRPr>
          </a:p>
          <a:p>
            <a:pPr indent="0" lvl="0" marL="0" rtl="0" algn="l">
              <a:lnSpc>
                <a:spcPct val="150000"/>
              </a:lnSpc>
              <a:spcBef>
                <a:spcPts val="0"/>
              </a:spcBef>
              <a:spcAft>
                <a:spcPts val="0"/>
              </a:spcAft>
              <a:buNone/>
            </a:pPr>
            <a:r>
              <a:t/>
            </a:r>
            <a:endParaRPr sz="1100">
              <a:latin typeface="Epilogue"/>
              <a:ea typeface="Epilogue"/>
              <a:cs typeface="Epilogue"/>
              <a:sym typeface="Epilogue"/>
            </a:endParaRPr>
          </a:p>
        </p:txBody>
      </p:sp>
      <p:sp>
        <p:nvSpPr>
          <p:cNvPr id="975" name="Google Shape;975;p32"/>
          <p:cNvSpPr txBox="1"/>
          <p:nvPr>
            <p:ph idx="5" type="subTitle"/>
          </p:nvPr>
        </p:nvSpPr>
        <p:spPr>
          <a:xfrm>
            <a:off x="339000" y="1434925"/>
            <a:ext cx="46683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Log-transforming </a:t>
            </a:r>
            <a:r>
              <a:rPr i="1" lang="en" sz="1400"/>
              <a:t>SalePrice </a:t>
            </a:r>
            <a:r>
              <a:rPr lang="en" sz="1400"/>
              <a:t>to normalize it:</a:t>
            </a:r>
            <a:endParaRPr sz="1400"/>
          </a:p>
        </p:txBody>
      </p:sp>
      <p:sp>
        <p:nvSpPr>
          <p:cNvPr id="976" name="Google Shape;976;p32"/>
          <p:cNvSpPr txBox="1"/>
          <p:nvPr>
            <p:ph idx="8" type="subTitle"/>
          </p:nvPr>
        </p:nvSpPr>
        <p:spPr>
          <a:xfrm>
            <a:off x="339000" y="3584050"/>
            <a:ext cx="28110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Creating new features:</a:t>
            </a:r>
            <a:endParaRPr sz="1400"/>
          </a:p>
        </p:txBody>
      </p:sp>
      <p:pic>
        <p:nvPicPr>
          <p:cNvPr id="977" name="Google Shape;977;p32"/>
          <p:cNvPicPr preferRelativeResize="0"/>
          <p:nvPr/>
        </p:nvPicPr>
        <p:blipFill>
          <a:blip r:embed="rId3">
            <a:alphaModFix/>
          </a:blip>
          <a:stretch>
            <a:fillRect/>
          </a:stretch>
        </p:blipFill>
        <p:spPr>
          <a:xfrm>
            <a:off x="364800" y="1879800"/>
            <a:ext cx="4412450" cy="276059"/>
          </a:xfrm>
          <a:prstGeom prst="rect">
            <a:avLst/>
          </a:prstGeom>
          <a:noFill/>
          <a:ln>
            <a:noFill/>
          </a:ln>
        </p:spPr>
      </p:pic>
      <p:pic>
        <p:nvPicPr>
          <p:cNvPr id="978" name="Google Shape;978;p32"/>
          <p:cNvPicPr preferRelativeResize="0"/>
          <p:nvPr/>
        </p:nvPicPr>
        <p:blipFill>
          <a:blip r:embed="rId4">
            <a:alphaModFix/>
          </a:blip>
          <a:stretch>
            <a:fillRect/>
          </a:stretch>
        </p:blipFill>
        <p:spPr>
          <a:xfrm>
            <a:off x="364800" y="2828325"/>
            <a:ext cx="4002600" cy="519493"/>
          </a:xfrm>
          <a:prstGeom prst="rect">
            <a:avLst/>
          </a:prstGeom>
          <a:noFill/>
          <a:ln>
            <a:noFill/>
          </a:ln>
        </p:spPr>
      </p:pic>
      <p:pic>
        <p:nvPicPr>
          <p:cNvPr id="979" name="Google Shape;979;p32"/>
          <p:cNvPicPr preferRelativeResize="0"/>
          <p:nvPr/>
        </p:nvPicPr>
        <p:blipFill rotWithShape="1">
          <a:blip r:embed="rId5">
            <a:alphaModFix/>
          </a:blip>
          <a:srcRect b="0" l="0" r="0" t="17992"/>
          <a:stretch/>
        </p:blipFill>
        <p:spPr>
          <a:xfrm>
            <a:off x="364800" y="3973750"/>
            <a:ext cx="5836401" cy="31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33"/>
          <p:cNvSpPr txBox="1"/>
          <p:nvPr>
            <p:ph idx="2" type="title"/>
          </p:nvPr>
        </p:nvSpPr>
        <p:spPr>
          <a:xfrm>
            <a:off x="547950" y="400450"/>
            <a:ext cx="56901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4</a:t>
            </a:r>
            <a:r>
              <a:rPr lang="en" sz="3000"/>
              <a:t>. Modeling</a:t>
            </a:r>
            <a:endParaRPr sz="3000"/>
          </a:p>
        </p:txBody>
      </p:sp>
      <p:sp>
        <p:nvSpPr>
          <p:cNvPr id="985" name="Google Shape;985;p33"/>
          <p:cNvSpPr txBox="1"/>
          <p:nvPr>
            <p:ph idx="4294967295" type="subTitle"/>
          </p:nvPr>
        </p:nvSpPr>
        <p:spPr>
          <a:xfrm>
            <a:off x="5165100" y="1700075"/>
            <a:ext cx="3930300" cy="2602500"/>
          </a:xfrm>
          <a:prstGeom prst="rect">
            <a:avLst/>
          </a:prstGeom>
          <a:ln cap="flat" cmpd="sng" w="9525">
            <a:solidFill>
              <a:srgbClr val="BECBD5"/>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Epilogue"/>
                <a:ea typeface="Epilogue"/>
                <a:cs typeface="Epilogue"/>
                <a:sym typeface="Epilogue"/>
              </a:rPr>
              <a:t>This process trains a LASSO regression model, which uses regularization to improve prediction and select important features by shrinking less relevant coefficients. The data is split into training and validation sets to ensure generalizability, and cv.glmnet performs cross-validation to find the optimal regularization parameter (lambda = 0.0006191379). This balance prevents overfitting while retaining predictive accuracy, making the model both robust and interpretable.</a:t>
            </a:r>
            <a:endParaRPr sz="1100">
              <a:latin typeface="Epilogue"/>
              <a:ea typeface="Epilogue"/>
              <a:cs typeface="Epilogue"/>
              <a:sym typeface="Epilogue"/>
            </a:endParaRPr>
          </a:p>
          <a:p>
            <a:pPr indent="0" lvl="0" marL="0" rtl="0" algn="l">
              <a:lnSpc>
                <a:spcPct val="150000"/>
              </a:lnSpc>
              <a:spcBef>
                <a:spcPts val="0"/>
              </a:spcBef>
              <a:spcAft>
                <a:spcPts val="0"/>
              </a:spcAft>
              <a:buNone/>
            </a:pPr>
            <a:r>
              <a:t/>
            </a:r>
            <a:endParaRPr sz="1100">
              <a:latin typeface="Epilogue"/>
              <a:ea typeface="Epilogue"/>
              <a:cs typeface="Epilogue"/>
              <a:sym typeface="Epilogue"/>
            </a:endParaRPr>
          </a:p>
          <a:p>
            <a:pPr indent="0" lvl="0" marL="0" rtl="0" algn="l">
              <a:lnSpc>
                <a:spcPct val="150000"/>
              </a:lnSpc>
              <a:spcBef>
                <a:spcPts val="0"/>
              </a:spcBef>
              <a:spcAft>
                <a:spcPts val="0"/>
              </a:spcAft>
              <a:buNone/>
            </a:pPr>
            <a:r>
              <a:t/>
            </a:r>
            <a:endParaRPr sz="1100">
              <a:latin typeface="Epilogue"/>
              <a:ea typeface="Epilogue"/>
              <a:cs typeface="Epilogue"/>
              <a:sym typeface="Epilogue"/>
            </a:endParaRPr>
          </a:p>
        </p:txBody>
      </p:sp>
      <p:sp>
        <p:nvSpPr>
          <p:cNvPr id="986" name="Google Shape;986;p33"/>
          <p:cNvSpPr txBox="1"/>
          <p:nvPr>
            <p:ph idx="4294967295" type="subTitle"/>
          </p:nvPr>
        </p:nvSpPr>
        <p:spPr>
          <a:xfrm>
            <a:off x="192475" y="2681225"/>
            <a:ext cx="4002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Epilogue"/>
                <a:ea typeface="Epilogue"/>
                <a:cs typeface="Epilogue"/>
                <a:sym typeface="Epilogue"/>
              </a:rPr>
              <a:t>Fit LASSO Regression:</a:t>
            </a:r>
            <a:endParaRPr b="1" sz="1400">
              <a:latin typeface="Epilogue"/>
              <a:ea typeface="Epilogue"/>
              <a:cs typeface="Epilogue"/>
              <a:sym typeface="Epilogue"/>
            </a:endParaRPr>
          </a:p>
          <a:p>
            <a:pPr indent="0" lvl="0" marL="0" rtl="0" algn="l">
              <a:spcBef>
                <a:spcPts val="0"/>
              </a:spcBef>
              <a:spcAft>
                <a:spcPts val="0"/>
              </a:spcAft>
              <a:buNone/>
            </a:pPr>
            <a:r>
              <a:t/>
            </a:r>
            <a:endParaRPr b="1" sz="1400">
              <a:latin typeface="Epilogue"/>
              <a:ea typeface="Epilogue"/>
              <a:cs typeface="Epilogue"/>
              <a:sym typeface="Epilogue"/>
            </a:endParaRPr>
          </a:p>
          <a:p>
            <a:pPr indent="0" lvl="0" marL="0" rtl="0" algn="l">
              <a:spcBef>
                <a:spcPts val="0"/>
              </a:spcBef>
              <a:spcAft>
                <a:spcPts val="0"/>
              </a:spcAft>
              <a:buNone/>
            </a:pPr>
            <a:r>
              <a:t/>
            </a:r>
            <a:endParaRPr b="1" sz="1400">
              <a:latin typeface="Epilogue"/>
              <a:ea typeface="Epilogue"/>
              <a:cs typeface="Epilogue"/>
              <a:sym typeface="Epilogue"/>
            </a:endParaRPr>
          </a:p>
        </p:txBody>
      </p:sp>
      <p:sp>
        <p:nvSpPr>
          <p:cNvPr id="987" name="Google Shape;987;p33"/>
          <p:cNvSpPr txBox="1"/>
          <p:nvPr>
            <p:ph idx="4294967295" type="subTitle"/>
          </p:nvPr>
        </p:nvSpPr>
        <p:spPr>
          <a:xfrm>
            <a:off x="192475" y="1414025"/>
            <a:ext cx="46683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Epilogue"/>
                <a:ea typeface="Epilogue"/>
                <a:cs typeface="Epilogue"/>
                <a:sym typeface="Epilogue"/>
              </a:rPr>
              <a:t>Split data into training and validation sets:</a:t>
            </a:r>
            <a:endParaRPr b="1" sz="1400">
              <a:latin typeface="Epilogue"/>
              <a:ea typeface="Epilogue"/>
              <a:cs typeface="Epilogue"/>
              <a:sym typeface="Epilogue"/>
            </a:endParaRPr>
          </a:p>
          <a:p>
            <a:pPr indent="0" lvl="0" marL="0" rtl="0" algn="l">
              <a:spcBef>
                <a:spcPts val="0"/>
              </a:spcBef>
              <a:spcAft>
                <a:spcPts val="0"/>
              </a:spcAft>
              <a:buNone/>
            </a:pPr>
            <a:r>
              <a:t/>
            </a:r>
            <a:endParaRPr b="1" sz="1400">
              <a:latin typeface="Epilogue"/>
              <a:ea typeface="Epilogue"/>
              <a:cs typeface="Epilogue"/>
              <a:sym typeface="Epilogue"/>
            </a:endParaRPr>
          </a:p>
          <a:p>
            <a:pPr indent="0" lvl="0" marL="0" rtl="0" algn="l">
              <a:spcBef>
                <a:spcPts val="0"/>
              </a:spcBef>
              <a:spcAft>
                <a:spcPts val="0"/>
              </a:spcAft>
              <a:buNone/>
            </a:pPr>
            <a:r>
              <a:t/>
            </a:r>
            <a:endParaRPr b="1" sz="1400">
              <a:latin typeface="Epilogue"/>
              <a:ea typeface="Epilogue"/>
              <a:cs typeface="Epilogue"/>
              <a:sym typeface="Epilogue"/>
            </a:endParaRPr>
          </a:p>
        </p:txBody>
      </p:sp>
      <p:sp>
        <p:nvSpPr>
          <p:cNvPr id="988" name="Google Shape;988;p33"/>
          <p:cNvSpPr txBox="1"/>
          <p:nvPr>
            <p:ph idx="4294967295" type="subTitle"/>
          </p:nvPr>
        </p:nvSpPr>
        <p:spPr>
          <a:xfrm>
            <a:off x="192475" y="4483025"/>
            <a:ext cx="43605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Epilogue"/>
                <a:ea typeface="Epilogue"/>
                <a:cs typeface="Epilogue"/>
                <a:sym typeface="Epilogue"/>
              </a:rPr>
              <a:t>Optimal lambda for LASSO: </a:t>
            </a:r>
            <a:r>
              <a:rPr lang="en" sz="1400">
                <a:latin typeface="Epilogue"/>
                <a:ea typeface="Epilogue"/>
                <a:cs typeface="Epilogue"/>
                <a:sym typeface="Epilogue"/>
              </a:rPr>
              <a:t>0.0006191379</a:t>
            </a:r>
            <a:endParaRPr sz="1400">
              <a:latin typeface="Epilogue"/>
              <a:ea typeface="Epilogue"/>
              <a:cs typeface="Epilogue"/>
              <a:sym typeface="Epilogue"/>
            </a:endParaRPr>
          </a:p>
          <a:p>
            <a:pPr indent="0" lvl="0" marL="0" rtl="0" algn="l">
              <a:spcBef>
                <a:spcPts val="0"/>
              </a:spcBef>
              <a:spcAft>
                <a:spcPts val="0"/>
              </a:spcAft>
              <a:buNone/>
            </a:pPr>
            <a:r>
              <a:t/>
            </a:r>
            <a:endParaRPr b="1" sz="1400">
              <a:latin typeface="Epilogue"/>
              <a:ea typeface="Epilogue"/>
              <a:cs typeface="Epilogue"/>
              <a:sym typeface="Epilogue"/>
            </a:endParaRPr>
          </a:p>
          <a:p>
            <a:pPr indent="0" lvl="0" marL="0" rtl="0" algn="l">
              <a:spcBef>
                <a:spcPts val="0"/>
              </a:spcBef>
              <a:spcAft>
                <a:spcPts val="0"/>
              </a:spcAft>
              <a:buNone/>
            </a:pPr>
            <a:r>
              <a:t/>
            </a:r>
            <a:endParaRPr b="1" sz="1400">
              <a:latin typeface="Epilogue"/>
              <a:ea typeface="Epilogue"/>
              <a:cs typeface="Epilogue"/>
              <a:sym typeface="Epilogue"/>
            </a:endParaRPr>
          </a:p>
        </p:txBody>
      </p:sp>
      <p:pic>
        <p:nvPicPr>
          <p:cNvPr id="989" name="Google Shape;989;p33"/>
          <p:cNvPicPr preferRelativeResize="0"/>
          <p:nvPr/>
        </p:nvPicPr>
        <p:blipFill>
          <a:blip r:embed="rId3">
            <a:alphaModFix/>
          </a:blip>
          <a:stretch>
            <a:fillRect/>
          </a:stretch>
        </p:blipFill>
        <p:spPr>
          <a:xfrm>
            <a:off x="210825" y="1803725"/>
            <a:ext cx="4881026" cy="788275"/>
          </a:xfrm>
          <a:prstGeom prst="rect">
            <a:avLst/>
          </a:prstGeom>
          <a:noFill/>
          <a:ln>
            <a:noFill/>
          </a:ln>
        </p:spPr>
      </p:pic>
      <p:pic>
        <p:nvPicPr>
          <p:cNvPr id="990" name="Google Shape;990;p33"/>
          <p:cNvPicPr preferRelativeResize="0"/>
          <p:nvPr/>
        </p:nvPicPr>
        <p:blipFill>
          <a:blip r:embed="rId4">
            <a:alphaModFix/>
          </a:blip>
          <a:stretch>
            <a:fillRect/>
          </a:stretch>
        </p:blipFill>
        <p:spPr>
          <a:xfrm>
            <a:off x="210837" y="3070925"/>
            <a:ext cx="4631575" cy="134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a:t>
            </a:r>
            <a:r>
              <a:rPr lang="en"/>
              <a:t>Evaluation</a:t>
            </a:r>
            <a:endParaRPr/>
          </a:p>
        </p:txBody>
      </p:sp>
      <p:sp>
        <p:nvSpPr>
          <p:cNvPr id="996" name="Google Shape;996;p34"/>
          <p:cNvSpPr txBox="1"/>
          <p:nvPr>
            <p:ph idx="3" type="subTitle"/>
          </p:nvPr>
        </p:nvSpPr>
        <p:spPr>
          <a:xfrm>
            <a:off x="470936" y="1283800"/>
            <a:ext cx="3384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Predict on test data</a:t>
            </a:r>
            <a:endParaRPr u="sng"/>
          </a:p>
        </p:txBody>
      </p:sp>
      <p:sp>
        <p:nvSpPr>
          <p:cNvPr id="997" name="Google Shape;997;p34"/>
          <p:cNvSpPr txBox="1"/>
          <p:nvPr>
            <p:ph idx="4" type="subTitle"/>
          </p:nvPr>
        </p:nvSpPr>
        <p:spPr>
          <a:xfrm>
            <a:off x="5127414" y="1283800"/>
            <a:ext cx="3384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Calculate RSME</a:t>
            </a:r>
            <a:endParaRPr u="sng"/>
          </a:p>
        </p:txBody>
      </p:sp>
      <p:pic>
        <p:nvPicPr>
          <p:cNvPr id="998" name="Google Shape;998;p34"/>
          <p:cNvPicPr preferRelativeResize="0"/>
          <p:nvPr/>
        </p:nvPicPr>
        <p:blipFill>
          <a:blip r:embed="rId3">
            <a:alphaModFix/>
          </a:blip>
          <a:stretch>
            <a:fillRect/>
          </a:stretch>
        </p:blipFill>
        <p:spPr>
          <a:xfrm>
            <a:off x="144178" y="1861499"/>
            <a:ext cx="4223247" cy="431100"/>
          </a:xfrm>
          <a:prstGeom prst="rect">
            <a:avLst/>
          </a:prstGeom>
          <a:noFill/>
          <a:ln>
            <a:noFill/>
          </a:ln>
        </p:spPr>
      </p:pic>
      <p:pic>
        <p:nvPicPr>
          <p:cNvPr id="999" name="Google Shape;999;p34"/>
          <p:cNvPicPr preferRelativeResize="0"/>
          <p:nvPr/>
        </p:nvPicPr>
        <p:blipFill>
          <a:blip r:embed="rId4">
            <a:alphaModFix/>
          </a:blip>
          <a:stretch>
            <a:fillRect/>
          </a:stretch>
        </p:blipFill>
        <p:spPr>
          <a:xfrm>
            <a:off x="4571350" y="1856500"/>
            <a:ext cx="4496440" cy="466700"/>
          </a:xfrm>
          <a:prstGeom prst="rect">
            <a:avLst/>
          </a:prstGeom>
          <a:noFill/>
          <a:ln>
            <a:noFill/>
          </a:ln>
        </p:spPr>
      </p:pic>
      <p:sp>
        <p:nvSpPr>
          <p:cNvPr id="1000" name="Google Shape;1000;p34"/>
          <p:cNvSpPr txBox="1"/>
          <p:nvPr/>
        </p:nvSpPr>
        <p:spPr>
          <a:xfrm>
            <a:off x="360000" y="3079700"/>
            <a:ext cx="8424000" cy="1385400"/>
          </a:xfrm>
          <a:prstGeom prst="rect">
            <a:avLst/>
          </a:prstGeom>
          <a:noFill/>
          <a:ln cap="flat" cmpd="sng" w="9525">
            <a:solidFill>
              <a:srgbClr val="BECBD5"/>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t>This step evaluates the performance of the LASSO regression model on unseen test data. Predictions are generated using the test set and the optimal lambda value identified during training. The model’s accuracy is assessed using the Root Mean Squared Error (RMSE), which measures the average magnitude of prediction errors. An RMSE of 0.0904 indicates that the predicted log-transformed sale prices are close to the actual values, demonstrating the model's effectiveness in generalizing to new data. RMSE provides a clear, interpretable metric to compare the performance of different models or optimization approaches.</a:t>
            </a:r>
            <a:endParaRPr sz="1300"/>
          </a:p>
        </p:txBody>
      </p:sp>
      <p:sp>
        <p:nvSpPr>
          <p:cNvPr id="1001" name="Google Shape;1001;p34"/>
          <p:cNvSpPr/>
          <p:nvPr/>
        </p:nvSpPr>
        <p:spPr>
          <a:xfrm>
            <a:off x="61600" y="1301200"/>
            <a:ext cx="4388400" cy="1170600"/>
          </a:xfrm>
          <a:prstGeom prst="rect">
            <a:avLst/>
          </a:prstGeom>
          <a:noFill/>
          <a:ln cap="flat" cmpd="sng" w="9525">
            <a:solidFill>
              <a:srgbClr val="BECBD5"/>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2" name="Google Shape;1002;p34"/>
          <p:cNvSpPr/>
          <p:nvPr/>
        </p:nvSpPr>
        <p:spPr>
          <a:xfrm>
            <a:off x="4571375" y="1301200"/>
            <a:ext cx="4496400" cy="1170600"/>
          </a:xfrm>
          <a:prstGeom prst="rect">
            <a:avLst/>
          </a:prstGeom>
          <a:noFill/>
          <a:ln cap="flat" cmpd="sng" w="9525">
            <a:solidFill>
              <a:srgbClr val="BECBD5"/>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3" name="Google Shape;1003;p34"/>
          <p:cNvSpPr txBox="1"/>
          <p:nvPr/>
        </p:nvSpPr>
        <p:spPr>
          <a:xfrm>
            <a:off x="4571375" y="2481150"/>
            <a:ext cx="4572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Epilogue"/>
                <a:ea typeface="Epilogue"/>
                <a:cs typeface="Epilogue"/>
                <a:sym typeface="Epilogue"/>
              </a:rPr>
              <a:t>RMSE for LASSO model:  </a:t>
            </a:r>
            <a:r>
              <a:rPr lang="en" sz="1600">
                <a:solidFill>
                  <a:schemeClr val="dk1"/>
                </a:solidFill>
                <a:latin typeface="Epilogue"/>
                <a:ea typeface="Epilogue"/>
                <a:cs typeface="Epilogue"/>
                <a:sym typeface="Epilogue"/>
              </a:rPr>
              <a:t>0.09044559</a:t>
            </a:r>
            <a:endParaRPr sz="1600">
              <a:solidFill>
                <a:schemeClr val="dk1"/>
              </a:solidFill>
              <a:latin typeface="Epilogue"/>
              <a:ea typeface="Epilogue"/>
              <a:cs typeface="Epilogue"/>
              <a:sym typeface="Epilog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35"/>
          <p:cNvSpPr txBox="1"/>
          <p:nvPr>
            <p:ph type="title"/>
          </p:nvPr>
        </p:nvSpPr>
        <p:spPr>
          <a:xfrm>
            <a:off x="999175" y="2571975"/>
            <a:ext cx="7144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09" name="Google Shape;1009;p35"/>
          <p:cNvSpPr txBox="1"/>
          <p:nvPr>
            <p:ph idx="2" type="title"/>
          </p:nvPr>
        </p:nvSpPr>
        <p:spPr>
          <a:xfrm>
            <a:off x="999175" y="1321975"/>
            <a:ext cx="12357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36"/>
          <p:cNvSpPr txBox="1"/>
          <p:nvPr>
            <p:ph idx="4294967295" type="title"/>
          </p:nvPr>
        </p:nvSpPr>
        <p:spPr>
          <a:xfrm>
            <a:off x="720000" y="527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15" name="Google Shape;1015;p36"/>
          <p:cNvSpPr txBox="1"/>
          <p:nvPr>
            <p:ph idx="4294967295" type="subTitle"/>
          </p:nvPr>
        </p:nvSpPr>
        <p:spPr>
          <a:xfrm>
            <a:off x="432250" y="1230675"/>
            <a:ext cx="8622600" cy="186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Epilogue"/>
                <a:ea typeface="Epilogue"/>
                <a:cs typeface="Epilogue"/>
                <a:sym typeface="Epilogue"/>
              </a:rPr>
              <a:t>Dataset Challenges:</a:t>
            </a:r>
            <a:endParaRPr b="1">
              <a:latin typeface="Epilogue"/>
              <a:ea typeface="Epilogue"/>
              <a:cs typeface="Epilogue"/>
              <a:sym typeface="Epilogue"/>
            </a:endParaRPr>
          </a:p>
          <a:p>
            <a:pPr indent="-304800" lvl="0" marL="457200" rtl="0" algn="l">
              <a:lnSpc>
                <a:spcPct val="115000"/>
              </a:lnSpc>
              <a:spcBef>
                <a:spcPts val="0"/>
              </a:spcBef>
              <a:spcAft>
                <a:spcPts val="0"/>
              </a:spcAft>
              <a:buSzPts val="1200"/>
              <a:buFont typeface="Epilogue"/>
              <a:buChar char="●"/>
            </a:pPr>
            <a:r>
              <a:rPr lang="en">
                <a:latin typeface="Epilogue"/>
                <a:ea typeface="Epilogue"/>
                <a:cs typeface="Epilogue"/>
                <a:sym typeface="Epilogue"/>
              </a:rPr>
              <a:t>Issues with missing values, mixed data types, and the large number of features (81 columns) were addressed systematically.</a:t>
            </a:r>
            <a:endParaRPr>
              <a:latin typeface="Epilogue"/>
              <a:ea typeface="Epilogue"/>
              <a:cs typeface="Epilogue"/>
              <a:sym typeface="Epilogue"/>
            </a:endParaRPr>
          </a:p>
          <a:p>
            <a:pPr indent="0" lvl="0" marL="0" rtl="0" algn="l">
              <a:lnSpc>
                <a:spcPct val="115000"/>
              </a:lnSpc>
              <a:spcBef>
                <a:spcPts val="0"/>
              </a:spcBef>
              <a:spcAft>
                <a:spcPts val="0"/>
              </a:spcAft>
              <a:buNone/>
            </a:pPr>
            <a:r>
              <a:t/>
            </a:r>
            <a:endParaRPr>
              <a:latin typeface="Epilogue"/>
              <a:ea typeface="Epilogue"/>
              <a:cs typeface="Epilogue"/>
              <a:sym typeface="Epilogue"/>
            </a:endParaRPr>
          </a:p>
          <a:p>
            <a:pPr indent="0" lvl="0" marL="0" rtl="0" algn="l">
              <a:lnSpc>
                <a:spcPct val="115000"/>
              </a:lnSpc>
              <a:spcBef>
                <a:spcPts val="0"/>
              </a:spcBef>
              <a:spcAft>
                <a:spcPts val="0"/>
              </a:spcAft>
              <a:buNone/>
            </a:pPr>
            <a:r>
              <a:rPr b="1" lang="en">
                <a:latin typeface="Epilogue"/>
                <a:ea typeface="Epilogue"/>
                <a:cs typeface="Epilogue"/>
                <a:sym typeface="Epilogue"/>
              </a:rPr>
              <a:t>Approach:</a:t>
            </a:r>
            <a:endParaRPr b="1">
              <a:latin typeface="Epilogue"/>
              <a:ea typeface="Epilogue"/>
              <a:cs typeface="Epilogue"/>
              <a:sym typeface="Epilogue"/>
            </a:endParaRPr>
          </a:p>
          <a:p>
            <a:pPr indent="-304800" lvl="0" marL="457200" rtl="0" algn="l">
              <a:lnSpc>
                <a:spcPct val="115000"/>
              </a:lnSpc>
              <a:spcBef>
                <a:spcPts val="0"/>
              </a:spcBef>
              <a:spcAft>
                <a:spcPts val="0"/>
              </a:spcAft>
              <a:buSzPts val="1200"/>
              <a:buFont typeface="Epilogue"/>
              <a:buChar char="●"/>
            </a:pPr>
            <a:r>
              <a:rPr lang="en">
                <a:latin typeface="Epilogue"/>
                <a:ea typeface="Epilogue"/>
                <a:cs typeface="Epilogue"/>
                <a:sym typeface="Epilogue"/>
              </a:rPr>
              <a:t>Employed data cleaning, exploratory analysis, and advanced modeling techniques.</a:t>
            </a:r>
            <a:endParaRPr>
              <a:latin typeface="Epilogue"/>
              <a:ea typeface="Epilogue"/>
              <a:cs typeface="Epilogue"/>
              <a:sym typeface="Epilogue"/>
            </a:endParaRPr>
          </a:p>
          <a:p>
            <a:pPr indent="-304800" lvl="0" marL="457200" rtl="0" algn="l">
              <a:lnSpc>
                <a:spcPct val="115000"/>
              </a:lnSpc>
              <a:spcBef>
                <a:spcPts val="0"/>
              </a:spcBef>
              <a:spcAft>
                <a:spcPts val="0"/>
              </a:spcAft>
              <a:buSzPts val="1200"/>
              <a:buFont typeface="Epilogue"/>
              <a:buChar char="●"/>
            </a:pPr>
            <a:r>
              <a:rPr lang="en">
                <a:latin typeface="Epilogue"/>
                <a:ea typeface="Epilogue"/>
                <a:cs typeface="Epilogue"/>
                <a:sym typeface="Epilogue"/>
              </a:rPr>
              <a:t>Balanced predictive performance with interpretability to create a reliable house price estimation model.</a:t>
            </a:r>
            <a:endParaRPr>
              <a:latin typeface="Epilogue"/>
              <a:ea typeface="Epilogue"/>
              <a:cs typeface="Epilogue"/>
              <a:sym typeface="Epilogue"/>
            </a:endParaRPr>
          </a:p>
          <a:p>
            <a:pPr indent="0" lvl="0" marL="457200" rtl="0" algn="l">
              <a:lnSpc>
                <a:spcPct val="115000"/>
              </a:lnSpc>
              <a:spcBef>
                <a:spcPts val="0"/>
              </a:spcBef>
              <a:spcAft>
                <a:spcPts val="0"/>
              </a:spcAft>
              <a:buNone/>
            </a:pPr>
            <a:r>
              <a:t/>
            </a:r>
            <a:endParaRPr>
              <a:latin typeface="Epilogue"/>
              <a:ea typeface="Epilogue"/>
              <a:cs typeface="Epilogue"/>
              <a:sym typeface="Epilogue"/>
            </a:endParaRPr>
          </a:p>
          <a:p>
            <a:pPr indent="0" lvl="0" marL="0" rtl="0" algn="l">
              <a:lnSpc>
                <a:spcPct val="115000"/>
              </a:lnSpc>
              <a:spcBef>
                <a:spcPts val="0"/>
              </a:spcBef>
              <a:spcAft>
                <a:spcPts val="0"/>
              </a:spcAft>
              <a:buNone/>
            </a:pPr>
            <a:r>
              <a:rPr b="1" lang="en">
                <a:latin typeface="Epilogue"/>
                <a:ea typeface="Epilogue"/>
                <a:cs typeface="Epilogue"/>
                <a:sym typeface="Epilogue"/>
              </a:rPr>
              <a:t>Techniques Used:</a:t>
            </a:r>
            <a:endParaRPr>
              <a:latin typeface="Epilogue"/>
              <a:ea typeface="Epilogue"/>
              <a:cs typeface="Epilogue"/>
              <a:sym typeface="Epilogue"/>
            </a:endParaRPr>
          </a:p>
          <a:p>
            <a:pPr indent="-304800" lvl="0" marL="457200" rtl="0" algn="l">
              <a:lnSpc>
                <a:spcPct val="115000"/>
              </a:lnSpc>
              <a:spcBef>
                <a:spcPts val="0"/>
              </a:spcBef>
              <a:spcAft>
                <a:spcPts val="0"/>
              </a:spcAft>
              <a:buSzPts val="1200"/>
              <a:buFont typeface="Epilogue"/>
              <a:buChar char="●"/>
            </a:pPr>
            <a:r>
              <a:rPr lang="en">
                <a:latin typeface="Epilogue"/>
                <a:ea typeface="Epilogue"/>
                <a:cs typeface="Epilogue"/>
                <a:sym typeface="Epilogue"/>
              </a:rPr>
              <a:t>LASSO regression for feature selection, reducing complexity while retaining relevance.</a:t>
            </a:r>
            <a:endParaRPr>
              <a:latin typeface="Epilogue"/>
              <a:ea typeface="Epilogue"/>
              <a:cs typeface="Epilogue"/>
              <a:sym typeface="Epilogue"/>
            </a:endParaRPr>
          </a:p>
          <a:p>
            <a:pPr indent="-304800" lvl="0" marL="457200" rtl="0" algn="l">
              <a:lnSpc>
                <a:spcPct val="115000"/>
              </a:lnSpc>
              <a:spcBef>
                <a:spcPts val="0"/>
              </a:spcBef>
              <a:spcAft>
                <a:spcPts val="0"/>
              </a:spcAft>
              <a:buSzPts val="1200"/>
              <a:buFont typeface="Epilogue"/>
              <a:buChar char="●"/>
            </a:pPr>
            <a:r>
              <a:rPr lang="en">
                <a:latin typeface="Epilogue"/>
                <a:ea typeface="Epilogue"/>
                <a:cs typeface="Epilogue"/>
                <a:sym typeface="Epilogue"/>
              </a:rPr>
              <a:t>Imputation strategies for missing data (</a:t>
            </a:r>
            <a:r>
              <a:rPr i="1" lang="en">
                <a:latin typeface="Epilogue"/>
                <a:ea typeface="Epilogue"/>
                <a:cs typeface="Epilogue"/>
                <a:sym typeface="Epilogue"/>
              </a:rPr>
              <a:t>LotFrontage</a:t>
            </a:r>
            <a:r>
              <a:rPr lang="en">
                <a:latin typeface="Epilogue"/>
                <a:ea typeface="Epilogue"/>
                <a:cs typeface="Epilogue"/>
                <a:sym typeface="Epilogue"/>
              </a:rPr>
              <a:t> and </a:t>
            </a:r>
            <a:r>
              <a:rPr i="1" lang="en">
                <a:latin typeface="Epilogue"/>
                <a:ea typeface="Epilogue"/>
                <a:cs typeface="Epilogue"/>
                <a:sym typeface="Epilogue"/>
              </a:rPr>
              <a:t>GarageType</a:t>
            </a:r>
            <a:r>
              <a:rPr lang="en">
                <a:latin typeface="Epilogue"/>
                <a:ea typeface="Epilogue"/>
                <a:cs typeface="Epilogue"/>
                <a:sym typeface="Epilogue"/>
              </a:rPr>
              <a:t>) to maintain data usability and avoid bias.</a:t>
            </a:r>
            <a:endParaRPr>
              <a:latin typeface="Epilogue"/>
              <a:ea typeface="Epilogue"/>
              <a:cs typeface="Epilogue"/>
              <a:sym typeface="Epilogue"/>
            </a:endParaRPr>
          </a:p>
          <a:p>
            <a:pPr indent="-304800" lvl="0" marL="457200" rtl="0" algn="l">
              <a:lnSpc>
                <a:spcPct val="115000"/>
              </a:lnSpc>
              <a:spcBef>
                <a:spcPts val="0"/>
              </a:spcBef>
              <a:spcAft>
                <a:spcPts val="0"/>
              </a:spcAft>
              <a:buSzPts val="1200"/>
              <a:buFont typeface="Epilogue"/>
              <a:buChar char="●"/>
            </a:pPr>
            <a:r>
              <a:rPr lang="en">
                <a:latin typeface="Epilogue"/>
                <a:ea typeface="Epilogue"/>
                <a:cs typeface="Epilogue"/>
                <a:sym typeface="Epilogue"/>
              </a:rPr>
              <a:t>Logarithmic transformation of </a:t>
            </a:r>
            <a:r>
              <a:rPr i="1" lang="en">
                <a:latin typeface="Epilogue"/>
                <a:ea typeface="Epilogue"/>
                <a:cs typeface="Epilogue"/>
                <a:sym typeface="Epilogue"/>
              </a:rPr>
              <a:t>SalePrice </a:t>
            </a:r>
            <a:r>
              <a:rPr lang="en">
                <a:latin typeface="Epilogue"/>
                <a:ea typeface="Epilogue"/>
                <a:cs typeface="Epilogue"/>
                <a:sym typeface="Epilogue"/>
              </a:rPr>
              <a:t>to manage heteroscedasticity effectively.</a:t>
            </a:r>
            <a:endParaRPr>
              <a:latin typeface="Epilogue"/>
              <a:ea typeface="Epilogue"/>
              <a:cs typeface="Epilogue"/>
              <a:sym typeface="Epilogue"/>
            </a:endParaRPr>
          </a:p>
          <a:p>
            <a:pPr indent="0" lvl="0" marL="0" rtl="0" algn="l">
              <a:lnSpc>
                <a:spcPct val="115000"/>
              </a:lnSpc>
              <a:spcBef>
                <a:spcPts val="0"/>
              </a:spcBef>
              <a:spcAft>
                <a:spcPts val="0"/>
              </a:spcAft>
              <a:buNone/>
            </a:pPr>
            <a:r>
              <a:t/>
            </a:r>
            <a:endParaRPr>
              <a:latin typeface="Epilogue"/>
              <a:ea typeface="Epilogue"/>
              <a:cs typeface="Epilogue"/>
              <a:sym typeface="Epilogue"/>
            </a:endParaRPr>
          </a:p>
          <a:p>
            <a:pPr indent="0" lvl="0" marL="0" rtl="0" algn="l">
              <a:lnSpc>
                <a:spcPct val="115000"/>
              </a:lnSpc>
              <a:spcBef>
                <a:spcPts val="0"/>
              </a:spcBef>
              <a:spcAft>
                <a:spcPts val="0"/>
              </a:spcAft>
              <a:buNone/>
            </a:pPr>
            <a:r>
              <a:rPr b="1" lang="en">
                <a:latin typeface="Epilogue"/>
                <a:ea typeface="Epilogue"/>
                <a:cs typeface="Epilogue"/>
                <a:sym typeface="Epilogue"/>
              </a:rPr>
              <a:t>Performance:</a:t>
            </a:r>
            <a:endParaRPr b="1">
              <a:latin typeface="Epilogue"/>
              <a:ea typeface="Epilogue"/>
              <a:cs typeface="Epilogue"/>
              <a:sym typeface="Epilogue"/>
            </a:endParaRPr>
          </a:p>
          <a:p>
            <a:pPr indent="-304800" lvl="0" marL="457200" rtl="0" algn="l">
              <a:lnSpc>
                <a:spcPct val="115000"/>
              </a:lnSpc>
              <a:spcBef>
                <a:spcPts val="0"/>
              </a:spcBef>
              <a:spcAft>
                <a:spcPts val="0"/>
              </a:spcAft>
              <a:buSzPts val="1200"/>
              <a:buFont typeface="Epilogue"/>
              <a:buChar char="●"/>
            </a:pPr>
            <a:r>
              <a:rPr lang="en">
                <a:latin typeface="Epilogue"/>
                <a:ea typeface="Epilogue"/>
                <a:cs typeface="Epilogue"/>
                <a:sym typeface="Epilogue"/>
              </a:rPr>
              <a:t>The final model achieved a strong predictive performance, with an RMSE of 0.0904 on log-transformed prices.</a:t>
            </a:r>
            <a:endParaRPr>
              <a:latin typeface="Epilogue"/>
              <a:ea typeface="Epilogue"/>
              <a:cs typeface="Epilogue"/>
              <a:sym typeface="Epilog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37"/>
          <p:cNvSpPr txBox="1"/>
          <p:nvPr>
            <p:ph type="title"/>
          </p:nvPr>
        </p:nvSpPr>
        <p:spPr>
          <a:xfrm>
            <a:off x="2198250" y="2029050"/>
            <a:ext cx="4747500" cy="10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882" name="Google Shape;882;p24"/>
          <p:cNvSpPr txBox="1"/>
          <p:nvPr>
            <p:ph idx="2" type="title"/>
          </p:nvPr>
        </p:nvSpPr>
        <p:spPr>
          <a:xfrm>
            <a:off x="643775" y="127957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83" name="Google Shape;883;p24"/>
          <p:cNvSpPr txBox="1"/>
          <p:nvPr>
            <p:ph idx="4" type="title"/>
          </p:nvPr>
        </p:nvSpPr>
        <p:spPr>
          <a:xfrm>
            <a:off x="3419250" y="127957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84" name="Google Shape;884;p24"/>
          <p:cNvSpPr txBox="1"/>
          <p:nvPr>
            <p:ph idx="6" type="title"/>
          </p:nvPr>
        </p:nvSpPr>
        <p:spPr>
          <a:xfrm>
            <a:off x="6270925" y="127957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85" name="Google Shape;885;p24"/>
          <p:cNvSpPr txBox="1"/>
          <p:nvPr>
            <p:ph idx="1" type="subTitle"/>
          </p:nvPr>
        </p:nvSpPr>
        <p:spPr>
          <a:xfrm>
            <a:off x="643775" y="19886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886" name="Google Shape;886;p24"/>
          <p:cNvSpPr txBox="1"/>
          <p:nvPr>
            <p:ph idx="8" type="subTitle"/>
          </p:nvPr>
        </p:nvSpPr>
        <p:spPr>
          <a:xfrm>
            <a:off x="3419250" y="19886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87" name="Google Shape;887;p24"/>
          <p:cNvSpPr txBox="1"/>
          <p:nvPr>
            <p:ph idx="9" type="subTitle"/>
          </p:nvPr>
        </p:nvSpPr>
        <p:spPr>
          <a:xfrm>
            <a:off x="6270925" y="19886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88" name="Google Shape;888;p24"/>
          <p:cNvSpPr txBox="1"/>
          <p:nvPr/>
        </p:nvSpPr>
        <p:spPr>
          <a:xfrm>
            <a:off x="3406475" y="2574025"/>
            <a:ext cx="33030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chemeClr val="dk1"/>
                </a:solidFill>
                <a:latin typeface="Epilogue"/>
                <a:ea typeface="Epilogue"/>
                <a:cs typeface="Epilogue"/>
                <a:sym typeface="Epilogue"/>
              </a:rPr>
              <a:t>1. Data Cleaning</a:t>
            </a:r>
            <a:endParaRPr b="1" sz="1600">
              <a:solidFill>
                <a:schemeClr val="dk1"/>
              </a:solidFill>
              <a:latin typeface="Epilogue"/>
              <a:ea typeface="Epilogue"/>
              <a:cs typeface="Epilogue"/>
              <a:sym typeface="Epilogue"/>
            </a:endParaRPr>
          </a:p>
          <a:p>
            <a:pPr indent="0" lvl="0" marL="0" rtl="0" algn="l">
              <a:lnSpc>
                <a:spcPct val="150000"/>
              </a:lnSpc>
              <a:spcBef>
                <a:spcPts val="0"/>
              </a:spcBef>
              <a:spcAft>
                <a:spcPts val="0"/>
              </a:spcAft>
              <a:buNone/>
            </a:pPr>
            <a:r>
              <a:rPr b="1" lang="en" sz="1600">
                <a:solidFill>
                  <a:schemeClr val="dk1"/>
                </a:solidFill>
                <a:latin typeface="Epilogue"/>
                <a:ea typeface="Epilogue"/>
                <a:cs typeface="Epilogue"/>
                <a:sym typeface="Epilogue"/>
              </a:rPr>
              <a:t>2. </a:t>
            </a:r>
            <a:r>
              <a:rPr b="1" lang="en" sz="1600">
                <a:solidFill>
                  <a:schemeClr val="dk1"/>
                </a:solidFill>
                <a:latin typeface="Epilogue"/>
                <a:ea typeface="Epilogue"/>
                <a:cs typeface="Epilogue"/>
                <a:sym typeface="Epilogue"/>
              </a:rPr>
              <a:t>Exploratory</a:t>
            </a:r>
            <a:r>
              <a:rPr b="1" lang="en" sz="1600">
                <a:solidFill>
                  <a:schemeClr val="dk1"/>
                </a:solidFill>
                <a:latin typeface="Epilogue"/>
                <a:ea typeface="Epilogue"/>
                <a:cs typeface="Epilogue"/>
                <a:sym typeface="Epilogue"/>
              </a:rPr>
              <a:t> Data Analysis</a:t>
            </a:r>
            <a:endParaRPr b="1" sz="1600">
              <a:solidFill>
                <a:schemeClr val="dk1"/>
              </a:solidFill>
              <a:latin typeface="Epilogue"/>
              <a:ea typeface="Epilogue"/>
              <a:cs typeface="Epilogue"/>
              <a:sym typeface="Epilogue"/>
            </a:endParaRPr>
          </a:p>
          <a:p>
            <a:pPr indent="0" lvl="0" marL="0" rtl="0" algn="l">
              <a:lnSpc>
                <a:spcPct val="150000"/>
              </a:lnSpc>
              <a:spcBef>
                <a:spcPts val="0"/>
              </a:spcBef>
              <a:spcAft>
                <a:spcPts val="0"/>
              </a:spcAft>
              <a:buNone/>
            </a:pPr>
            <a:r>
              <a:rPr b="1" lang="en" sz="1600">
                <a:solidFill>
                  <a:schemeClr val="dk1"/>
                </a:solidFill>
                <a:latin typeface="Epilogue"/>
                <a:ea typeface="Epilogue"/>
                <a:cs typeface="Epilogue"/>
                <a:sym typeface="Epilogue"/>
              </a:rPr>
              <a:t>3. Data Enrichment</a:t>
            </a:r>
            <a:endParaRPr b="1" sz="1600">
              <a:solidFill>
                <a:schemeClr val="dk1"/>
              </a:solidFill>
              <a:latin typeface="Epilogue"/>
              <a:ea typeface="Epilogue"/>
              <a:cs typeface="Epilogue"/>
              <a:sym typeface="Epilogue"/>
            </a:endParaRPr>
          </a:p>
          <a:p>
            <a:pPr indent="0" lvl="0" marL="0" rtl="0" algn="l">
              <a:lnSpc>
                <a:spcPct val="150000"/>
              </a:lnSpc>
              <a:spcBef>
                <a:spcPts val="0"/>
              </a:spcBef>
              <a:spcAft>
                <a:spcPts val="0"/>
              </a:spcAft>
              <a:buNone/>
            </a:pPr>
            <a:r>
              <a:rPr b="1" lang="en" sz="1600">
                <a:solidFill>
                  <a:schemeClr val="dk1"/>
                </a:solidFill>
                <a:latin typeface="Epilogue"/>
                <a:ea typeface="Epilogue"/>
                <a:cs typeface="Epilogue"/>
                <a:sym typeface="Epilogue"/>
              </a:rPr>
              <a:t>4. Modeling</a:t>
            </a:r>
            <a:endParaRPr b="1" sz="1600">
              <a:solidFill>
                <a:schemeClr val="dk1"/>
              </a:solidFill>
              <a:latin typeface="Epilogue"/>
              <a:ea typeface="Epilogue"/>
              <a:cs typeface="Epilogue"/>
              <a:sym typeface="Epilogue"/>
            </a:endParaRPr>
          </a:p>
          <a:p>
            <a:pPr indent="0" lvl="0" marL="0" rtl="0" algn="l">
              <a:lnSpc>
                <a:spcPct val="150000"/>
              </a:lnSpc>
              <a:spcBef>
                <a:spcPts val="0"/>
              </a:spcBef>
              <a:spcAft>
                <a:spcPts val="0"/>
              </a:spcAft>
              <a:buNone/>
            </a:pPr>
            <a:r>
              <a:rPr b="1" lang="en" sz="1600">
                <a:solidFill>
                  <a:schemeClr val="dk1"/>
                </a:solidFill>
                <a:latin typeface="Epilogue"/>
                <a:ea typeface="Epilogue"/>
                <a:cs typeface="Epilogue"/>
                <a:sym typeface="Epilogue"/>
              </a:rPr>
              <a:t>5. </a:t>
            </a:r>
            <a:r>
              <a:rPr b="1" lang="en" sz="1600">
                <a:solidFill>
                  <a:schemeClr val="dk1"/>
                </a:solidFill>
                <a:latin typeface="Epilogue"/>
                <a:ea typeface="Epilogue"/>
                <a:cs typeface="Epilogue"/>
                <a:sym typeface="Epilogue"/>
              </a:rPr>
              <a:t>Evaluation</a:t>
            </a:r>
            <a:endParaRPr b="1" sz="1600">
              <a:solidFill>
                <a:schemeClr val="dk1"/>
              </a:solidFill>
              <a:latin typeface="Epilogue"/>
              <a:ea typeface="Epilogue"/>
              <a:cs typeface="Epilogue"/>
              <a:sym typeface="Epilog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25"/>
          <p:cNvSpPr txBox="1"/>
          <p:nvPr>
            <p:ph type="title"/>
          </p:nvPr>
        </p:nvSpPr>
        <p:spPr>
          <a:xfrm>
            <a:off x="999175" y="2571975"/>
            <a:ext cx="7144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894" name="Google Shape;894;p25"/>
          <p:cNvSpPr txBox="1"/>
          <p:nvPr>
            <p:ph idx="2" type="title"/>
          </p:nvPr>
        </p:nvSpPr>
        <p:spPr>
          <a:xfrm>
            <a:off x="999175" y="1321975"/>
            <a:ext cx="12357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900" name="Google Shape;900;p26"/>
          <p:cNvGraphicFramePr/>
          <p:nvPr/>
        </p:nvGraphicFramePr>
        <p:xfrm>
          <a:off x="720000" y="1988550"/>
          <a:ext cx="3000000" cy="3000000"/>
        </p:xfrm>
        <a:graphic>
          <a:graphicData uri="http://schemas.openxmlformats.org/drawingml/2006/table">
            <a:tbl>
              <a:tblPr>
                <a:noFill/>
                <a:tableStyleId>{EE8589DF-B590-4526-8EB0-AD2BC46DCB14}</a:tableStyleId>
              </a:tblPr>
              <a:tblGrid>
                <a:gridCol w="2737675"/>
                <a:gridCol w="5312700"/>
              </a:tblGrid>
              <a:tr h="411200">
                <a:tc>
                  <a:txBody>
                    <a:bodyPr/>
                    <a:lstStyle/>
                    <a:p>
                      <a:pPr indent="0" lvl="0" marL="0" rtl="0" algn="l">
                        <a:spcBef>
                          <a:spcPts val="0"/>
                        </a:spcBef>
                        <a:spcAft>
                          <a:spcPts val="0"/>
                        </a:spcAft>
                        <a:buNone/>
                      </a:pPr>
                      <a:r>
                        <a:rPr b="1" lang="en" sz="1200" u="sng">
                          <a:solidFill>
                            <a:schemeClr val="dk1"/>
                          </a:solidFill>
                          <a:latin typeface="Lato"/>
                          <a:ea typeface="Lato"/>
                          <a:cs typeface="Lato"/>
                          <a:sym typeface="Lato"/>
                        </a:rPr>
                        <a:t>train.csv</a:t>
                      </a:r>
                      <a:endParaRPr b="1" sz="1200" u="sng">
                        <a:solidFill>
                          <a:schemeClr val="dk1"/>
                        </a:solidFill>
                        <a:latin typeface="Lato"/>
                        <a:ea typeface="Lato"/>
                        <a:cs typeface="Lato"/>
                        <a:sym typeface="Lato"/>
                      </a:endParaRPr>
                    </a:p>
                  </a:txBody>
                  <a:tcPr marT="0" marB="0" marR="91425" marL="91425" anchor="ctr">
                    <a:lnL cap="flat" cmpd="sng" w="9525">
                      <a:solidFill>
                        <a:srgbClr val="657E93"/>
                      </a:solidFill>
                      <a:prstDash val="solid"/>
                      <a:round/>
                      <a:headEnd len="sm" w="sm" type="none"/>
                      <a:tailEnd len="sm" w="sm" type="none"/>
                    </a:lnL>
                    <a:lnR cap="flat" cmpd="sng" w="9525">
                      <a:solidFill>
                        <a:srgbClr val="657E93"/>
                      </a:solidFill>
                      <a:prstDash val="solid"/>
                      <a:round/>
                      <a:headEnd len="sm" w="sm" type="none"/>
                      <a:tailEnd len="sm" w="sm" type="none"/>
                    </a:lnR>
                    <a:lnT cap="flat" cmpd="sng" w="9525">
                      <a:solidFill>
                        <a:srgbClr val="657E93"/>
                      </a:solidFill>
                      <a:prstDash val="solid"/>
                      <a:round/>
                      <a:headEnd len="sm" w="sm" type="none"/>
                      <a:tailEnd len="sm" w="sm" type="none"/>
                    </a:lnT>
                    <a:lnB cap="flat" cmpd="sng" w="9525">
                      <a:solidFill>
                        <a:srgbClr val="657E93"/>
                      </a:solidFill>
                      <a:prstDash val="solid"/>
                      <a:round/>
                      <a:headEnd len="sm" w="sm" type="none"/>
                      <a:tailEnd len="sm" w="sm" type="none"/>
                    </a:lnB>
                    <a:solidFill>
                      <a:srgbClr val="E3E3E3"/>
                    </a:solidFill>
                  </a:tcPr>
                </a:tc>
                <a:tc>
                  <a:txBody>
                    <a:bodyPr/>
                    <a:lstStyle/>
                    <a:p>
                      <a:pPr indent="0" lvl="0" marL="0" rtl="0" algn="l">
                        <a:spcBef>
                          <a:spcPts val="0"/>
                        </a:spcBef>
                        <a:spcAft>
                          <a:spcPts val="1600"/>
                        </a:spcAft>
                        <a:buNone/>
                      </a:pPr>
                      <a:r>
                        <a:rPr lang="en" sz="1200">
                          <a:solidFill>
                            <a:schemeClr val="dk1"/>
                          </a:solidFill>
                          <a:latin typeface="Lato"/>
                          <a:ea typeface="Lato"/>
                          <a:cs typeface="Lato"/>
                          <a:sym typeface="Lato"/>
                        </a:rPr>
                        <a:t>t</a:t>
                      </a:r>
                      <a:r>
                        <a:rPr lang="en" sz="1200">
                          <a:solidFill>
                            <a:schemeClr val="dk1"/>
                          </a:solidFill>
                          <a:latin typeface="Lato"/>
                          <a:ea typeface="Lato"/>
                          <a:cs typeface="Lato"/>
                          <a:sym typeface="Lato"/>
                        </a:rPr>
                        <a:t>he training set</a:t>
                      </a:r>
                      <a:endParaRPr sz="1200">
                        <a:solidFill>
                          <a:schemeClr val="dk1"/>
                        </a:solidFill>
                        <a:latin typeface="Lato"/>
                        <a:ea typeface="Lato"/>
                        <a:cs typeface="Lato"/>
                        <a:sym typeface="Lato"/>
                      </a:endParaRPr>
                    </a:p>
                  </a:txBody>
                  <a:tcPr marT="0" marB="0" marR="91425" marL="91425" anchor="ctr">
                    <a:lnL cap="flat" cmpd="sng" w="9525">
                      <a:solidFill>
                        <a:srgbClr val="657E93"/>
                      </a:solidFill>
                      <a:prstDash val="solid"/>
                      <a:round/>
                      <a:headEnd len="sm" w="sm" type="none"/>
                      <a:tailEnd len="sm" w="sm" type="none"/>
                    </a:lnL>
                    <a:lnR cap="flat" cmpd="sng" w="9525">
                      <a:solidFill>
                        <a:srgbClr val="657E93"/>
                      </a:solidFill>
                      <a:prstDash val="solid"/>
                      <a:round/>
                      <a:headEnd len="sm" w="sm" type="none"/>
                      <a:tailEnd len="sm" w="sm" type="none"/>
                    </a:lnR>
                    <a:lnT cap="flat" cmpd="sng" w="9525">
                      <a:solidFill>
                        <a:srgbClr val="657E93"/>
                      </a:solidFill>
                      <a:prstDash val="solid"/>
                      <a:round/>
                      <a:headEnd len="sm" w="sm" type="none"/>
                      <a:tailEnd len="sm" w="sm" type="none"/>
                    </a:lnT>
                    <a:lnB cap="flat" cmpd="sng" w="9525">
                      <a:solidFill>
                        <a:srgbClr val="657E93"/>
                      </a:solidFill>
                      <a:prstDash val="solid"/>
                      <a:round/>
                      <a:headEnd len="sm" w="sm" type="none"/>
                      <a:tailEnd len="sm" w="sm" type="none"/>
                    </a:lnB>
                    <a:solidFill>
                      <a:srgbClr val="E3E3E3"/>
                    </a:solidFill>
                  </a:tcPr>
                </a:tc>
              </a:tr>
              <a:tr h="411200">
                <a:tc>
                  <a:txBody>
                    <a:bodyPr/>
                    <a:lstStyle/>
                    <a:p>
                      <a:pPr indent="0" lvl="0" marL="0" rtl="0" algn="l">
                        <a:spcBef>
                          <a:spcPts val="0"/>
                        </a:spcBef>
                        <a:spcAft>
                          <a:spcPts val="0"/>
                        </a:spcAft>
                        <a:buNone/>
                      </a:pPr>
                      <a:r>
                        <a:rPr b="1" lang="en" sz="1200" u="sng">
                          <a:solidFill>
                            <a:schemeClr val="dk1"/>
                          </a:solidFill>
                          <a:latin typeface="Lato"/>
                          <a:ea typeface="Lato"/>
                          <a:cs typeface="Lato"/>
                          <a:sym typeface="Lato"/>
                        </a:rPr>
                        <a:t>test.csv</a:t>
                      </a:r>
                      <a:endParaRPr b="1" sz="1200" u="sng">
                        <a:solidFill>
                          <a:schemeClr val="dk1"/>
                        </a:solidFill>
                        <a:latin typeface="Lato"/>
                        <a:ea typeface="Lato"/>
                        <a:cs typeface="Lato"/>
                        <a:sym typeface="Lato"/>
                      </a:endParaRPr>
                    </a:p>
                  </a:txBody>
                  <a:tcPr marT="0" marB="0" marR="91425" marL="91425" anchor="ctr">
                    <a:lnL cap="flat" cmpd="sng" w="9525">
                      <a:solidFill>
                        <a:srgbClr val="657E93"/>
                      </a:solidFill>
                      <a:prstDash val="solid"/>
                      <a:round/>
                      <a:headEnd len="sm" w="sm" type="none"/>
                      <a:tailEnd len="sm" w="sm" type="none"/>
                    </a:lnL>
                    <a:lnR cap="flat" cmpd="sng" w="9525">
                      <a:solidFill>
                        <a:srgbClr val="657E93"/>
                      </a:solidFill>
                      <a:prstDash val="solid"/>
                      <a:round/>
                      <a:headEnd len="sm" w="sm" type="none"/>
                      <a:tailEnd len="sm" w="sm" type="none"/>
                    </a:lnR>
                    <a:lnT cap="flat" cmpd="sng" w="9525">
                      <a:solidFill>
                        <a:srgbClr val="657E93"/>
                      </a:solidFill>
                      <a:prstDash val="solid"/>
                      <a:round/>
                      <a:headEnd len="sm" w="sm" type="none"/>
                      <a:tailEnd len="sm" w="sm" type="none"/>
                    </a:lnT>
                    <a:lnB cap="flat" cmpd="sng" w="9525">
                      <a:solidFill>
                        <a:srgbClr val="657E93"/>
                      </a:solidFill>
                      <a:prstDash val="solid"/>
                      <a:round/>
                      <a:headEnd len="sm" w="sm" type="none"/>
                      <a:tailEnd len="sm" w="sm" type="none"/>
                    </a:lnB>
                    <a:solidFill>
                      <a:srgbClr val="E3E3E3"/>
                    </a:solidFill>
                  </a:tcPr>
                </a:tc>
                <a:tc>
                  <a:txBody>
                    <a:bodyPr/>
                    <a:lstStyle/>
                    <a:p>
                      <a:pPr indent="0" lvl="0" marL="0" rtl="0" algn="l">
                        <a:spcBef>
                          <a:spcPts val="0"/>
                        </a:spcBef>
                        <a:spcAft>
                          <a:spcPts val="1600"/>
                        </a:spcAft>
                        <a:buNone/>
                      </a:pPr>
                      <a:r>
                        <a:rPr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t</a:t>
                      </a:r>
                      <a:r>
                        <a:rPr lang="en" sz="1200">
                          <a:solidFill>
                            <a:schemeClr val="dk1"/>
                          </a:solidFill>
                          <a:latin typeface="Lato"/>
                          <a:ea typeface="Lato"/>
                          <a:cs typeface="Lato"/>
                          <a:sym typeface="Lato"/>
                        </a:rPr>
                        <a:t>he test set</a:t>
                      </a:r>
                      <a:endParaRPr sz="1200">
                        <a:solidFill>
                          <a:schemeClr val="dk1"/>
                        </a:solidFill>
                        <a:latin typeface="Lato"/>
                        <a:ea typeface="Lato"/>
                        <a:cs typeface="Lato"/>
                        <a:sym typeface="Lato"/>
                      </a:endParaRPr>
                    </a:p>
                  </a:txBody>
                  <a:tcPr marT="0" marB="0" marR="91425" marL="91425" anchor="ctr">
                    <a:lnL cap="flat" cmpd="sng" w="9525">
                      <a:solidFill>
                        <a:srgbClr val="657E93"/>
                      </a:solidFill>
                      <a:prstDash val="solid"/>
                      <a:round/>
                      <a:headEnd len="sm" w="sm" type="none"/>
                      <a:tailEnd len="sm" w="sm" type="none"/>
                    </a:lnL>
                    <a:lnR cap="flat" cmpd="sng" w="9525">
                      <a:solidFill>
                        <a:srgbClr val="657E93"/>
                      </a:solidFill>
                      <a:prstDash val="solid"/>
                      <a:round/>
                      <a:headEnd len="sm" w="sm" type="none"/>
                      <a:tailEnd len="sm" w="sm" type="none"/>
                    </a:lnR>
                    <a:lnT cap="flat" cmpd="sng" w="9525">
                      <a:solidFill>
                        <a:srgbClr val="657E93"/>
                      </a:solidFill>
                      <a:prstDash val="solid"/>
                      <a:round/>
                      <a:headEnd len="sm" w="sm" type="none"/>
                      <a:tailEnd len="sm" w="sm" type="none"/>
                    </a:lnT>
                    <a:lnB cap="flat" cmpd="sng" w="9525">
                      <a:solidFill>
                        <a:srgbClr val="657E93"/>
                      </a:solidFill>
                      <a:prstDash val="solid"/>
                      <a:round/>
                      <a:headEnd len="sm" w="sm" type="none"/>
                      <a:tailEnd len="sm" w="sm" type="none"/>
                    </a:lnB>
                    <a:solidFill>
                      <a:srgbClr val="E3E3E3"/>
                    </a:solidFill>
                  </a:tcPr>
                </a:tc>
              </a:tr>
              <a:tr h="580175">
                <a:tc>
                  <a:txBody>
                    <a:bodyPr/>
                    <a:lstStyle/>
                    <a:p>
                      <a:pPr indent="0" lvl="0" marL="0" rtl="0" algn="l">
                        <a:spcBef>
                          <a:spcPts val="0"/>
                        </a:spcBef>
                        <a:spcAft>
                          <a:spcPts val="0"/>
                        </a:spcAft>
                        <a:buNone/>
                      </a:pPr>
                      <a:r>
                        <a:rPr b="1" lang="en" sz="1200" u="sng">
                          <a:solidFill>
                            <a:schemeClr val="dk1"/>
                          </a:solidFill>
                          <a:latin typeface="Lato"/>
                          <a:ea typeface="Lato"/>
                          <a:cs typeface="Lato"/>
                          <a:sym typeface="Lato"/>
                        </a:rPr>
                        <a:t>data_description.txt</a:t>
                      </a:r>
                      <a:endParaRPr b="1" sz="1200" u="sng">
                        <a:solidFill>
                          <a:schemeClr val="dk1"/>
                        </a:solidFill>
                        <a:latin typeface="Lato"/>
                        <a:ea typeface="Lato"/>
                        <a:cs typeface="Lato"/>
                        <a:sym typeface="Lato"/>
                      </a:endParaRPr>
                    </a:p>
                  </a:txBody>
                  <a:tcPr marT="0" marB="0" marR="91425" marL="91425" anchor="ctr">
                    <a:lnL cap="flat" cmpd="sng" w="9525">
                      <a:solidFill>
                        <a:srgbClr val="657E93"/>
                      </a:solidFill>
                      <a:prstDash val="solid"/>
                      <a:round/>
                      <a:headEnd len="sm" w="sm" type="none"/>
                      <a:tailEnd len="sm" w="sm" type="none"/>
                    </a:lnL>
                    <a:lnR cap="flat" cmpd="sng" w="9525">
                      <a:solidFill>
                        <a:srgbClr val="657E93"/>
                      </a:solidFill>
                      <a:prstDash val="solid"/>
                      <a:round/>
                      <a:headEnd len="sm" w="sm" type="none"/>
                      <a:tailEnd len="sm" w="sm" type="none"/>
                    </a:lnR>
                    <a:lnT cap="flat" cmpd="sng" w="9525">
                      <a:solidFill>
                        <a:srgbClr val="657E93"/>
                      </a:solidFill>
                      <a:prstDash val="solid"/>
                      <a:round/>
                      <a:headEnd len="sm" w="sm" type="none"/>
                      <a:tailEnd len="sm" w="sm" type="none"/>
                    </a:lnT>
                    <a:lnB cap="flat" cmpd="sng" w="9525">
                      <a:solidFill>
                        <a:srgbClr val="657E93"/>
                      </a:solidFill>
                      <a:prstDash val="solid"/>
                      <a:round/>
                      <a:headEnd len="sm" w="sm" type="none"/>
                      <a:tailEnd len="sm" w="sm" type="none"/>
                    </a:lnB>
                    <a:solidFill>
                      <a:srgbClr val="E3E3E3"/>
                    </a:solidFill>
                  </a:tcPr>
                </a:tc>
                <a:tc>
                  <a:txBody>
                    <a:bodyPr/>
                    <a:lstStyle/>
                    <a:p>
                      <a:pPr indent="0" lvl="0" marL="0" rtl="0" algn="l">
                        <a:spcBef>
                          <a:spcPts val="0"/>
                        </a:spcBef>
                        <a:spcAft>
                          <a:spcPts val="1600"/>
                        </a:spcAft>
                        <a:buNone/>
                      </a:pPr>
                      <a:r>
                        <a:rPr lang="en" sz="1200">
                          <a:solidFill>
                            <a:schemeClr val="dk1"/>
                          </a:solidFill>
                          <a:latin typeface="Lato"/>
                          <a:ea typeface="Lato"/>
                          <a:cs typeface="Lato"/>
                          <a:sym typeface="Lato"/>
                        </a:rPr>
                        <a:t>full description of each column, originally prepared by Dean De Cock but lightly edited to match the column names used here</a:t>
                      </a:r>
                      <a:endParaRPr sz="1200">
                        <a:solidFill>
                          <a:schemeClr val="dk1"/>
                        </a:solidFill>
                        <a:latin typeface="Lato"/>
                        <a:ea typeface="Lato"/>
                        <a:cs typeface="Lato"/>
                        <a:sym typeface="Lato"/>
                      </a:endParaRPr>
                    </a:p>
                  </a:txBody>
                  <a:tcPr marT="0" marB="0" marR="91425" marL="91425" anchor="ctr">
                    <a:lnL cap="flat" cmpd="sng" w="9525">
                      <a:solidFill>
                        <a:srgbClr val="657E93"/>
                      </a:solidFill>
                      <a:prstDash val="solid"/>
                      <a:round/>
                      <a:headEnd len="sm" w="sm" type="none"/>
                      <a:tailEnd len="sm" w="sm" type="none"/>
                    </a:lnL>
                    <a:lnR cap="flat" cmpd="sng" w="9525">
                      <a:solidFill>
                        <a:srgbClr val="657E93"/>
                      </a:solidFill>
                      <a:prstDash val="solid"/>
                      <a:round/>
                      <a:headEnd len="sm" w="sm" type="none"/>
                      <a:tailEnd len="sm" w="sm" type="none"/>
                    </a:lnR>
                    <a:lnT cap="flat" cmpd="sng" w="9525">
                      <a:solidFill>
                        <a:srgbClr val="657E93"/>
                      </a:solidFill>
                      <a:prstDash val="solid"/>
                      <a:round/>
                      <a:headEnd len="sm" w="sm" type="none"/>
                      <a:tailEnd len="sm" w="sm" type="none"/>
                    </a:lnT>
                    <a:lnB cap="flat" cmpd="sng" w="9525">
                      <a:solidFill>
                        <a:srgbClr val="657E93"/>
                      </a:solidFill>
                      <a:prstDash val="solid"/>
                      <a:round/>
                      <a:headEnd len="sm" w="sm" type="none"/>
                      <a:tailEnd len="sm" w="sm" type="none"/>
                    </a:lnB>
                    <a:solidFill>
                      <a:srgbClr val="E3E3E3"/>
                    </a:solidFill>
                  </a:tcPr>
                </a:tc>
              </a:tr>
              <a:tr h="667725">
                <a:tc>
                  <a:txBody>
                    <a:bodyPr/>
                    <a:lstStyle/>
                    <a:p>
                      <a:pPr indent="0" lvl="0" marL="0" rtl="0" algn="l">
                        <a:spcBef>
                          <a:spcPts val="0"/>
                        </a:spcBef>
                        <a:spcAft>
                          <a:spcPts val="0"/>
                        </a:spcAft>
                        <a:buNone/>
                      </a:pPr>
                      <a:r>
                        <a:rPr b="1" lang="en" sz="1200" u="sng">
                          <a:solidFill>
                            <a:schemeClr val="dk1"/>
                          </a:solidFill>
                          <a:latin typeface="Lato"/>
                          <a:ea typeface="Lato"/>
                          <a:cs typeface="Lato"/>
                          <a:sym typeface="Lato"/>
                        </a:rPr>
                        <a:t>sample_submission.csv</a:t>
                      </a:r>
                      <a:endParaRPr b="1" sz="1200" u="sng">
                        <a:solidFill>
                          <a:schemeClr val="dk1"/>
                        </a:solidFill>
                        <a:latin typeface="Lato"/>
                        <a:ea typeface="Lato"/>
                        <a:cs typeface="Lato"/>
                        <a:sym typeface="Lato"/>
                      </a:endParaRPr>
                    </a:p>
                  </a:txBody>
                  <a:tcPr marT="0" marB="0" marR="91425" marL="91425" anchor="ctr">
                    <a:lnL cap="flat" cmpd="sng" w="9525">
                      <a:solidFill>
                        <a:srgbClr val="657E93"/>
                      </a:solidFill>
                      <a:prstDash val="solid"/>
                      <a:round/>
                      <a:headEnd len="sm" w="sm" type="none"/>
                      <a:tailEnd len="sm" w="sm" type="none"/>
                    </a:lnL>
                    <a:lnR cap="flat" cmpd="sng" w="9525">
                      <a:solidFill>
                        <a:srgbClr val="657E93"/>
                      </a:solidFill>
                      <a:prstDash val="solid"/>
                      <a:round/>
                      <a:headEnd len="sm" w="sm" type="none"/>
                      <a:tailEnd len="sm" w="sm" type="none"/>
                    </a:lnR>
                    <a:lnT cap="flat" cmpd="sng" w="9525">
                      <a:solidFill>
                        <a:srgbClr val="657E93"/>
                      </a:solidFill>
                      <a:prstDash val="solid"/>
                      <a:round/>
                      <a:headEnd len="sm" w="sm" type="none"/>
                      <a:tailEnd len="sm" w="sm" type="none"/>
                    </a:lnT>
                    <a:lnB cap="flat" cmpd="sng" w="9525">
                      <a:solidFill>
                        <a:srgbClr val="657E93"/>
                      </a:solidFill>
                      <a:prstDash val="solid"/>
                      <a:round/>
                      <a:headEnd len="sm" w="sm" type="none"/>
                      <a:tailEnd len="sm" w="sm" type="none"/>
                    </a:lnB>
                    <a:solidFill>
                      <a:srgbClr val="E3E3E3"/>
                    </a:solidFill>
                  </a:tcPr>
                </a:tc>
                <a:tc>
                  <a:txBody>
                    <a:bodyPr/>
                    <a:lstStyle/>
                    <a:p>
                      <a:pPr indent="0" lvl="0" marL="0" rtl="0" algn="l">
                        <a:spcBef>
                          <a:spcPts val="0"/>
                        </a:spcBef>
                        <a:spcAft>
                          <a:spcPts val="0"/>
                        </a:spcAft>
                        <a:buNone/>
                      </a:pPr>
                      <a:r>
                        <a:rPr lang="en" sz="1200">
                          <a:solidFill>
                            <a:schemeClr val="dk1"/>
                          </a:solidFill>
                          <a:latin typeface="Lato"/>
                          <a:ea typeface="Lato"/>
                          <a:cs typeface="Lato"/>
                          <a:sym typeface="Lato"/>
                        </a:rPr>
                        <a:t>a benchmark submission from a linear regression on year and month of sale, lot square footage, and number of bedrooms</a:t>
                      </a:r>
                      <a:endParaRPr sz="1200">
                        <a:solidFill>
                          <a:schemeClr val="dk1"/>
                        </a:solidFill>
                        <a:latin typeface="Lato"/>
                        <a:ea typeface="Lato"/>
                        <a:cs typeface="Lato"/>
                        <a:sym typeface="Lato"/>
                      </a:endParaRPr>
                    </a:p>
                  </a:txBody>
                  <a:tcPr marT="0" marB="0" marR="91425" marL="91425" anchor="ctr">
                    <a:lnL cap="flat" cmpd="sng" w="9525">
                      <a:solidFill>
                        <a:srgbClr val="657E93"/>
                      </a:solidFill>
                      <a:prstDash val="solid"/>
                      <a:round/>
                      <a:headEnd len="sm" w="sm" type="none"/>
                      <a:tailEnd len="sm" w="sm" type="none"/>
                    </a:lnL>
                    <a:lnR cap="flat" cmpd="sng" w="9525">
                      <a:solidFill>
                        <a:srgbClr val="657E93"/>
                      </a:solidFill>
                      <a:prstDash val="solid"/>
                      <a:round/>
                      <a:headEnd len="sm" w="sm" type="none"/>
                      <a:tailEnd len="sm" w="sm" type="none"/>
                    </a:lnR>
                    <a:lnT cap="flat" cmpd="sng" w="9525">
                      <a:solidFill>
                        <a:srgbClr val="657E93"/>
                      </a:solidFill>
                      <a:prstDash val="solid"/>
                      <a:round/>
                      <a:headEnd len="sm" w="sm" type="none"/>
                      <a:tailEnd len="sm" w="sm" type="none"/>
                    </a:lnT>
                    <a:lnB cap="flat" cmpd="sng" w="9525">
                      <a:solidFill>
                        <a:srgbClr val="657E93"/>
                      </a:solidFill>
                      <a:prstDash val="solid"/>
                      <a:round/>
                      <a:headEnd len="sm" w="sm" type="none"/>
                      <a:tailEnd len="sm" w="sm" type="none"/>
                    </a:lnB>
                    <a:solidFill>
                      <a:srgbClr val="E3E3E3"/>
                    </a:solidFill>
                  </a:tcPr>
                </a:tc>
              </a:tr>
            </a:tbl>
          </a:graphicData>
        </a:graphic>
      </p:graphicFrame>
      <p:sp>
        <p:nvSpPr>
          <p:cNvPr id="901" name="Google Shape;901;p26"/>
          <p:cNvSpPr txBox="1"/>
          <p:nvPr/>
        </p:nvSpPr>
        <p:spPr>
          <a:xfrm>
            <a:off x="720000" y="1140700"/>
            <a:ext cx="72186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The goal of this project is to build a predictive model that can estimate house prices based on a variety of features. We were given the following files:</a:t>
            </a:r>
            <a:endParaRPr>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27"/>
          <p:cNvSpPr txBox="1"/>
          <p:nvPr>
            <p:ph type="title"/>
          </p:nvPr>
        </p:nvSpPr>
        <p:spPr>
          <a:xfrm>
            <a:off x="999175" y="2571975"/>
            <a:ext cx="7144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907" name="Google Shape;907;p27"/>
          <p:cNvSpPr txBox="1"/>
          <p:nvPr>
            <p:ph idx="2" type="title"/>
          </p:nvPr>
        </p:nvSpPr>
        <p:spPr>
          <a:xfrm>
            <a:off x="999175" y="1321975"/>
            <a:ext cx="12357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913" name="Google Shape;913;p28"/>
          <p:cNvSpPr txBox="1"/>
          <p:nvPr>
            <p:ph idx="1" type="subTitle"/>
          </p:nvPr>
        </p:nvSpPr>
        <p:spPr>
          <a:xfrm>
            <a:off x="723900" y="1710151"/>
            <a:ext cx="1986000" cy="1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missing values, removing outliers, and converting categorical variables into factors.</a:t>
            </a:r>
            <a:endParaRPr/>
          </a:p>
        </p:txBody>
      </p:sp>
      <p:sp>
        <p:nvSpPr>
          <p:cNvPr id="914" name="Google Shape;914;p28"/>
          <p:cNvSpPr txBox="1"/>
          <p:nvPr>
            <p:ph idx="2" type="subTitle"/>
          </p:nvPr>
        </p:nvSpPr>
        <p:spPr>
          <a:xfrm>
            <a:off x="3653344" y="1710161"/>
            <a:ext cx="1986000" cy="1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multiple regression and advanced machine learning techniques such as LASSO, Ridge, and Gradient Boosting.</a:t>
            </a:r>
            <a:endParaRPr/>
          </a:p>
          <a:p>
            <a:pPr indent="0" lvl="0" marL="0" rtl="0" algn="l">
              <a:spcBef>
                <a:spcPts val="0"/>
              </a:spcBef>
              <a:spcAft>
                <a:spcPts val="0"/>
              </a:spcAft>
              <a:buNone/>
            </a:pPr>
            <a:r>
              <a:t/>
            </a:r>
            <a:endParaRPr/>
          </a:p>
        </p:txBody>
      </p:sp>
      <p:sp>
        <p:nvSpPr>
          <p:cNvPr id="915" name="Google Shape;915;p28"/>
          <p:cNvSpPr txBox="1"/>
          <p:nvPr>
            <p:ph idx="3" type="subTitle"/>
          </p:nvPr>
        </p:nvSpPr>
        <p:spPr>
          <a:xfrm>
            <a:off x="1866900" y="3727400"/>
            <a:ext cx="2358000" cy="1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relationships between features and the target variable (sale price) through visualizations.</a:t>
            </a:r>
            <a:endParaRPr/>
          </a:p>
          <a:p>
            <a:pPr indent="0" lvl="0" marL="0" rtl="0" algn="l">
              <a:spcBef>
                <a:spcPts val="0"/>
              </a:spcBef>
              <a:spcAft>
                <a:spcPts val="0"/>
              </a:spcAft>
              <a:buNone/>
            </a:pPr>
            <a:r>
              <a:t/>
            </a:r>
            <a:endParaRPr/>
          </a:p>
        </p:txBody>
      </p:sp>
      <p:sp>
        <p:nvSpPr>
          <p:cNvPr id="916" name="Google Shape;916;p28"/>
          <p:cNvSpPr txBox="1"/>
          <p:nvPr>
            <p:ph idx="4" type="subTitle"/>
          </p:nvPr>
        </p:nvSpPr>
        <p:spPr>
          <a:xfrm>
            <a:off x="6481994" y="1679700"/>
            <a:ext cx="1986000" cy="1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cross-validation and computing RMSE on the log-transformed sale price.</a:t>
            </a:r>
            <a:endParaRPr/>
          </a:p>
        </p:txBody>
      </p:sp>
      <p:sp>
        <p:nvSpPr>
          <p:cNvPr id="917" name="Google Shape;917;p28"/>
          <p:cNvSpPr txBox="1"/>
          <p:nvPr>
            <p:ph idx="7" type="subTitle"/>
          </p:nvPr>
        </p:nvSpPr>
        <p:spPr>
          <a:xfrm>
            <a:off x="731700" y="1060275"/>
            <a:ext cx="1978200" cy="6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918" name="Google Shape;918;p28"/>
          <p:cNvSpPr txBox="1"/>
          <p:nvPr>
            <p:ph idx="8" type="subTitle"/>
          </p:nvPr>
        </p:nvSpPr>
        <p:spPr>
          <a:xfrm>
            <a:off x="3659194" y="1060284"/>
            <a:ext cx="1978200" cy="6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919" name="Google Shape;919;p28"/>
          <p:cNvSpPr txBox="1"/>
          <p:nvPr>
            <p:ph idx="9" type="subTitle"/>
          </p:nvPr>
        </p:nvSpPr>
        <p:spPr>
          <a:xfrm>
            <a:off x="5808138" y="3074409"/>
            <a:ext cx="1978200" cy="6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Enrichment</a:t>
            </a:r>
            <a:endParaRPr/>
          </a:p>
        </p:txBody>
      </p:sp>
      <p:sp>
        <p:nvSpPr>
          <p:cNvPr id="920" name="Google Shape;920;p28"/>
          <p:cNvSpPr txBox="1"/>
          <p:nvPr>
            <p:ph idx="5" type="subTitle"/>
          </p:nvPr>
        </p:nvSpPr>
        <p:spPr>
          <a:xfrm>
            <a:off x="5804238" y="3724286"/>
            <a:ext cx="1986000" cy="1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Transforming variables, creating new features, and selecting relevant predictors.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1" name="Google Shape;921;p28"/>
          <p:cNvSpPr txBox="1"/>
          <p:nvPr>
            <p:ph idx="13" type="subTitle"/>
          </p:nvPr>
        </p:nvSpPr>
        <p:spPr>
          <a:xfrm>
            <a:off x="1866900" y="3074400"/>
            <a:ext cx="1986000" cy="6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922" name="Google Shape;922;p28"/>
          <p:cNvSpPr txBox="1"/>
          <p:nvPr>
            <p:ph idx="14" type="subTitle"/>
          </p:nvPr>
        </p:nvSpPr>
        <p:spPr>
          <a:xfrm>
            <a:off x="6485895" y="1017725"/>
            <a:ext cx="1978200" cy="6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cxnSp>
        <p:nvCxnSpPr>
          <p:cNvPr id="923" name="Google Shape;923;p28"/>
          <p:cNvCxnSpPr/>
          <p:nvPr/>
        </p:nvCxnSpPr>
        <p:spPr>
          <a:xfrm flipH="1" rot="-5400000">
            <a:off x="658025" y="2937100"/>
            <a:ext cx="1077600" cy="490800"/>
          </a:xfrm>
          <a:prstGeom prst="bentConnector3">
            <a:avLst>
              <a:gd fmla="val 50000" name="adj1"/>
            </a:avLst>
          </a:prstGeom>
          <a:noFill/>
          <a:ln cap="flat" cmpd="sng" w="19050">
            <a:solidFill>
              <a:srgbClr val="C7D2D9"/>
            </a:solidFill>
            <a:prstDash val="solid"/>
            <a:round/>
            <a:headEnd len="med" w="med" type="none"/>
            <a:tailEnd len="med" w="med" type="none"/>
          </a:ln>
        </p:spPr>
      </p:cxnSp>
      <p:cxnSp>
        <p:nvCxnSpPr>
          <p:cNvPr id="924" name="Google Shape;924;p28"/>
          <p:cNvCxnSpPr/>
          <p:nvPr/>
        </p:nvCxnSpPr>
        <p:spPr>
          <a:xfrm>
            <a:off x="1442225" y="3721300"/>
            <a:ext cx="307800" cy="0"/>
          </a:xfrm>
          <a:prstGeom prst="straightConnector1">
            <a:avLst/>
          </a:prstGeom>
          <a:noFill/>
          <a:ln cap="flat" cmpd="sng" w="19050">
            <a:solidFill>
              <a:srgbClr val="C7D2D9"/>
            </a:solidFill>
            <a:prstDash val="solid"/>
            <a:round/>
            <a:headEnd len="med" w="med" type="none"/>
            <a:tailEnd len="med" w="med" type="triangle"/>
          </a:ln>
        </p:spPr>
      </p:cxnSp>
      <p:cxnSp>
        <p:nvCxnSpPr>
          <p:cNvPr id="925" name="Google Shape;925;p28"/>
          <p:cNvCxnSpPr>
            <a:endCxn id="914" idx="2"/>
          </p:cNvCxnSpPr>
          <p:nvPr/>
        </p:nvCxnSpPr>
        <p:spPr>
          <a:xfrm rot="-5400000">
            <a:off x="3895294" y="2930711"/>
            <a:ext cx="866400" cy="635700"/>
          </a:xfrm>
          <a:prstGeom prst="bentConnector3">
            <a:avLst>
              <a:gd fmla="val 50000" name="adj1"/>
            </a:avLst>
          </a:prstGeom>
          <a:noFill/>
          <a:ln cap="flat" cmpd="sng" w="19050">
            <a:solidFill>
              <a:srgbClr val="C7D2D9"/>
            </a:solidFill>
            <a:prstDash val="solid"/>
            <a:round/>
            <a:headEnd len="med" w="med" type="none"/>
            <a:tailEnd len="med" w="med" type="none"/>
          </a:ln>
        </p:spPr>
      </p:cxnSp>
      <p:cxnSp>
        <p:nvCxnSpPr>
          <p:cNvPr id="926" name="Google Shape;926;p28"/>
          <p:cNvCxnSpPr/>
          <p:nvPr/>
        </p:nvCxnSpPr>
        <p:spPr>
          <a:xfrm rot="10800000">
            <a:off x="4646800" y="2784900"/>
            <a:ext cx="3000" cy="279300"/>
          </a:xfrm>
          <a:prstGeom prst="straightConnector1">
            <a:avLst/>
          </a:prstGeom>
          <a:noFill/>
          <a:ln cap="flat" cmpd="sng" w="19050">
            <a:solidFill>
              <a:srgbClr val="C7D2D9"/>
            </a:solidFill>
            <a:prstDash val="solid"/>
            <a:round/>
            <a:headEnd len="med" w="med" type="none"/>
            <a:tailEnd len="med" w="med" type="triangle"/>
          </a:ln>
        </p:spPr>
      </p:cxnSp>
      <p:cxnSp>
        <p:nvCxnSpPr>
          <p:cNvPr id="927" name="Google Shape;927;p28"/>
          <p:cNvCxnSpPr/>
          <p:nvPr/>
        </p:nvCxnSpPr>
        <p:spPr>
          <a:xfrm flipH="1" rot="-5400000">
            <a:off x="4709575" y="3145375"/>
            <a:ext cx="1028700" cy="495300"/>
          </a:xfrm>
          <a:prstGeom prst="bentConnector3">
            <a:avLst>
              <a:gd fmla="val 50000" name="adj1"/>
            </a:avLst>
          </a:prstGeom>
          <a:noFill/>
          <a:ln cap="flat" cmpd="sng" w="19050">
            <a:solidFill>
              <a:srgbClr val="C7D2D9"/>
            </a:solidFill>
            <a:prstDash val="solid"/>
            <a:round/>
            <a:headEnd len="med" w="med" type="none"/>
            <a:tailEnd len="med" w="med" type="none"/>
          </a:ln>
        </p:spPr>
      </p:cxnSp>
      <p:cxnSp>
        <p:nvCxnSpPr>
          <p:cNvPr id="928" name="Google Shape;928;p28"/>
          <p:cNvCxnSpPr/>
          <p:nvPr/>
        </p:nvCxnSpPr>
        <p:spPr>
          <a:xfrm>
            <a:off x="5471575" y="3907375"/>
            <a:ext cx="307800" cy="0"/>
          </a:xfrm>
          <a:prstGeom prst="straightConnector1">
            <a:avLst/>
          </a:prstGeom>
          <a:noFill/>
          <a:ln cap="flat" cmpd="sng" w="19050">
            <a:solidFill>
              <a:srgbClr val="C7D2D9"/>
            </a:solidFill>
            <a:prstDash val="solid"/>
            <a:round/>
            <a:headEnd len="med" w="med" type="none"/>
            <a:tailEnd len="med" w="med" type="triangle"/>
          </a:ln>
        </p:spPr>
      </p:cxnSp>
      <p:cxnSp>
        <p:nvCxnSpPr>
          <p:cNvPr id="929" name="Google Shape;929;p28"/>
          <p:cNvCxnSpPr/>
          <p:nvPr/>
        </p:nvCxnSpPr>
        <p:spPr>
          <a:xfrm rot="-5400000">
            <a:off x="6983975" y="3024625"/>
            <a:ext cx="1484700" cy="308100"/>
          </a:xfrm>
          <a:prstGeom prst="bentConnector3">
            <a:avLst>
              <a:gd fmla="val 50000" name="adj1"/>
            </a:avLst>
          </a:prstGeom>
          <a:noFill/>
          <a:ln cap="flat" cmpd="sng" w="19050">
            <a:solidFill>
              <a:srgbClr val="C7D2D9"/>
            </a:solidFill>
            <a:prstDash val="solid"/>
            <a:round/>
            <a:headEnd len="med" w="med" type="none"/>
            <a:tailEnd len="med" w="med" type="none"/>
          </a:ln>
        </p:spPr>
      </p:cxnSp>
      <p:cxnSp>
        <p:nvCxnSpPr>
          <p:cNvPr id="930" name="Google Shape;930;p28"/>
          <p:cNvCxnSpPr/>
          <p:nvPr/>
        </p:nvCxnSpPr>
        <p:spPr>
          <a:xfrm rot="10800000">
            <a:off x="7880375" y="2364400"/>
            <a:ext cx="3000" cy="279300"/>
          </a:xfrm>
          <a:prstGeom prst="straightConnector1">
            <a:avLst/>
          </a:prstGeom>
          <a:noFill/>
          <a:ln cap="flat" cmpd="sng" w="19050">
            <a:solidFill>
              <a:srgbClr val="C7D2D9"/>
            </a:solidFill>
            <a:prstDash val="solid"/>
            <a:round/>
            <a:headEnd len="med" w="med" type="none"/>
            <a:tailEnd len="med" w="med" type="triangle"/>
          </a:ln>
        </p:spPr>
      </p:cxnSp>
      <p:sp>
        <p:nvSpPr>
          <p:cNvPr id="931" name="Google Shape;931;p28"/>
          <p:cNvSpPr txBox="1"/>
          <p:nvPr/>
        </p:nvSpPr>
        <p:spPr>
          <a:xfrm>
            <a:off x="470775" y="1251675"/>
            <a:ext cx="3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Epilogue"/>
                <a:ea typeface="Epilogue"/>
                <a:cs typeface="Epilogue"/>
                <a:sym typeface="Epilogue"/>
              </a:rPr>
              <a:t>1.</a:t>
            </a:r>
            <a:endParaRPr b="1" sz="1800">
              <a:solidFill>
                <a:schemeClr val="dk1"/>
              </a:solidFill>
              <a:latin typeface="Epilogue"/>
              <a:ea typeface="Epilogue"/>
              <a:cs typeface="Epilogue"/>
              <a:sym typeface="Epilogue"/>
            </a:endParaRPr>
          </a:p>
        </p:txBody>
      </p:sp>
      <p:sp>
        <p:nvSpPr>
          <p:cNvPr id="932" name="Google Shape;932;p28"/>
          <p:cNvSpPr txBox="1"/>
          <p:nvPr/>
        </p:nvSpPr>
        <p:spPr>
          <a:xfrm>
            <a:off x="1565000" y="3017700"/>
            <a:ext cx="3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Epilogue"/>
                <a:ea typeface="Epilogue"/>
                <a:cs typeface="Epilogue"/>
                <a:sym typeface="Epilogue"/>
              </a:rPr>
              <a:t>2</a:t>
            </a:r>
            <a:r>
              <a:rPr b="1" lang="en" sz="1800">
                <a:solidFill>
                  <a:schemeClr val="dk1"/>
                </a:solidFill>
                <a:latin typeface="Epilogue"/>
                <a:ea typeface="Epilogue"/>
                <a:cs typeface="Epilogue"/>
                <a:sym typeface="Epilogue"/>
              </a:rPr>
              <a:t>.</a:t>
            </a:r>
            <a:endParaRPr b="1" sz="1800">
              <a:solidFill>
                <a:schemeClr val="dk1"/>
              </a:solidFill>
              <a:latin typeface="Epilogue"/>
              <a:ea typeface="Epilogue"/>
              <a:cs typeface="Epilogue"/>
              <a:sym typeface="Epilogue"/>
            </a:endParaRPr>
          </a:p>
        </p:txBody>
      </p:sp>
      <p:sp>
        <p:nvSpPr>
          <p:cNvPr id="933" name="Google Shape;933;p28"/>
          <p:cNvSpPr txBox="1"/>
          <p:nvPr/>
        </p:nvSpPr>
        <p:spPr>
          <a:xfrm>
            <a:off x="3336850" y="1251675"/>
            <a:ext cx="3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Epilogue"/>
                <a:ea typeface="Epilogue"/>
                <a:cs typeface="Epilogue"/>
                <a:sym typeface="Epilogue"/>
              </a:rPr>
              <a:t>3</a:t>
            </a:r>
            <a:r>
              <a:rPr b="1" lang="en" sz="1800">
                <a:solidFill>
                  <a:schemeClr val="dk1"/>
                </a:solidFill>
                <a:latin typeface="Epilogue"/>
                <a:ea typeface="Epilogue"/>
                <a:cs typeface="Epilogue"/>
                <a:sym typeface="Epilogue"/>
              </a:rPr>
              <a:t>.</a:t>
            </a:r>
            <a:endParaRPr b="1" sz="1800">
              <a:solidFill>
                <a:schemeClr val="dk1"/>
              </a:solidFill>
              <a:latin typeface="Epilogue"/>
              <a:ea typeface="Epilogue"/>
              <a:cs typeface="Epilogue"/>
              <a:sym typeface="Epilogue"/>
            </a:endParaRPr>
          </a:p>
        </p:txBody>
      </p:sp>
      <p:sp>
        <p:nvSpPr>
          <p:cNvPr id="934" name="Google Shape;934;p28"/>
          <p:cNvSpPr txBox="1"/>
          <p:nvPr/>
        </p:nvSpPr>
        <p:spPr>
          <a:xfrm>
            <a:off x="5516225" y="3017700"/>
            <a:ext cx="3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Epilogue"/>
                <a:ea typeface="Epilogue"/>
                <a:cs typeface="Epilogue"/>
                <a:sym typeface="Epilogue"/>
              </a:rPr>
              <a:t>4</a:t>
            </a:r>
            <a:r>
              <a:rPr b="1" lang="en" sz="1800">
                <a:solidFill>
                  <a:schemeClr val="dk1"/>
                </a:solidFill>
                <a:latin typeface="Epilogue"/>
                <a:ea typeface="Epilogue"/>
                <a:cs typeface="Epilogue"/>
                <a:sym typeface="Epilogue"/>
              </a:rPr>
              <a:t>.</a:t>
            </a:r>
            <a:endParaRPr b="1" sz="1800">
              <a:solidFill>
                <a:schemeClr val="dk1"/>
              </a:solidFill>
              <a:latin typeface="Epilogue"/>
              <a:ea typeface="Epilogue"/>
              <a:cs typeface="Epilogue"/>
              <a:sym typeface="Epilogue"/>
            </a:endParaRPr>
          </a:p>
        </p:txBody>
      </p:sp>
      <p:sp>
        <p:nvSpPr>
          <p:cNvPr id="935" name="Google Shape;935;p28"/>
          <p:cNvSpPr txBox="1"/>
          <p:nvPr/>
        </p:nvSpPr>
        <p:spPr>
          <a:xfrm>
            <a:off x="6169400" y="1218000"/>
            <a:ext cx="3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Epilogue"/>
                <a:ea typeface="Epilogue"/>
                <a:cs typeface="Epilogue"/>
                <a:sym typeface="Epilogue"/>
              </a:rPr>
              <a:t>5</a:t>
            </a:r>
            <a:r>
              <a:rPr b="1" lang="en" sz="1800">
                <a:solidFill>
                  <a:schemeClr val="dk1"/>
                </a:solidFill>
                <a:latin typeface="Epilogue"/>
                <a:ea typeface="Epilogue"/>
                <a:cs typeface="Epilogue"/>
                <a:sym typeface="Epilogue"/>
              </a:rPr>
              <a:t>.</a:t>
            </a:r>
            <a:endParaRPr b="1" sz="1800">
              <a:solidFill>
                <a:schemeClr val="dk1"/>
              </a:solidFill>
              <a:latin typeface="Epilogue"/>
              <a:ea typeface="Epilogue"/>
              <a:cs typeface="Epilogue"/>
              <a:sym typeface="Epilog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29"/>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9"/>
          <p:cNvSpPr txBox="1"/>
          <p:nvPr>
            <p:ph type="title"/>
          </p:nvPr>
        </p:nvSpPr>
        <p:spPr>
          <a:xfrm>
            <a:off x="811975" y="470825"/>
            <a:ext cx="3664800" cy="10068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SzPts val="3000"/>
              <a:buAutoNum type="arabicPeriod"/>
            </a:pPr>
            <a:r>
              <a:rPr lang="en"/>
              <a:t>Data Cleaning</a:t>
            </a:r>
            <a:endParaRPr/>
          </a:p>
        </p:txBody>
      </p:sp>
      <p:sp>
        <p:nvSpPr>
          <p:cNvPr id="942" name="Google Shape;942;p29"/>
          <p:cNvSpPr txBox="1"/>
          <p:nvPr>
            <p:ph idx="1" type="subTitle"/>
          </p:nvPr>
        </p:nvSpPr>
        <p:spPr>
          <a:xfrm>
            <a:off x="48125" y="2371025"/>
            <a:ext cx="5556300" cy="207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t/>
            </a:r>
            <a:endParaRPr sz="14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t/>
            </a:r>
            <a:endParaRPr sz="1400">
              <a:solidFill>
                <a:srgbClr val="595959"/>
              </a:solidFill>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Font typeface="Arial"/>
              <a:buChar char="●"/>
            </a:pPr>
            <a:r>
              <a:rPr lang="en" sz="1400">
                <a:solidFill>
                  <a:srgbClr val="595959"/>
                </a:solidFill>
                <a:latin typeface="Arial"/>
                <a:ea typeface="Arial"/>
                <a:cs typeface="Arial"/>
                <a:sym typeface="Arial"/>
              </a:rPr>
              <a:t>For all missing numeric values we give it the median</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Font typeface="Arial"/>
              <a:buChar char="●"/>
            </a:pPr>
            <a:r>
              <a:rPr lang="en" sz="1400">
                <a:solidFill>
                  <a:srgbClr val="595959"/>
                </a:solidFill>
                <a:latin typeface="Arial"/>
                <a:ea typeface="Arial"/>
                <a:cs typeface="Arial"/>
                <a:sym typeface="Arial"/>
              </a:rPr>
              <a:t>For all missing character values we give it the value “None”</a:t>
            </a:r>
            <a:endParaRPr sz="1400">
              <a:solidFill>
                <a:srgbClr val="595959"/>
              </a:solidFill>
              <a:latin typeface="Arial"/>
              <a:ea typeface="Arial"/>
              <a:cs typeface="Arial"/>
              <a:sym typeface="Arial"/>
            </a:endParaRPr>
          </a:p>
          <a:p>
            <a:pPr indent="0" lvl="0" marL="0" rtl="0" algn="l">
              <a:spcBef>
                <a:spcPts val="1200"/>
              </a:spcBef>
              <a:spcAft>
                <a:spcPts val="0"/>
              </a:spcAft>
              <a:buNone/>
            </a:pPr>
            <a:r>
              <a:t/>
            </a:r>
            <a:endParaRPr sz="1400"/>
          </a:p>
        </p:txBody>
      </p:sp>
      <p:pic>
        <p:nvPicPr>
          <p:cNvPr id="943" name="Google Shape;943;p29"/>
          <p:cNvPicPr preferRelativeResize="0"/>
          <p:nvPr/>
        </p:nvPicPr>
        <p:blipFill>
          <a:blip r:embed="rId3">
            <a:alphaModFix/>
          </a:blip>
          <a:stretch>
            <a:fillRect/>
          </a:stretch>
        </p:blipFill>
        <p:spPr>
          <a:xfrm>
            <a:off x="5887350" y="1008275"/>
            <a:ext cx="2711275" cy="3482675"/>
          </a:xfrm>
          <a:prstGeom prst="rect">
            <a:avLst/>
          </a:prstGeom>
          <a:noFill/>
          <a:ln cap="flat" cmpd="sng" w="28575">
            <a:solidFill>
              <a:schemeClr val="lt1"/>
            </a:solidFill>
            <a:prstDash val="solid"/>
            <a:round/>
            <a:headEnd len="sm" w="sm" type="none"/>
            <a:tailEnd len="sm" w="sm" type="none"/>
          </a:ln>
        </p:spPr>
      </p:pic>
      <p:pic>
        <p:nvPicPr>
          <p:cNvPr id="944" name="Google Shape;944;p29"/>
          <p:cNvPicPr preferRelativeResize="0"/>
          <p:nvPr/>
        </p:nvPicPr>
        <p:blipFill rotWithShape="1">
          <a:blip r:embed="rId4">
            <a:alphaModFix/>
          </a:blip>
          <a:srcRect b="7270" l="0" r="3100" t="0"/>
          <a:stretch/>
        </p:blipFill>
        <p:spPr>
          <a:xfrm>
            <a:off x="208800" y="1581175"/>
            <a:ext cx="5499402" cy="1001582"/>
          </a:xfrm>
          <a:prstGeom prst="rect">
            <a:avLst/>
          </a:prstGeom>
          <a:noFill/>
          <a:ln cap="flat" cmpd="sng" w="28575">
            <a:solidFill>
              <a:schemeClr val="lt1"/>
            </a:solidFill>
            <a:prstDash val="solid"/>
            <a:round/>
            <a:headEnd len="sm" w="sm" type="none"/>
            <a:tailEnd len="sm" w="sm" type="none"/>
          </a:ln>
        </p:spPr>
      </p:pic>
      <p:pic>
        <p:nvPicPr>
          <p:cNvPr id="945" name="Google Shape;945;p29"/>
          <p:cNvPicPr preferRelativeResize="0"/>
          <p:nvPr/>
        </p:nvPicPr>
        <p:blipFill rotWithShape="1">
          <a:blip r:embed="rId5">
            <a:alphaModFix/>
          </a:blip>
          <a:srcRect b="0" l="0" r="3157" t="0"/>
          <a:stretch/>
        </p:blipFill>
        <p:spPr>
          <a:xfrm>
            <a:off x="208800" y="2708375"/>
            <a:ext cx="5499400" cy="85925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30"/>
          <p:cNvSpPr/>
          <p:nvPr/>
        </p:nvSpPr>
        <p:spPr>
          <a:xfrm rot="3173268">
            <a:off x="-580191" y="1165160"/>
            <a:ext cx="4302888" cy="4181796"/>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1" name="Google Shape;951;p30"/>
          <p:cNvPicPr preferRelativeResize="0"/>
          <p:nvPr/>
        </p:nvPicPr>
        <p:blipFill rotWithShape="1">
          <a:blip r:embed="rId3">
            <a:alphaModFix/>
          </a:blip>
          <a:srcRect b="0" l="0" r="7986" t="0"/>
          <a:stretch/>
        </p:blipFill>
        <p:spPr>
          <a:xfrm>
            <a:off x="199763" y="2042175"/>
            <a:ext cx="2954151" cy="2490600"/>
          </a:xfrm>
          <a:prstGeom prst="rect">
            <a:avLst/>
          </a:prstGeom>
          <a:noFill/>
          <a:ln cap="flat" cmpd="sng" w="28575">
            <a:solidFill>
              <a:schemeClr val="lt1"/>
            </a:solidFill>
            <a:prstDash val="solid"/>
            <a:round/>
            <a:headEnd len="sm" w="sm" type="none"/>
            <a:tailEnd len="sm" w="sm" type="none"/>
          </a:ln>
        </p:spPr>
      </p:pic>
      <p:sp>
        <p:nvSpPr>
          <p:cNvPr id="952" name="Google Shape;952;p30"/>
          <p:cNvSpPr txBox="1"/>
          <p:nvPr>
            <p:ph idx="2" type="title"/>
          </p:nvPr>
        </p:nvSpPr>
        <p:spPr>
          <a:xfrm>
            <a:off x="547950" y="754325"/>
            <a:ext cx="56901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2. Exploratory Data Analysis:</a:t>
            </a:r>
            <a:endParaRPr sz="3000"/>
          </a:p>
          <a:p>
            <a:pPr indent="0" lvl="0" marL="0" rtl="0" algn="l">
              <a:spcBef>
                <a:spcPts val="0"/>
              </a:spcBef>
              <a:spcAft>
                <a:spcPts val="0"/>
              </a:spcAft>
              <a:buNone/>
            </a:pPr>
            <a:r>
              <a:t/>
            </a:r>
            <a:endParaRPr sz="3000"/>
          </a:p>
        </p:txBody>
      </p:sp>
      <p:pic>
        <p:nvPicPr>
          <p:cNvPr id="953" name="Google Shape;953;p30"/>
          <p:cNvPicPr preferRelativeResize="0"/>
          <p:nvPr/>
        </p:nvPicPr>
        <p:blipFill>
          <a:blip r:embed="rId4">
            <a:alphaModFix/>
          </a:blip>
          <a:stretch>
            <a:fillRect/>
          </a:stretch>
        </p:blipFill>
        <p:spPr>
          <a:xfrm>
            <a:off x="3282950" y="2059712"/>
            <a:ext cx="5770425" cy="711589"/>
          </a:xfrm>
          <a:prstGeom prst="rect">
            <a:avLst/>
          </a:prstGeom>
          <a:noFill/>
          <a:ln cap="flat" cmpd="sng" w="28575">
            <a:solidFill>
              <a:schemeClr val="lt1"/>
            </a:solidFill>
            <a:prstDash val="solid"/>
            <a:round/>
            <a:headEnd len="sm" w="sm" type="none"/>
            <a:tailEnd len="sm" w="sm" type="none"/>
          </a:ln>
        </p:spPr>
      </p:pic>
      <p:sp>
        <p:nvSpPr>
          <p:cNvPr id="954" name="Google Shape;954;p30"/>
          <p:cNvSpPr txBox="1"/>
          <p:nvPr/>
        </p:nvSpPr>
        <p:spPr>
          <a:xfrm>
            <a:off x="3541500" y="2869775"/>
            <a:ext cx="5553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Epilogue"/>
                <a:ea typeface="Epilogue"/>
                <a:cs typeface="Epilogue"/>
                <a:sym typeface="Epilogue"/>
              </a:rPr>
              <a:t>Distribution of Sale Price in the Training Dataset</a:t>
            </a:r>
            <a:endParaRPr b="1" sz="1700">
              <a:solidFill>
                <a:schemeClr val="dk1"/>
              </a:solidFill>
              <a:latin typeface="Epilogue"/>
              <a:ea typeface="Epilogue"/>
              <a:cs typeface="Epilogue"/>
              <a:sym typeface="Epilogue"/>
            </a:endParaRPr>
          </a:p>
        </p:txBody>
      </p:sp>
      <p:sp>
        <p:nvSpPr>
          <p:cNvPr id="955" name="Google Shape;955;p30"/>
          <p:cNvSpPr txBox="1"/>
          <p:nvPr/>
        </p:nvSpPr>
        <p:spPr>
          <a:xfrm>
            <a:off x="3567275" y="3234900"/>
            <a:ext cx="55539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Epilogue"/>
                <a:ea typeface="Epilogue"/>
                <a:cs typeface="Epilogue"/>
                <a:sym typeface="Epilogue"/>
              </a:rPr>
              <a:t>The histogram visualizes the distribution of the "</a:t>
            </a:r>
            <a:r>
              <a:rPr i="1" lang="en">
                <a:solidFill>
                  <a:schemeClr val="dk1"/>
                </a:solidFill>
                <a:latin typeface="Epilogue"/>
                <a:ea typeface="Epilogue"/>
                <a:cs typeface="Epilogue"/>
                <a:sym typeface="Epilogue"/>
              </a:rPr>
              <a:t>Sale Price</a:t>
            </a:r>
            <a:r>
              <a:rPr lang="en">
                <a:solidFill>
                  <a:schemeClr val="dk1"/>
                </a:solidFill>
                <a:latin typeface="Epilogue"/>
                <a:ea typeface="Epilogue"/>
                <a:cs typeface="Epilogue"/>
                <a:sym typeface="Epilogue"/>
              </a:rPr>
              <a:t>" variable from the training dataset. The sale prices are binned with a bin width of $10,000, and the bars are colored blue with a white outline for clarity. The distribution appears to be right-skewed, indicating a concentration of properties at lower price ranges, with fewer high-price properties.</a:t>
            </a:r>
            <a:endParaRPr>
              <a:solidFill>
                <a:schemeClr val="dk1"/>
              </a:solidFill>
              <a:latin typeface="Epilogue"/>
              <a:ea typeface="Epilogue"/>
              <a:cs typeface="Epilogue"/>
              <a:sym typeface="Epilogue"/>
            </a:endParaRPr>
          </a:p>
          <a:p>
            <a:pPr indent="0" lvl="0" marL="0" rtl="0" algn="l">
              <a:spcBef>
                <a:spcPts val="0"/>
              </a:spcBef>
              <a:spcAft>
                <a:spcPts val="0"/>
              </a:spcAft>
              <a:buNone/>
            </a:pPr>
            <a:r>
              <a:t/>
            </a:r>
            <a:endParaRPr>
              <a:solidFill>
                <a:schemeClr val="dk1"/>
              </a:solidFill>
              <a:latin typeface="Epilogue"/>
              <a:ea typeface="Epilogue"/>
              <a:cs typeface="Epilogue"/>
              <a:sym typeface="Epilogue"/>
            </a:endParaRPr>
          </a:p>
          <a:p>
            <a:pPr indent="0" lvl="0" marL="0" rtl="0" algn="l">
              <a:spcBef>
                <a:spcPts val="0"/>
              </a:spcBef>
              <a:spcAft>
                <a:spcPts val="0"/>
              </a:spcAft>
              <a:buNone/>
            </a:pPr>
            <a:r>
              <a:t/>
            </a:r>
            <a:endParaRPr>
              <a:solidFill>
                <a:schemeClr val="dk1"/>
              </a:solidFill>
              <a:latin typeface="Epilogue"/>
              <a:ea typeface="Epilogue"/>
              <a:cs typeface="Epilogue"/>
              <a:sym typeface="Epilogue"/>
            </a:endParaRPr>
          </a:p>
        </p:txBody>
      </p:sp>
      <p:sp>
        <p:nvSpPr>
          <p:cNvPr id="956" name="Google Shape;956;p30"/>
          <p:cNvSpPr txBox="1"/>
          <p:nvPr>
            <p:ph idx="2" type="title"/>
          </p:nvPr>
        </p:nvSpPr>
        <p:spPr>
          <a:xfrm>
            <a:off x="547950" y="754325"/>
            <a:ext cx="56901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700"/>
              <a:t>Distribution</a:t>
            </a:r>
            <a:r>
              <a:rPr b="0" lang="en" sz="2700"/>
              <a:t> of SalePrice</a:t>
            </a:r>
            <a:endParaRPr b="0"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1"/>
          <p:cNvSpPr txBox="1"/>
          <p:nvPr>
            <p:ph type="title"/>
          </p:nvPr>
        </p:nvSpPr>
        <p:spPr>
          <a:xfrm>
            <a:off x="811975" y="347100"/>
            <a:ext cx="69804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a:t>
            </a:r>
            <a:r>
              <a:rPr lang="en"/>
              <a:t>Exploratory Data Analysis: </a:t>
            </a:r>
            <a:endParaRPr/>
          </a:p>
        </p:txBody>
      </p:sp>
      <p:sp>
        <p:nvSpPr>
          <p:cNvPr id="962" name="Google Shape;962;p31"/>
          <p:cNvSpPr txBox="1"/>
          <p:nvPr/>
        </p:nvSpPr>
        <p:spPr>
          <a:xfrm>
            <a:off x="811975" y="1152425"/>
            <a:ext cx="821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Epilogue"/>
                <a:ea typeface="Epilogue"/>
                <a:cs typeface="Epilogue"/>
                <a:sym typeface="Epilogue"/>
              </a:rPr>
              <a:t>Relationship between GrLivArea and SalePrice</a:t>
            </a:r>
            <a:endParaRPr sz="2700"/>
          </a:p>
        </p:txBody>
      </p:sp>
      <p:sp>
        <p:nvSpPr>
          <p:cNvPr id="963" name="Google Shape;963;p31"/>
          <p:cNvSpPr/>
          <p:nvPr/>
        </p:nvSpPr>
        <p:spPr>
          <a:xfrm rot="4500127">
            <a:off x="5470108" y="1136329"/>
            <a:ext cx="4182379" cy="4950574"/>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4" name="Google Shape;964;p31"/>
          <p:cNvPicPr preferRelativeResize="0"/>
          <p:nvPr/>
        </p:nvPicPr>
        <p:blipFill>
          <a:blip r:embed="rId3">
            <a:alphaModFix/>
          </a:blip>
          <a:stretch>
            <a:fillRect/>
          </a:stretch>
        </p:blipFill>
        <p:spPr>
          <a:xfrm>
            <a:off x="5630100" y="2437574"/>
            <a:ext cx="3463301" cy="2500350"/>
          </a:xfrm>
          <a:prstGeom prst="rect">
            <a:avLst/>
          </a:prstGeom>
          <a:noFill/>
          <a:ln cap="flat" cmpd="sng" w="28575">
            <a:solidFill>
              <a:schemeClr val="lt1"/>
            </a:solidFill>
            <a:prstDash val="solid"/>
            <a:round/>
            <a:headEnd len="sm" w="sm" type="none"/>
            <a:tailEnd len="sm" w="sm" type="none"/>
          </a:ln>
        </p:spPr>
      </p:pic>
      <p:pic>
        <p:nvPicPr>
          <p:cNvPr id="965" name="Google Shape;965;p31"/>
          <p:cNvPicPr preferRelativeResize="0"/>
          <p:nvPr/>
        </p:nvPicPr>
        <p:blipFill>
          <a:blip r:embed="rId4">
            <a:alphaModFix/>
          </a:blip>
          <a:stretch>
            <a:fillRect/>
          </a:stretch>
        </p:blipFill>
        <p:spPr>
          <a:xfrm>
            <a:off x="84600" y="1828925"/>
            <a:ext cx="5737499" cy="531000"/>
          </a:xfrm>
          <a:prstGeom prst="rect">
            <a:avLst/>
          </a:prstGeom>
          <a:noFill/>
          <a:ln cap="flat" cmpd="sng" w="28575">
            <a:solidFill>
              <a:schemeClr val="lt1"/>
            </a:solidFill>
            <a:prstDash val="solid"/>
            <a:round/>
            <a:headEnd len="sm" w="sm" type="none"/>
            <a:tailEnd len="sm" w="sm" type="none"/>
          </a:ln>
        </p:spPr>
      </p:pic>
      <p:sp>
        <p:nvSpPr>
          <p:cNvPr id="966" name="Google Shape;966;p31"/>
          <p:cNvSpPr txBox="1"/>
          <p:nvPr/>
        </p:nvSpPr>
        <p:spPr>
          <a:xfrm>
            <a:off x="76200" y="2805325"/>
            <a:ext cx="5737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Epilogue"/>
                <a:ea typeface="Epilogue"/>
                <a:cs typeface="Epilogue"/>
                <a:sym typeface="Epilogue"/>
              </a:rPr>
              <a:t>Relationship between Ground Living Area and Sale Price</a:t>
            </a:r>
            <a:endParaRPr b="1">
              <a:solidFill>
                <a:schemeClr val="dk1"/>
              </a:solidFill>
              <a:latin typeface="Epilogue"/>
              <a:ea typeface="Epilogue"/>
              <a:cs typeface="Epilogue"/>
              <a:sym typeface="Epilogue"/>
            </a:endParaRPr>
          </a:p>
          <a:p>
            <a:pPr indent="0" lvl="0" marL="0" rtl="0" algn="l">
              <a:spcBef>
                <a:spcPts val="0"/>
              </a:spcBef>
              <a:spcAft>
                <a:spcPts val="0"/>
              </a:spcAft>
              <a:buNone/>
            </a:pPr>
            <a:r>
              <a:t/>
            </a:r>
            <a:endParaRPr b="1" sz="1700">
              <a:solidFill>
                <a:schemeClr val="dk1"/>
              </a:solidFill>
              <a:latin typeface="Epilogue"/>
              <a:ea typeface="Epilogue"/>
              <a:cs typeface="Epilogue"/>
              <a:sym typeface="Epilogue"/>
            </a:endParaRPr>
          </a:p>
          <a:p>
            <a:pPr indent="0" lvl="0" marL="0" rtl="0" algn="l">
              <a:spcBef>
                <a:spcPts val="0"/>
              </a:spcBef>
              <a:spcAft>
                <a:spcPts val="0"/>
              </a:spcAft>
              <a:buNone/>
            </a:pPr>
            <a:r>
              <a:t/>
            </a:r>
            <a:endParaRPr b="1" sz="1700">
              <a:solidFill>
                <a:schemeClr val="dk1"/>
              </a:solidFill>
              <a:latin typeface="Epilogue"/>
              <a:ea typeface="Epilogue"/>
              <a:cs typeface="Epilogue"/>
              <a:sym typeface="Epilogue"/>
            </a:endParaRPr>
          </a:p>
        </p:txBody>
      </p:sp>
      <p:sp>
        <p:nvSpPr>
          <p:cNvPr id="967" name="Google Shape;967;p31"/>
          <p:cNvSpPr txBox="1"/>
          <p:nvPr/>
        </p:nvSpPr>
        <p:spPr>
          <a:xfrm>
            <a:off x="0" y="3251725"/>
            <a:ext cx="5344200" cy="1891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Epilogue"/>
                <a:ea typeface="Epilogue"/>
                <a:cs typeface="Epilogue"/>
                <a:sym typeface="Epilogue"/>
              </a:rPr>
              <a:t>The </a:t>
            </a:r>
            <a:r>
              <a:rPr lang="en" sz="1300">
                <a:solidFill>
                  <a:schemeClr val="dk1"/>
                </a:solidFill>
                <a:latin typeface="Epilogue"/>
                <a:ea typeface="Epilogue"/>
                <a:cs typeface="Epilogue"/>
                <a:sym typeface="Epilogue"/>
              </a:rPr>
              <a:t>scatter plot</a:t>
            </a:r>
            <a:r>
              <a:rPr lang="en" sz="1300">
                <a:solidFill>
                  <a:schemeClr val="dk1"/>
                </a:solidFill>
                <a:latin typeface="Epilogue"/>
                <a:ea typeface="Epilogue"/>
                <a:cs typeface="Epilogue"/>
                <a:sym typeface="Epilogue"/>
              </a:rPr>
              <a:t> illustrates the relationship between the "Ground Living Area" (</a:t>
            </a:r>
            <a:r>
              <a:rPr i="1" lang="en" sz="1300">
                <a:solidFill>
                  <a:schemeClr val="dk1"/>
                </a:solidFill>
                <a:latin typeface="Epilogue"/>
                <a:ea typeface="Epilogue"/>
                <a:cs typeface="Epilogue"/>
                <a:sym typeface="Epilogue"/>
              </a:rPr>
              <a:t>GrLivArea</a:t>
            </a:r>
            <a:r>
              <a:rPr lang="en" sz="1300">
                <a:solidFill>
                  <a:schemeClr val="dk1"/>
                </a:solidFill>
                <a:latin typeface="Epilogue"/>
                <a:ea typeface="Epilogue"/>
                <a:cs typeface="Epilogue"/>
                <a:sym typeface="Epilogue"/>
              </a:rPr>
              <a:t>) and the "</a:t>
            </a:r>
            <a:r>
              <a:rPr i="1" lang="en" sz="1300">
                <a:solidFill>
                  <a:schemeClr val="dk1"/>
                </a:solidFill>
                <a:latin typeface="Epilogue"/>
                <a:ea typeface="Epilogue"/>
                <a:cs typeface="Epilogue"/>
                <a:sym typeface="Epilogue"/>
              </a:rPr>
              <a:t>Sale Price</a:t>
            </a:r>
            <a:r>
              <a:rPr lang="en" sz="1300">
                <a:solidFill>
                  <a:schemeClr val="dk1"/>
                </a:solidFill>
                <a:latin typeface="Epilogue"/>
                <a:ea typeface="Epilogue"/>
                <a:cs typeface="Epilogue"/>
                <a:sym typeface="Epilogue"/>
              </a:rPr>
              <a:t>" in the training dataset. Each point represents an individual property. A positive correlation is evident, where larger ground living areas are generally associated with higher sale prices. The transparency (alpha = 0.5) allows for better visualization of point density in overlapping areas.</a:t>
            </a:r>
            <a:endParaRPr sz="1300">
              <a:solidFill>
                <a:schemeClr val="dk1"/>
              </a:solidFill>
              <a:latin typeface="Epilogue"/>
              <a:ea typeface="Epilogue"/>
              <a:cs typeface="Epilogue"/>
              <a:sym typeface="Epilogue"/>
            </a:endParaRPr>
          </a:p>
          <a:p>
            <a:pPr indent="0" lvl="0" marL="0" rtl="0" algn="l">
              <a:spcBef>
                <a:spcPts val="0"/>
              </a:spcBef>
              <a:spcAft>
                <a:spcPts val="0"/>
              </a:spcAft>
              <a:buNone/>
            </a:pPr>
            <a:r>
              <a:t/>
            </a:r>
            <a:endParaRPr sz="1300">
              <a:solidFill>
                <a:schemeClr val="dk1"/>
              </a:solidFill>
              <a:latin typeface="Epilogue"/>
              <a:ea typeface="Epilogue"/>
              <a:cs typeface="Epilogue"/>
              <a:sym typeface="Epilogue"/>
            </a:endParaRPr>
          </a:p>
          <a:p>
            <a:pPr indent="0" lvl="0" marL="0" rtl="0" algn="l">
              <a:spcBef>
                <a:spcPts val="0"/>
              </a:spcBef>
              <a:spcAft>
                <a:spcPts val="0"/>
              </a:spcAft>
              <a:buNone/>
            </a:pPr>
            <a:r>
              <a:t/>
            </a:r>
            <a:endParaRPr sz="1300">
              <a:solidFill>
                <a:schemeClr val="dk1"/>
              </a:solidFill>
              <a:latin typeface="Epilogue"/>
              <a:ea typeface="Epilogue"/>
              <a:cs typeface="Epilogue"/>
              <a:sym typeface="Epilogue"/>
            </a:endParaRPr>
          </a:p>
        </p:txBody>
      </p:sp>
    </p:spTree>
  </p:cSld>
  <p:clrMapOvr>
    <a:masterClrMapping/>
  </p:clrMapOvr>
</p:sld>
</file>

<file path=ppt/theme/theme1.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