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Afzal Hossen" userId="3362db5bcc9e3ccc" providerId="LiveId" clId="{2810D10E-8B3B-4D3C-9739-66ABD4A630F4}"/>
    <pc:docChg chg="modSld">
      <pc:chgData name="Md.Afzal Hossen" userId="3362db5bcc9e3ccc" providerId="LiveId" clId="{2810D10E-8B3B-4D3C-9739-66ABD4A630F4}" dt="2020-08-15T07:39:14.194" v="27" actId="255"/>
      <pc:docMkLst>
        <pc:docMk/>
      </pc:docMkLst>
      <pc:sldChg chg="modSp mod">
        <pc:chgData name="Md.Afzal Hossen" userId="3362db5bcc9e3ccc" providerId="LiveId" clId="{2810D10E-8B3B-4D3C-9739-66ABD4A630F4}" dt="2020-08-15T07:39:14.194" v="27" actId="255"/>
        <pc:sldMkLst>
          <pc:docMk/>
          <pc:sldMk cId="2848632587" sldId="256"/>
        </pc:sldMkLst>
        <pc:spChg chg="mod">
          <ac:chgData name="Md.Afzal Hossen" userId="3362db5bcc9e3ccc" providerId="LiveId" clId="{2810D10E-8B3B-4D3C-9739-66ABD4A630F4}" dt="2020-08-15T07:39:14.194" v="27" actId="255"/>
          <ac:spMkLst>
            <pc:docMk/>
            <pc:sldMk cId="2848632587" sldId="256"/>
            <ac:spMk id="10" creationId="{77C45396-856F-4843-9926-C07A6F8835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E264-6CE4-4219-A850-2602A14F2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FE530-B081-49AE-A642-E18F62A8F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3A8B-38B0-4F2A-8839-385DBBA4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7AC-D0C4-4F17-9EC7-F4078B25C0B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FF96-899A-4F88-9488-7351E577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1E6B0-C425-4842-A777-6FF9AE7E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3FA-9FA4-47BC-B1FA-3AF4D8AA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9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F269-82B2-4116-96DC-7A8AF5DB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4AECE-E58A-4317-A60A-9745C281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EF184-7059-4336-A691-664D6CE0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7AC-D0C4-4F17-9EC7-F4078B25C0B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1BF1D-AD32-43E2-B830-DCC6F2C8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643B-EC5D-4769-BB6F-C87CD884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3FA-9FA4-47BC-B1FA-3AF4D8AA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2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74AFA-2912-4167-944F-ED4EA8EE4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783D6-13F2-49EE-9D00-8264CDE8E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33BC-240E-4331-8B79-34751611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7AC-D0C4-4F17-9EC7-F4078B25C0B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18896-CD29-4BCE-AEC3-49320598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C82B-9208-4475-A4DC-3F9CEAA9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3FA-9FA4-47BC-B1FA-3AF4D8AA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5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CE27-A031-4A92-837C-E38E7FD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5BDB-146C-410B-BC83-A755AB12C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D7FF-CA7A-4F35-8E76-B1D86711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7AC-D0C4-4F17-9EC7-F4078B25C0B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B2AE-DC2E-452A-9C05-C991710F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0B09-DA80-442C-AFBC-1B504450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3FA-9FA4-47BC-B1FA-3AF4D8AA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3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9E68-70F8-4557-9100-0E9559D2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1EEF5-EAEF-44A7-A674-319216D23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0D1ED-39B6-423A-ACEB-4133C6C0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7AC-D0C4-4F17-9EC7-F4078B25C0B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DF81-F960-4E7F-8937-BC7CA179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9E75E-DD21-428E-A9A1-1596F401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3FA-9FA4-47BC-B1FA-3AF4D8AA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ED34-E643-4B39-9D15-172F6CB7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19E6-A636-4AE1-BBEF-01D53A320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806D3-32B2-4205-B96C-9CC94C769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9C766-A009-4995-B8E9-963FA729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7AC-D0C4-4F17-9EC7-F4078B25C0B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C6AE5-2AD2-4142-9D0F-EA460541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B1FD-160B-4DF8-BE66-5AFABE60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3FA-9FA4-47BC-B1FA-3AF4D8AA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9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78B2-91C0-4A67-9F90-4FF56087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E83F8-4534-4C09-A7FF-93244496A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CC193-35A2-407F-8790-27FA5D472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40C50-1710-435A-8EC1-A6876969D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CD0FF-00DA-498B-9C12-9D7F2AAF8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E3133-48ED-445B-B4E3-BD6C0A01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7AC-D0C4-4F17-9EC7-F4078B25C0B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A4106-EFFD-4EAB-A070-9BF73C12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6EDA8-7027-43E8-B752-C07C3063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3FA-9FA4-47BC-B1FA-3AF4D8AA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966F-F6E5-4CA7-A45B-3732FC1E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94BC1-F486-400F-A46C-E2214B9A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7AC-D0C4-4F17-9EC7-F4078B25C0B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750EC-0E45-41DC-9443-EBECD07A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99205-4AE3-46C4-988A-00B2436D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3FA-9FA4-47BC-B1FA-3AF4D8AA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6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6D143-E312-4083-AA92-CE6DFF28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7AC-D0C4-4F17-9EC7-F4078B25C0B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AFA9A-B1C9-4B3A-9316-6D43FB79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B4CC-CB2A-4ED0-9219-AFFA582C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3FA-9FA4-47BC-B1FA-3AF4D8AA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1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7421-40B1-47BE-8B1D-9E971982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67E7-6384-44CF-AAB4-C51C68B6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FA872-5A61-4E9A-AFC4-4AF28455C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F11E8-EC4F-48E1-A8BF-8792DA86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7AC-D0C4-4F17-9EC7-F4078B25C0B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EA75-DA74-42F0-BD8A-DB250261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60426-B3BD-46A5-83D1-295F5805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3FA-9FA4-47BC-B1FA-3AF4D8AA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D3E1-49BA-4C83-9A1A-EC7E84CC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ABBAB-AF85-49CD-8098-4E4F7293C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E6232-B063-45EA-9566-F12986E3B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C93D2-9B90-42E5-8E0B-A7152B17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7AC-D0C4-4F17-9EC7-F4078B25C0B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FE448-EB5D-4F7A-B50B-C8C5AC9A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173E0-AF8F-4EB5-BC69-D0452074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3FA-9FA4-47BC-B1FA-3AF4D8AA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DA5AF-2EF3-4C46-A821-330125AD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CC07C-18C6-481B-912E-E1F0E671A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06A7-96A8-4EEC-9C3D-CBAC53CAE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27AC-D0C4-4F17-9EC7-F4078B25C0B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994BE-9209-4B46-95BC-D04EA1700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914AB-DD76-4E5C-ABD6-0DF4392ED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E3FA-9FA4-47BC-B1FA-3AF4D8AA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3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01376A-21E5-46E6-BF1B-6CED57CE96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47E7-3A47-4D62-9BCA-FFB5BF86E3B1}"/>
              </a:ext>
            </a:extLst>
          </p:cNvPr>
          <p:cNvSpPr txBox="1"/>
          <p:nvPr/>
        </p:nvSpPr>
        <p:spPr>
          <a:xfrm rot="19804193">
            <a:off x="2153478" y="2644393"/>
            <a:ext cx="7275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Final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1ED7C-A15D-4290-9433-F43E99FE974C}"/>
              </a:ext>
            </a:extLst>
          </p:cNvPr>
          <p:cNvSpPr txBox="1"/>
          <p:nvPr/>
        </p:nvSpPr>
        <p:spPr>
          <a:xfrm>
            <a:off x="3975651" y="596348"/>
            <a:ext cx="4810540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World Class Routine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45396-856F-4843-9926-C07A6F883547}"/>
              </a:ext>
            </a:extLst>
          </p:cNvPr>
          <p:cNvSpPr txBox="1"/>
          <p:nvPr/>
        </p:nvSpPr>
        <p:spPr>
          <a:xfrm>
            <a:off x="0" y="1598831"/>
            <a:ext cx="12192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u="sng" dirty="0">
                <a:solidFill>
                  <a:schemeClr val="bg2"/>
                </a:solidFill>
              </a:rPr>
              <a:t>Teacher : (Create, Edit, Delete) :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-&gt;</a:t>
            </a:r>
            <a:r>
              <a:rPr lang="en-US" sz="2000" dirty="0">
                <a:solidFill>
                  <a:schemeClr val="bg2"/>
                </a:solidFill>
              </a:rPr>
              <a:t>Teacher Name</a:t>
            </a:r>
            <a:r>
              <a:rPr lang="en-US" sz="2400" dirty="0">
                <a:solidFill>
                  <a:schemeClr val="bg2"/>
                </a:solidFill>
              </a:rPr>
              <a:t>.</a:t>
            </a:r>
          </a:p>
          <a:p>
            <a:r>
              <a:rPr lang="en-US" dirty="0">
                <a:solidFill>
                  <a:schemeClr val="bg2"/>
                </a:solidFill>
              </a:rPr>
              <a:t>      </a:t>
            </a:r>
            <a:r>
              <a:rPr lang="en-US" sz="2000" dirty="0">
                <a:solidFill>
                  <a:schemeClr val="bg2"/>
                </a:solidFill>
              </a:rPr>
              <a:t>-&gt; Teacher Class Schedule (Day/Time)/(Google Form)</a:t>
            </a:r>
          </a:p>
          <a:p>
            <a:r>
              <a:rPr lang="en-US" sz="2000" dirty="0">
                <a:solidFill>
                  <a:schemeClr val="bg2"/>
                </a:solidFill>
              </a:rPr>
              <a:t>      -&gt; Teacher Department.</a:t>
            </a:r>
          </a:p>
          <a:p>
            <a:r>
              <a:rPr lang="en-US" sz="2000" dirty="0">
                <a:solidFill>
                  <a:schemeClr val="bg2"/>
                </a:solidFill>
              </a:rPr>
              <a:t>      -&gt; Teacher About.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/>
                </a:solidFill>
              </a:rPr>
              <a:t>Routing making. (Subject Code)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u="sng" dirty="0">
                <a:solidFill>
                  <a:schemeClr val="bg2"/>
                </a:solidFill>
              </a:rPr>
              <a:t>Example : </a:t>
            </a:r>
            <a:r>
              <a:rPr lang="en-US" sz="2400" dirty="0">
                <a:solidFill>
                  <a:schemeClr val="bg2"/>
                </a:solidFill>
              </a:rPr>
              <a:t>Diu Building (1,2,3,4) (Create, Edit, Delete)</a:t>
            </a:r>
          </a:p>
          <a:p>
            <a:r>
              <a:rPr lang="en-US" dirty="0">
                <a:solidFill>
                  <a:schemeClr val="bg2"/>
                </a:solidFill>
              </a:rPr>
              <a:t>      </a:t>
            </a:r>
            <a:r>
              <a:rPr lang="en-US" sz="2000" b="1" u="sng" dirty="0">
                <a:solidFill>
                  <a:schemeClr val="bg2"/>
                </a:solidFill>
              </a:rPr>
              <a:t>* AB-1: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	-&gt; Room No – 101 to 320.(Create, Edit, Delete)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		-&gt; Room No – 101 (Teacher about and time : 8.30 Am to 10.00 Am)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		-&gt; Room No – 102 (Teacher about and time : 8.30 Am to 10.00 Am)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       </a:t>
            </a:r>
            <a:r>
              <a:rPr lang="en-US" sz="2000" b="1" u="sng" dirty="0">
                <a:solidFill>
                  <a:schemeClr val="bg2"/>
                </a:solidFill>
              </a:rPr>
              <a:t>*AB-2 :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       </a:t>
            </a:r>
            <a:r>
              <a:rPr lang="en-US" sz="2000" b="1" u="sng" dirty="0">
                <a:solidFill>
                  <a:schemeClr val="bg2"/>
                </a:solidFill>
              </a:rPr>
              <a:t>*AB-3 :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       </a:t>
            </a:r>
            <a:r>
              <a:rPr lang="en-US" sz="2000" b="1" u="sng" dirty="0">
                <a:solidFill>
                  <a:schemeClr val="bg2"/>
                </a:solidFill>
              </a:rPr>
              <a:t>*AB-2:</a:t>
            </a:r>
          </a:p>
          <a:p>
            <a:endParaRPr lang="en-US" b="1" u="sng" dirty="0">
              <a:solidFill>
                <a:schemeClr val="accent5"/>
              </a:solidFill>
            </a:endParaRPr>
          </a:p>
          <a:p>
            <a:endParaRPr lang="en-US" b="1" u="sng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3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B7CA6-2F82-4A28-A809-D233E3259356}"/>
              </a:ext>
            </a:extLst>
          </p:cNvPr>
          <p:cNvSpPr/>
          <p:nvPr/>
        </p:nvSpPr>
        <p:spPr>
          <a:xfrm>
            <a:off x="0" y="0"/>
            <a:ext cx="12192000" cy="675860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7CE33-5759-445B-AE1A-F96199258E72}"/>
              </a:ext>
            </a:extLst>
          </p:cNvPr>
          <p:cNvSpPr txBox="1"/>
          <p:nvPr/>
        </p:nvSpPr>
        <p:spPr>
          <a:xfrm>
            <a:off x="3975651" y="596348"/>
            <a:ext cx="4810540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World Class Routine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53F1B-4B6E-42FF-891F-C6972A204AF0}"/>
              </a:ext>
            </a:extLst>
          </p:cNvPr>
          <p:cNvSpPr txBox="1"/>
          <p:nvPr/>
        </p:nvSpPr>
        <p:spPr>
          <a:xfrm>
            <a:off x="0" y="1563757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u="sng" dirty="0">
                <a:solidFill>
                  <a:schemeClr val="bg2"/>
                </a:solidFill>
              </a:rPr>
              <a:t>Student :</a:t>
            </a:r>
            <a:r>
              <a:rPr lang="en-US" sz="2400" dirty="0">
                <a:solidFill>
                  <a:schemeClr val="bg2"/>
                </a:solidFill>
              </a:rPr>
              <a:t> (Create, Edit, Delete)</a:t>
            </a:r>
          </a:p>
          <a:p>
            <a:r>
              <a:rPr lang="en-US" dirty="0">
                <a:solidFill>
                  <a:schemeClr val="bg2"/>
                </a:solidFill>
              </a:rPr>
              <a:t>     </a:t>
            </a:r>
            <a:r>
              <a:rPr lang="en-US" sz="2000" dirty="0">
                <a:solidFill>
                  <a:schemeClr val="bg2"/>
                </a:solidFill>
              </a:rPr>
              <a:t>* About this Student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r>
              <a:rPr lang="en-US" dirty="0">
                <a:solidFill>
                  <a:schemeClr val="bg2"/>
                </a:solidFill>
              </a:rPr>
              <a:t>	-&gt; Student Id.</a:t>
            </a:r>
          </a:p>
          <a:p>
            <a:r>
              <a:rPr lang="en-US" dirty="0">
                <a:solidFill>
                  <a:schemeClr val="bg2"/>
                </a:solidFill>
              </a:rPr>
              <a:t>	-&gt; Student Name.</a:t>
            </a:r>
          </a:p>
          <a:p>
            <a:r>
              <a:rPr lang="en-US" dirty="0">
                <a:solidFill>
                  <a:schemeClr val="bg2"/>
                </a:solidFill>
              </a:rPr>
              <a:t>	-&gt; Student Department.</a:t>
            </a:r>
          </a:p>
          <a:p>
            <a:r>
              <a:rPr lang="en-US" dirty="0">
                <a:solidFill>
                  <a:schemeClr val="bg2"/>
                </a:solidFill>
              </a:rPr>
              <a:t>	-&gt; Student Phone Number</a:t>
            </a:r>
          </a:p>
          <a:p>
            <a:r>
              <a:rPr lang="en-US" dirty="0">
                <a:solidFill>
                  <a:schemeClr val="bg2"/>
                </a:solidFill>
              </a:rPr>
              <a:t>	-&gt; Student Section.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u="sng" dirty="0">
                <a:solidFill>
                  <a:schemeClr val="bg2"/>
                </a:solidFill>
              </a:rPr>
              <a:t>Class Routine Visit (in) :</a:t>
            </a:r>
          </a:p>
          <a:p>
            <a:r>
              <a:rPr lang="en-US" dirty="0">
                <a:solidFill>
                  <a:schemeClr val="bg2"/>
                </a:solidFill>
              </a:rPr>
              <a:t>	-&gt; Student Id.</a:t>
            </a:r>
          </a:p>
          <a:p>
            <a:r>
              <a:rPr lang="en-US" dirty="0">
                <a:solidFill>
                  <a:schemeClr val="bg2"/>
                </a:solidFill>
              </a:rPr>
              <a:t>	-&gt; Student Department.</a:t>
            </a:r>
          </a:p>
          <a:p>
            <a:r>
              <a:rPr lang="en-US" dirty="0">
                <a:solidFill>
                  <a:schemeClr val="bg2"/>
                </a:solidFill>
              </a:rPr>
              <a:t>	-&gt; Student Section.</a:t>
            </a:r>
          </a:p>
          <a:p>
            <a:r>
              <a:rPr lang="en-US" dirty="0">
                <a:solidFill>
                  <a:schemeClr val="bg2"/>
                </a:solidFill>
              </a:rPr>
              <a:t>	-&gt; Student Semester ×</a:t>
            </a:r>
          </a:p>
          <a:p>
            <a:r>
              <a:rPr lang="en-US" dirty="0">
                <a:solidFill>
                  <a:schemeClr val="bg2"/>
                </a:solidFill>
              </a:rPr>
              <a:t>	-&gt; Student Name ×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u="sng" dirty="0">
                <a:solidFill>
                  <a:schemeClr val="bg2"/>
                </a:solidFill>
              </a:rPr>
              <a:t>Google Calendar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u="sng" dirty="0">
                <a:solidFill>
                  <a:schemeClr val="bg2"/>
                </a:solidFill>
              </a:rPr>
              <a:t>Show this class routine</a:t>
            </a:r>
            <a:r>
              <a:rPr lang="en-US" u="sng" dirty="0">
                <a:solidFill>
                  <a:schemeClr val="bg2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u="sng" dirty="0">
                <a:solidFill>
                  <a:schemeClr val="bg2"/>
                </a:solidFill>
              </a:rPr>
              <a:t>Show this Building number and class room number.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B2C34-F101-4ECF-BB21-83030617ABB1}"/>
              </a:ext>
            </a:extLst>
          </p:cNvPr>
          <p:cNvSpPr txBox="1"/>
          <p:nvPr/>
        </p:nvSpPr>
        <p:spPr>
          <a:xfrm rot="19619890">
            <a:off x="2637351" y="2620978"/>
            <a:ext cx="6387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/>
                </a:solidFill>
                <a:latin typeface="Baskerville Old Face" panose="02020602080505020303" pitchFamily="18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66586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226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Md.Afzal Hossen</dc:creator>
  <cp:lastModifiedBy>Md.Afzal Hossen</cp:lastModifiedBy>
  <cp:revision>10</cp:revision>
  <dcterms:created xsi:type="dcterms:W3CDTF">2020-07-22T08:44:42Z</dcterms:created>
  <dcterms:modified xsi:type="dcterms:W3CDTF">2020-08-15T07:39:16Z</dcterms:modified>
</cp:coreProperties>
</file>