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
      <p:font typeface="Comfortaa"/>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6" roundtripDataSignature="AMtx7mjKSfSDqYWPIhLqNPsRnO3wB34/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22" Type="http://schemas.openxmlformats.org/officeDocument/2006/relationships/font" Target="fonts/Lato-italic.fntdata"/><Relationship Id="rId21" Type="http://schemas.openxmlformats.org/officeDocument/2006/relationships/font" Target="fonts/Lato-bold.fntdata"/><Relationship Id="rId24" Type="http://schemas.openxmlformats.org/officeDocument/2006/relationships/font" Target="fonts/Comfortaa-regular.fntdata"/><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Comforta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fc37f476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cfc37f4761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551e7ab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g10551e7ab1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551e7ab1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10551e7ab14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551e7ab1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10551e7ab14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551e7ab1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10551e7ab14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551e7ab1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10551e7ab14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551e7ab1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10551e7ab14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551e7ab1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10551e7ab14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18"/>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18"/>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1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18"/>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4" name="Google Shape;14;p18"/>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1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7" name="Shape 57"/>
        <p:cNvGrpSpPr/>
        <p:nvPr/>
      </p:nvGrpSpPr>
      <p:grpSpPr>
        <a:xfrm>
          <a:off x="0" y="0"/>
          <a:ext cx="0" cy="0"/>
          <a:chOff x="0" y="0"/>
          <a:chExt cx="0" cy="0"/>
        </a:xfrm>
      </p:grpSpPr>
      <p:cxnSp>
        <p:nvCxnSpPr>
          <p:cNvPr id="58" name="Google Shape;58;p27"/>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9" name="Google Shape;59;p2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60" name="Google Shape;60;p27"/>
          <p:cNvSpPr txBox="1"/>
          <p:nvPr>
            <p:ph idx="1" type="body"/>
          </p:nvPr>
        </p:nvSpPr>
        <p:spPr>
          <a:xfrm>
            <a:off x="328017" y="4226025"/>
            <a:ext cx="8388600" cy="3936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61" name="Google Shape;61;p2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2" name="Shape 62"/>
        <p:cNvGrpSpPr/>
        <p:nvPr/>
      </p:nvGrpSpPr>
      <p:grpSpPr>
        <a:xfrm>
          <a:off x="0" y="0"/>
          <a:ext cx="0" cy="0"/>
          <a:chOff x="0" y="0"/>
          <a:chExt cx="0" cy="0"/>
        </a:xfrm>
      </p:grpSpPr>
      <p:cxnSp>
        <p:nvCxnSpPr>
          <p:cNvPr id="63" name="Google Shape;63;p28"/>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4" name="Google Shape;64;p28"/>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5" name="Google Shape;65;p28"/>
          <p:cNvSpPr txBox="1"/>
          <p:nvPr>
            <p:ph hasCustomPrompt="1" type="title"/>
          </p:nvPr>
        </p:nvSpPr>
        <p:spPr>
          <a:xfrm>
            <a:off x="853950" y="1304850"/>
            <a:ext cx="74361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6" name="Google Shape;66;p28"/>
          <p:cNvSpPr txBox="1"/>
          <p:nvPr>
            <p:ph idx="1" type="body"/>
          </p:nvPr>
        </p:nvSpPr>
        <p:spPr>
          <a:xfrm>
            <a:off x="853950" y="2919450"/>
            <a:ext cx="74361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67" name="Google Shape;67;p2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1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cxnSp>
        <p:nvCxnSpPr>
          <p:cNvPr id="19" name="Google Shape;19;p20"/>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20" name="Google Shape;20;p20"/>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21" name="Google Shape;21;p20"/>
          <p:cNvSpPr txBox="1"/>
          <p:nvPr>
            <p:ph type="title"/>
          </p:nvPr>
        </p:nvSpPr>
        <p:spPr>
          <a:xfrm>
            <a:off x="406425" y="1806825"/>
            <a:ext cx="8296800" cy="154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Clr>
                <a:schemeClr val="lt1"/>
              </a:buClr>
              <a:buSzPts val="4800"/>
              <a:buNone/>
              <a:defRPr sz="4800">
                <a:solidFill>
                  <a:schemeClr val="lt1"/>
                </a:solidFill>
              </a:defRPr>
            </a:lvl2pPr>
            <a:lvl3pPr lvl="2" algn="ctr">
              <a:lnSpc>
                <a:spcPct val="100000"/>
              </a:lnSpc>
              <a:spcBef>
                <a:spcPts val="0"/>
              </a:spcBef>
              <a:spcAft>
                <a:spcPts val="0"/>
              </a:spcAft>
              <a:buClr>
                <a:schemeClr val="lt1"/>
              </a:buClr>
              <a:buSzPts val="4800"/>
              <a:buNone/>
              <a:defRPr sz="4800">
                <a:solidFill>
                  <a:schemeClr val="lt1"/>
                </a:solidFill>
              </a:defRPr>
            </a:lvl3pPr>
            <a:lvl4pPr lvl="3" algn="ctr">
              <a:lnSpc>
                <a:spcPct val="100000"/>
              </a:lnSpc>
              <a:spcBef>
                <a:spcPts val="0"/>
              </a:spcBef>
              <a:spcAft>
                <a:spcPts val="0"/>
              </a:spcAft>
              <a:buClr>
                <a:schemeClr val="lt1"/>
              </a:buClr>
              <a:buSzPts val="4800"/>
              <a:buNone/>
              <a:defRPr sz="4800">
                <a:solidFill>
                  <a:schemeClr val="lt1"/>
                </a:solidFill>
              </a:defRPr>
            </a:lvl4pPr>
            <a:lvl5pPr lvl="4" algn="ctr">
              <a:lnSpc>
                <a:spcPct val="100000"/>
              </a:lnSpc>
              <a:spcBef>
                <a:spcPts val="0"/>
              </a:spcBef>
              <a:spcAft>
                <a:spcPts val="0"/>
              </a:spcAft>
              <a:buClr>
                <a:schemeClr val="lt1"/>
              </a:buClr>
              <a:buSzPts val="4800"/>
              <a:buNone/>
              <a:defRPr sz="4800">
                <a:solidFill>
                  <a:schemeClr val="lt1"/>
                </a:solidFill>
              </a:defRPr>
            </a:lvl5pPr>
            <a:lvl6pPr lvl="5" algn="ctr">
              <a:lnSpc>
                <a:spcPct val="100000"/>
              </a:lnSpc>
              <a:spcBef>
                <a:spcPts val="0"/>
              </a:spcBef>
              <a:spcAft>
                <a:spcPts val="0"/>
              </a:spcAft>
              <a:buClr>
                <a:schemeClr val="lt1"/>
              </a:buClr>
              <a:buSzPts val="4800"/>
              <a:buNone/>
              <a:defRPr sz="4800">
                <a:solidFill>
                  <a:schemeClr val="lt1"/>
                </a:solidFill>
              </a:defRPr>
            </a:lvl6pPr>
            <a:lvl7pPr lvl="6" algn="ctr">
              <a:lnSpc>
                <a:spcPct val="100000"/>
              </a:lnSpc>
              <a:spcBef>
                <a:spcPts val="0"/>
              </a:spcBef>
              <a:spcAft>
                <a:spcPts val="0"/>
              </a:spcAft>
              <a:buClr>
                <a:schemeClr val="lt1"/>
              </a:buClr>
              <a:buSzPts val="4800"/>
              <a:buNone/>
              <a:defRPr sz="4800">
                <a:solidFill>
                  <a:schemeClr val="lt1"/>
                </a:solidFill>
              </a:defRPr>
            </a:lvl7pPr>
            <a:lvl8pPr lvl="7" algn="ctr">
              <a:lnSpc>
                <a:spcPct val="100000"/>
              </a:lnSpc>
              <a:spcBef>
                <a:spcPts val="0"/>
              </a:spcBef>
              <a:spcAft>
                <a:spcPts val="0"/>
              </a:spcAft>
              <a:buClr>
                <a:schemeClr val="lt1"/>
              </a:buClr>
              <a:buSzPts val="4800"/>
              <a:buNone/>
              <a:defRPr sz="4800">
                <a:solidFill>
                  <a:schemeClr val="lt1"/>
                </a:solidFill>
              </a:defRPr>
            </a:lvl8pPr>
            <a:lvl9pPr lvl="8" algn="ctr">
              <a:lnSpc>
                <a:spcPct val="100000"/>
              </a:lnSpc>
              <a:spcBef>
                <a:spcPts val="0"/>
              </a:spcBef>
              <a:spcAft>
                <a:spcPts val="0"/>
              </a:spcAft>
              <a:buClr>
                <a:schemeClr val="lt1"/>
              </a:buClr>
              <a:buSzPts val="4800"/>
              <a:buNone/>
              <a:defRPr sz="4800">
                <a:solidFill>
                  <a:schemeClr val="lt1"/>
                </a:solidFill>
              </a:defRPr>
            </a:lvl9pPr>
          </a:lstStyle>
          <a:p/>
        </p:txBody>
      </p:sp>
      <p:sp>
        <p:nvSpPr>
          <p:cNvPr id="22" name="Google Shape;22;p20"/>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cxnSp>
        <p:nvCxnSpPr>
          <p:cNvPr id="24" name="Google Shape;24;p21"/>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5" name="Google Shape;25;p21"/>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6" name="Google Shape;26;p21"/>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7" name="Google Shape;27;p2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8" name="Google Shape;28;p2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9" name="Google Shape;29;p2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cxnSp>
        <p:nvCxnSpPr>
          <p:cNvPr id="31" name="Google Shape;31;p22"/>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2" name="Google Shape;32;p22"/>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3" name="Google Shape;33;p22"/>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4" name="Google Shape;34;p22"/>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5" name="Google Shape;35;p22"/>
          <p:cNvSpPr txBox="1"/>
          <p:nvPr>
            <p:ph idx="1" type="body"/>
          </p:nvPr>
        </p:nvSpPr>
        <p:spPr>
          <a:xfrm>
            <a:off x="2400303" y="1602675"/>
            <a:ext cx="3071400" cy="3002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6" name="Google Shape;36;p22"/>
          <p:cNvSpPr txBox="1"/>
          <p:nvPr>
            <p:ph idx="2" type="body"/>
          </p:nvPr>
        </p:nvSpPr>
        <p:spPr>
          <a:xfrm>
            <a:off x="5650572" y="1602675"/>
            <a:ext cx="3071400" cy="3002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2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23"/>
          <p:cNvSpPr txBox="1"/>
          <p:nvPr>
            <p:ph type="title"/>
          </p:nvPr>
        </p:nvSpPr>
        <p:spPr>
          <a:xfrm>
            <a:off x="303300" y="411575"/>
            <a:ext cx="8520600" cy="63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0" name="Google Shape;40;p2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 name="Shape 41"/>
        <p:cNvGrpSpPr/>
        <p:nvPr/>
      </p:nvGrpSpPr>
      <p:grpSpPr>
        <a:xfrm>
          <a:off x="0" y="0"/>
          <a:ext cx="0" cy="0"/>
          <a:chOff x="0" y="0"/>
          <a:chExt cx="0" cy="0"/>
        </a:xfrm>
      </p:grpSpPr>
      <p:cxnSp>
        <p:nvCxnSpPr>
          <p:cNvPr id="42" name="Google Shape;42;p2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3" name="Google Shape;43;p24"/>
          <p:cNvSpPr txBox="1"/>
          <p:nvPr>
            <p:ph type="title"/>
          </p:nvPr>
        </p:nvSpPr>
        <p:spPr>
          <a:xfrm>
            <a:off x="319500" y="936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4" name="Google Shape;44;p24"/>
          <p:cNvSpPr txBox="1"/>
          <p:nvPr>
            <p:ph idx="1" type="body"/>
          </p:nvPr>
        </p:nvSpPr>
        <p:spPr>
          <a:xfrm>
            <a:off x="319500" y="1846804"/>
            <a:ext cx="2808000" cy="2806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5" name="Google Shape;45;p2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6" name="Shape 46"/>
        <p:cNvGrpSpPr/>
        <p:nvPr/>
      </p:nvGrpSpPr>
      <p:grpSpPr>
        <a:xfrm>
          <a:off x="0" y="0"/>
          <a:ext cx="0" cy="0"/>
          <a:chOff x="0" y="0"/>
          <a:chExt cx="0" cy="0"/>
        </a:xfrm>
      </p:grpSpPr>
      <p:cxnSp>
        <p:nvCxnSpPr>
          <p:cNvPr id="47" name="Google Shape;47;p25"/>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25"/>
          <p:cNvSpPr txBox="1"/>
          <p:nvPr>
            <p:ph type="title"/>
          </p:nvPr>
        </p:nvSpPr>
        <p:spPr>
          <a:xfrm>
            <a:off x="283103" y="712141"/>
            <a:ext cx="6244200" cy="3835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49" name="Google Shape;49;p2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0" name="Shape 50"/>
        <p:cNvGrpSpPr/>
        <p:nvPr/>
      </p:nvGrpSpPr>
      <p:grpSpPr>
        <a:xfrm>
          <a:off x="0" y="0"/>
          <a:ext cx="0" cy="0"/>
          <a:chOff x="0" y="0"/>
          <a:chExt cx="0" cy="0"/>
        </a:xfrm>
      </p:grpSpPr>
      <p:sp>
        <p:nvSpPr>
          <p:cNvPr id="51" name="Google Shape;51;p26"/>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2" name="Google Shape;52;p26"/>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3" name="Google Shape;53;p26"/>
          <p:cNvSpPr txBox="1"/>
          <p:nvPr>
            <p:ph type="title"/>
          </p:nvPr>
        </p:nvSpPr>
        <p:spPr>
          <a:xfrm>
            <a:off x="265500" y="1397350"/>
            <a:ext cx="4045200" cy="1318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3600"/>
              <a:buNone/>
              <a:defRPr sz="3600">
                <a:solidFill>
                  <a:schemeClr val="dk1"/>
                </a:solidFill>
              </a:defRPr>
            </a:lvl1pPr>
            <a:lvl2pPr lvl="1" algn="ctr">
              <a:lnSpc>
                <a:spcPct val="100000"/>
              </a:lnSpc>
              <a:spcBef>
                <a:spcPts val="0"/>
              </a:spcBef>
              <a:spcAft>
                <a:spcPts val="0"/>
              </a:spcAft>
              <a:buClr>
                <a:schemeClr val="dk1"/>
              </a:buClr>
              <a:buSzPts val="3600"/>
              <a:buNone/>
              <a:defRPr sz="3600">
                <a:solidFill>
                  <a:schemeClr val="dk1"/>
                </a:solidFill>
              </a:defRPr>
            </a:lvl2pPr>
            <a:lvl3pPr lvl="2" algn="ctr">
              <a:lnSpc>
                <a:spcPct val="100000"/>
              </a:lnSpc>
              <a:spcBef>
                <a:spcPts val="0"/>
              </a:spcBef>
              <a:spcAft>
                <a:spcPts val="0"/>
              </a:spcAft>
              <a:buClr>
                <a:schemeClr val="dk1"/>
              </a:buClr>
              <a:buSzPts val="3600"/>
              <a:buNone/>
              <a:defRPr sz="3600">
                <a:solidFill>
                  <a:schemeClr val="dk1"/>
                </a:solidFill>
              </a:defRPr>
            </a:lvl3pPr>
            <a:lvl4pPr lvl="3" algn="ctr">
              <a:lnSpc>
                <a:spcPct val="100000"/>
              </a:lnSpc>
              <a:spcBef>
                <a:spcPts val="0"/>
              </a:spcBef>
              <a:spcAft>
                <a:spcPts val="0"/>
              </a:spcAft>
              <a:buClr>
                <a:schemeClr val="dk1"/>
              </a:buClr>
              <a:buSzPts val="3600"/>
              <a:buNone/>
              <a:defRPr sz="3600">
                <a:solidFill>
                  <a:schemeClr val="dk1"/>
                </a:solidFill>
              </a:defRPr>
            </a:lvl4pPr>
            <a:lvl5pPr lvl="4" algn="ctr">
              <a:lnSpc>
                <a:spcPct val="100000"/>
              </a:lnSpc>
              <a:spcBef>
                <a:spcPts val="0"/>
              </a:spcBef>
              <a:spcAft>
                <a:spcPts val="0"/>
              </a:spcAft>
              <a:buClr>
                <a:schemeClr val="dk1"/>
              </a:buClr>
              <a:buSzPts val="3600"/>
              <a:buNone/>
              <a:defRPr sz="3600">
                <a:solidFill>
                  <a:schemeClr val="dk1"/>
                </a:solidFill>
              </a:defRPr>
            </a:lvl5pPr>
            <a:lvl6pPr lvl="5" algn="ctr">
              <a:lnSpc>
                <a:spcPct val="100000"/>
              </a:lnSpc>
              <a:spcBef>
                <a:spcPts val="0"/>
              </a:spcBef>
              <a:spcAft>
                <a:spcPts val="0"/>
              </a:spcAft>
              <a:buClr>
                <a:schemeClr val="dk1"/>
              </a:buClr>
              <a:buSzPts val="3600"/>
              <a:buNone/>
              <a:defRPr sz="3600">
                <a:solidFill>
                  <a:schemeClr val="dk1"/>
                </a:solidFill>
              </a:defRPr>
            </a:lvl6pPr>
            <a:lvl7pPr lvl="6" algn="ctr">
              <a:lnSpc>
                <a:spcPct val="100000"/>
              </a:lnSpc>
              <a:spcBef>
                <a:spcPts val="0"/>
              </a:spcBef>
              <a:spcAft>
                <a:spcPts val="0"/>
              </a:spcAft>
              <a:buClr>
                <a:schemeClr val="dk1"/>
              </a:buClr>
              <a:buSzPts val="3600"/>
              <a:buNone/>
              <a:defRPr sz="3600">
                <a:solidFill>
                  <a:schemeClr val="dk1"/>
                </a:solidFill>
              </a:defRPr>
            </a:lvl7pPr>
            <a:lvl8pPr lvl="7" algn="ctr">
              <a:lnSpc>
                <a:spcPct val="100000"/>
              </a:lnSpc>
              <a:spcBef>
                <a:spcPts val="0"/>
              </a:spcBef>
              <a:spcAft>
                <a:spcPts val="0"/>
              </a:spcAft>
              <a:buClr>
                <a:schemeClr val="dk1"/>
              </a:buClr>
              <a:buSzPts val="3600"/>
              <a:buNone/>
              <a:defRPr sz="3600">
                <a:solidFill>
                  <a:schemeClr val="dk1"/>
                </a:solidFill>
              </a:defRPr>
            </a:lvl8pPr>
            <a:lvl9pPr lvl="8" algn="ctr">
              <a:lnSpc>
                <a:spcPct val="100000"/>
              </a:lnSpc>
              <a:spcBef>
                <a:spcPts val="0"/>
              </a:spcBef>
              <a:spcAft>
                <a:spcPts val="0"/>
              </a:spcAft>
              <a:buClr>
                <a:schemeClr val="dk1"/>
              </a:buClr>
              <a:buSzPts val="3600"/>
              <a:buNone/>
              <a:defRPr sz="3600">
                <a:solidFill>
                  <a:schemeClr val="dk1"/>
                </a:solidFill>
              </a:defRPr>
            </a:lvl9pPr>
          </a:lstStyle>
          <a:p/>
        </p:txBody>
      </p:sp>
      <p:sp>
        <p:nvSpPr>
          <p:cNvPr id="54" name="Google Shape;54;p26"/>
          <p:cNvSpPr txBox="1"/>
          <p:nvPr>
            <p:ph idx="1" type="subTitle"/>
          </p:nvPr>
        </p:nvSpPr>
        <p:spPr>
          <a:xfrm>
            <a:off x="265500" y="273537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5" name="Google Shape;55;p2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6" name="Google Shape;56;p2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1pPr>
            <a:lvl2pPr lvl="1" marR="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2pPr>
            <a:lvl3pPr lvl="2" marR="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3pPr>
            <a:lvl4pPr lvl="3" marR="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4pPr>
            <a:lvl5pPr lvl="4" marR="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5pPr>
            <a:lvl6pPr lvl="5" marR="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6pPr>
            <a:lvl7pPr lvl="6" marR="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7pPr>
            <a:lvl8pPr lvl="7" marR="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8pPr>
            <a:lvl9pPr lvl="8" marR="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9pPr>
          </a:lstStyle>
          <a:p/>
        </p:txBody>
      </p:sp>
      <p:sp>
        <p:nvSpPr>
          <p:cNvPr id="7" name="Google Shape;7;p17"/>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marR="0" algn="l">
              <a:lnSpc>
                <a:spcPct val="115000"/>
              </a:lnSpc>
              <a:spcBef>
                <a:spcPts val="0"/>
              </a:spcBef>
              <a:spcAft>
                <a:spcPts val="0"/>
              </a:spcAft>
              <a:buClr>
                <a:schemeClr val="dk2"/>
              </a:buClr>
              <a:buSzPts val="1800"/>
              <a:buFont typeface="Lato"/>
              <a:buChar char="●"/>
              <a:defRPr b="0" i="0" sz="1800" u="none" cap="none" strike="noStrike">
                <a:solidFill>
                  <a:schemeClr val="dk2"/>
                </a:solidFill>
                <a:latin typeface="Lato"/>
                <a:ea typeface="Lato"/>
                <a:cs typeface="Lato"/>
                <a:sym typeface="Lato"/>
              </a:defRPr>
            </a:lvl1pPr>
            <a:lvl2pPr indent="-317500" lvl="1" marL="914400" marR="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2pPr>
            <a:lvl3pPr indent="-317500" lvl="2" marL="1371600" marR="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3pPr>
            <a:lvl4pPr indent="-317500" lvl="3" marL="1828800" marR="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4pPr>
            <a:lvl5pPr indent="-317500" lvl="4" marL="2286000" marR="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5pPr>
            <a:lvl6pPr indent="-317500" lvl="5" marL="2743200" marR="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6pPr>
            <a:lvl7pPr indent="-317500" lvl="6" marL="3200400" marR="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7pPr>
            <a:lvl8pPr indent="-317500" lvl="7" marL="3657600" marR="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8pPr>
            <a:lvl9pPr indent="-317500" lvl="8" marL="4114800" marR="0" algn="l">
              <a:lnSpc>
                <a:spcPct val="115000"/>
              </a:lnSpc>
              <a:spcBef>
                <a:spcPts val="1600"/>
              </a:spcBef>
              <a:spcAft>
                <a:spcPts val="1600"/>
              </a:spcAft>
              <a:buClr>
                <a:schemeClr val="dk2"/>
              </a:buClr>
              <a:buSzPts val="1400"/>
              <a:buFont typeface="Lato"/>
              <a:buChar char="■"/>
              <a:defRPr b="0" i="0" sz="1400" u="none" cap="none" strike="noStrike">
                <a:solidFill>
                  <a:schemeClr val="dk2"/>
                </a:solidFill>
                <a:latin typeface="Lato"/>
                <a:ea typeface="Lato"/>
                <a:cs typeface="Lato"/>
                <a:sym typeface="Lato"/>
              </a:defRPr>
            </a:lvl9pPr>
          </a:lstStyle>
          <a:p/>
        </p:txBody>
      </p:sp>
      <p:sp>
        <p:nvSpPr>
          <p:cNvPr id="8" name="Google Shape;8;p1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
          <p:cNvSpPr txBox="1"/>
          <p:nvPr>
            <p:ph type="ctrTitle"/>
          </p:nvPr>
        </p:nvSpPr>
        <p:spPr>
          <a:xfrm>
            <a:off x="1361325" y="630225"/>
            <a:ext cx="7341900" cy="1542000"/>
          </a:xfrm>
          <a:prstGeom prst="rect">
            <a:avLst/>
          </a:prstGeom>
          <a:noFill/>
          <a:ln>
            <a:noFill/>
          </a:ln>
        </p:spPr>
        <p:txBody>
          <a:bodyPr anchorCtr="0" anchor="t" bIns="91425" lIns="91425" spcFirstLastPara="1" rIns="91425" wrap="square" tIns="91425">
            <a:noAutofit/>
          </a:bodyPr>
          <a:lstStyle/>
          <a:p>
            <a:pPr indent="-323850" lvl="0" marL="457200" rtl="0" algn="r">
              <a:lnSpc>
                <a:spcPct val="100000"/>
              </a:lnSpc>
              <a:spcBef>
                <a:spcPts val="0"/>
              </a:spcBef>
              <a:spcAft>
                <a:spcPts val="0"/>
              </a:spcAft>
              <a:buSzPts val="1500"/>
              <a:buChar char="-"/>
            </a:pPr>
            <a:r>
              <a:rPr lang="en" sz="3100"/>
              <a:t>Implementation of a simple four wheel car using arduino uno</a:t>
            </a:r>
            <a:endParaRPr sz="1500"/>
          </a:p>
        </p:txBody>
      </p:sp>
      <p:sp>
        <p:nvSpPr>
          <p:cNvPr id="73" name="Google Shape;73;p1"/>
          <p:cNvSpPr txBox="1"/>
          <p:nvPr>
            <p:ph idx="1" type="subTitle"/>
          </p:nvPr>
        </p:nvSpPr>
        <p:spPr>
          <a:xfrm>
            <a:off x="1022925" y="2506925"/>
            <a:ext cx="3832500" cy="2080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2"/>
              </a:buClr>
              <a:buSzPts val="1100"/>
              <a:buFont typeface="Arial"/>
              <a:buNone/>
            </a:pPr>
            <a:r>
              <a:rPr b="1" lang="en" sz="1300">
                <a:latin typeface="Comfortaa"/>
                <a:ea typeface="Comfortaa"/>
                <a:cs typeface="Comfortaa"/>
                <a:sym typeface="Comfortaa"/>
              </a:rPr>
              <a:t>By-</a:t>
            </a:r>
            <a:endParaRPr b="1" sz="1300">
              <a:latin typeface="Comfortaa"/>
              <a:ea typeface="Comfortaa"/>
              <a:cs typeface="Comfortaa"/>
              <a:sym typeface="Comfortaa"/>
            </a:endParaRPr>
          </a:p>
          <a:p>
            <a:pPr indent="0" lvl="0" marL="0" rtl="0" algn="l">
              <a:lnSpc>
                <a:spcPct val="100000"/>
              </a:lnSpc>
              <a:spcBef>
                <a:spcPts val="0"/>
              </a:spcBef>
              <a:spcAft>
                <a:spcPts val="0"/>
              </a:spcAft>
              <a:buClr>
                <a:schemeClr val="dk2"/>
              </a:buClr>
              <a:buSzPts val="1100"/>
              <a:buFont typeface="Arial"/>
              <a:buNone/>
            </a:pPr>
            <a:r>
              <a:rPr b="1" lang="en" sz="1300">
                <a:latin typeface="Comfortaa"/>
                <a:ea typeface="Comfortaa"/>
                <a:cs typeface="Comfortaa"/>
                <a:sym typeface="Comfortaa"/>
              </a:rPr>
              <a:t>Hosen, Mohammad Uzzal ( 16-32253-2 )</a:t>
            </a:r>
            <a:endParaRPr b="1" sz="1300">
              <a:latin typeface="Comfortaa"/>
              <a:ea typeface="Comfortaa"/>
              <a:cs typeface="Comfortaa"/>
              <a:sym typeface="Comfortaa"/>
            </a:endParaRPr>
          </a:p>
          <a:p>
            <a:pPr indent="0" lvl="0" marL="0" rtl="0" algn="l">
              <a:spcBef>
                <a:spcPts val="0"/>
              </a:spcBef>
              <a:spcAft>
                <a:spcPts val="0"/>
              </a:spcAft>
              <a:buClr>
                <a:schemeClr val="dk2"/>
              </a:buClr>
              <a:buSzPts val="1100"/>
              <a:buFont typeface="Arial"/>
              <a:buNone/>
            </a:pPr>
            <a:r>
              <a:rPr b="1" lang="en" sz="1300">
                <a:latin typeface="Comfortaa"/>
                <a:ea typeface="Comfortaa"/>
                <a:cs typeface="Comfortaa"/>
                <a:sym typeface="Comfortaa"/>
              </a:rPr>
              <a:t>Dola, Shionty Ghosh ( 18-38013-2 )</a:t>
            </a:r>
            <a:endParaRPr b="1" sz="1300">
              <a:latin typeface="Comfortaa"/>
              <a:ea typeface="Comfortaa"/>
              <a:cs typeface="Comfortaa"/>
              <a:sym typeface="Comfortaa"/>
            </a:endParaRPr>
          </a:p>
          <a:p>
            <a:pPr indent="0" lvl="0" marL="0" rtl="0" algn="l">
              <a:lnSpc>
                <a:spcPct val="100000"/>
              </a:lnSpc>
              <a:spcBef>
                <a:spcPts val="0"/>
              </a:spcBef>
              <a:spcAft>
                <a:spcPts val="0"/>
              </a:spcAft>
              <a:buClr>
                <a:schemeClr val="dk2"/>
              </a:buClr>
              <a:buSzPts val="1100"/>
              <a:buFont typeface="Arial"/>
              <a:buNone/>
            </a:pPr>
            <a:r>
              <a:rPr b="1" lang="en" sz="1300">
                <a:latin typeface="Comfortaa"/>
                <a:ea typeface="Comfortaa"/>
                <a:cs typeface="Comfortaa"/>
                <a:sym typeface="Comfortaa"/>
              </a:rPr>
              <a:t>Shihab  ( 18-38172-2  )</a:t>
            </a:r>
            <a:endParaRPr b="1" sz="1300">
              <a:latin typeface="Comfortaa"/>
              <a:ea typeface="Comfortaa"/>
              <a:cs typeface="Comfortaa"/>
              <a:sym typeface="Comfortaa"/>
            </a:endParaRPr>
          </a:p>
          <a:p>
            <a:pPr indent="0" lvl="0" marL="0" rtl="0" algn="l">
              <a:lnSpc>
                <a:spcPct val="100000"/>
              </a:lnSpc>
              <a:spcBef>
                <a:spcPts val="0"/>
              </a:spcBef>
              <a:spcAft>
                <a:spcPts val="0"/>
              </a:spcAft>
              <a:buClr>
                <a:schemeClr val="dk2"/>
              </a:buClr>
              <a:buSzPts val="1100"/>
              <a:buFont typeface="Arial"/>
              <a:buNone/>
            </a:pPr>
            <a:r>
              <a:rPr b="1" lang="en" sz="1300">
                <a:latin typeface="Comfortaa"/>
                <a:ea typeface="Comfortaa"/>
                <a:cs typeface="Comfortaa"/>
                <a:sym typeface="Comfortaa"/>
              </a:rPr>
              <a:t>Eshan, Sumit Hassan ( 18-38194-2 )   </a:t>
            </a:r>
            <a:endParaRPr b="1" sz="1300">
              <a:latin typeface="Comfortaa"/>
              <a:ea typeface="Comfortaa"/>
              <a:cs typeface="Comfortaa"/>
              <a:sym typeface="Comfortaa"/>
            </a:endParaRPr>
          </a:p>
          <a:p>
            <a:pPr indent="0" lvl="0" marL="0" rtl="0" algn="l">
              <a:lnSpc>
                <a:spcPct val="100000"/>
              </a:lnSpc>
              <a:spcBef>
                <a:spcPts val="0"/>
              </a:spcBef>
              <a:spcAft>
                <a:spcPts val="0"/>
              </a:spcAft>
              <a:buClr>
                <a:schemeClr val="dk2"/>
              </a:buClr>
              <a:buSzPts val="1100"/>
              <a:buFont typeface="Arial"/>
              <a:buNone/>
            </a:pPr>
            <a:r>
              <a:rPr b="1" lang="en" sz="1300">
                <a:latin typeface="Comfortaa"/>
                <a:ea typeface="Comfortaa"/>
                <a:cs typeface="Comfortaa"/>
                <a:sym typeface="Comfortaa"/>
              </a:rPr>
              <a:t>Khadiza, Umma ( 18-38311-2  ) </a:t>
            </a:r>
            <a:endParaRPr b="1" sz="1300">
              <a:latin typeface="Comfortaa"/>
              <a:ea typeface="Comfortaa"/>
              <a:cs typeface="Comfortaa"/>
              <a:sym typeface="Comfortaa"/>
            </a:endParaRPr>
          </a:p>
          <a:p>
            <a:pPr indent="0" lvl="0" marL="0" rtl="0" algn="l">
              <a:lnSpc>
                <a:spcPct val="100000"/>
              </a:lnSpc>
              <a:spcBef>
                <a:spcPts val="0"/>
              </a:spcBef>
              <a:spcAft>
                <a:spcPts val="0"/>
              </a:spcAft>
              <a:buClr>
                <a:schemeClr val="dk2"/>
              </a:buClr>
              <a:buSzPts val="1100"/>
              <a:buFont typeface="Arial"/>
              <a:buNone/>
            </a:pPr>
            <a:r>
              <a:rPr b="1" lang="en" sz="1300">
                <a:latin typeface="Comfortaa"/>
                <a:ea typeface="Comfortaa"/>
                <a:cs typeface="Comfortaa"/>
                <a:sym typeface="Comfortaa"/>
              </a:rPr>
              <a:t>Ziad, Mahmud Shah Md ( 18-38329-2 )    </a:t>
            </a:r>
            <a:endParaRPr b="1" sz="1300">
              <a:latin typeface="Comfortaa"/>
              <a:ea typeface="Comfortaa"/>
              <a:cs typeface="Comfortaa"/>
              <a:sym typeface="Comfortaa"/>
            </a:endParaRPr>
          </a:p>
          <a:p>
            <a:pPr indent="0" lvl="0" marL="0" rtl="0" algn="l">
              <a:lnSpc>
                <a:spcPct val="100000"/>
              </a:lnSpc>
              <a:spcBef>
                <a:spcPts val="0"/>
              </a:spcBef>
              <a:spcAft>
                <a:spcPts val="0"/>
              </a:spcAft>
              <a:buClr>
                <a:schemeClr val="dk2"/>
              </a:buClr>
              <a:buSzPts val="1100"/>
              <a:buFont typeface="Arial"/>
              <a:buNone/>
            </a:pPr>
            <a:r>
              <a:rPr b="1" lang="en" sz="1300">
                <a:latin typeface="Comfortaa"/>
                <a:ea typeface="Comfortaa"/>
                <a:cs typeface="Comfortaa"/>
                <a:sym typeface="Comfortaa"/>
              </a:rPr>
              <a:t>Tabid, MD. Tarek Lehaz 17-34240-1 )    </a:t>
            </a:r>
            <a:endParaRPr b="1" sz="1300">
              <a:latin typeface="Comfortaa"/>
              <a:ea typeface="Comfortaa"/>
              <a:cs typeface="Comfortaa"/>
              <a:sym typeface="Comfortaa"/>
            </a:endParaRPr>
          </a:p>
          <a:p>
            <a:pPr indent="0" lvl="0" marL="0" rtl="0" algn="l">
              <a:lnSpc>
                <a:spcPct val="100000"/>
              </a:lnSpc>
              <a:spcBef>
                <a:spcPts val="0"/>
              </a:spcBef>
              <a:spcAft>
                <a:spcPts val="0"/>
              </a:spcAft>
              <a:buClr>
                <a:schemeClr val="dk2"/>
              </a:buClr>
              <a:buSzPts val="1100"/>
              <a:buFont typeface="Arial"/>
              <a:buNone/>
            </a:pPr>
            <a:r>
              <a:rPr b="1" lang="en" sz="1300">
                <a:latin typeface="Comfortaa"/>
                <a:ea typeface="Comfortaa"/>
                <a:cs typeface="Comfortaa"/>
                <a:sym typeface="Comfortaa"/>
              </a:rPr>
              <a:t>Aziz, S.M. Tarek 18-38182-2 )</a:t>
            </a:r>
            <a:endParaRPr b="1" sz="1300">
              <a:latin typeface="Comfortaa"/>
              <a:ea typeface="Comfortaa"/>
              <a:cs typeface="Comfortaa"/>
              <a:sym typeface="Comfortaa"/>
            </a:endParaRPr>
          </a:p>
        </p:txBody>
      </p:sp>
      <p:sp>
        <p:nvSpPr>
          <p:cNvPr id="74" name="Google Shape;74;p1"/>
          <p:cNvSpPr txBox="1"/>
          <p:nvPr/>
        </p:nvSpPr>
        <p:spPr>
          <a:xfrm>
            <a:off x="6245675" y="3803600"/>
            <a:ext cx="2636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Supervised By-</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SUJAN HOWLADER (ESSAN) ASSISTANT PROFESSOR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ctrTitle"/>
          </p:nvPr>
        </p:nvSpPr>
        <p:spPr>
          <a:xfrm>
            <a:off x="918725" y="1703325"/>
            <a:ext cx="7316400" cy="1608900"/>
          </a:xfrm>
          <a:prstGeom prst="rect">
            <a:avLst/>
          </a:prstGeom>
          <a:noFill/>
          <a:ln>
            <a:noFill/>
          </a:ln>
        </p:spPr>
        <p:txBody>
          <a:bodyPr anchorCtr="0" anchor="t" bIns="91425" lIns="91425" spcFirstLastPara="1" rIns="91425" wrap="square" tIns="91425">
            <a:noAutofit/>
          </a:bodyPr>
          <a:lstStyle/>
          <a:p>
            <a:pPr indent="0" lvl="0" marL="457200" rtl="0" algn="ctr">
              <a:lnSpc>
                <a:spcPct val="100000"/>
              </a:lnSpc>
              <a:spcBef>
                <a:spcPts val="0"/>
              </a:spcBef>
              <a:spcAft>
                <a:spcPts val="0"/>
              </a:spcAft>
              <a:buSzPts val="4800"/>
              <a:buNone/>
            </a:pPr>
            <a:r>
              <a:rPr lang="en" sz="3600"/>
              <a:t>Thank You</a:t>
            </a:r>
            <a:endParaRPr sz="3600"/>
          </a:p>
          <a:p>
            <a:pPr indent="0" lvl="0" marL="457200" rtl="0" algn="ctr">
              <a:lnSpc>
                <a:spcPct val="100000"/>
              </a:lnSpc>
              <a:spcBef>
                <a:spcPts val="0"/>
              </a:spcBef>
              <a:spcAft>
                <a:spcPts val="0"/>
              </a:spcAft>
              <a:buSzPts val="4800"/>
              <a:buNone/>
            </a:pPr>
            <a:r>
              <a:rPr lang="en" sz="3600"/>
              <a:t>Any Questions ?</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cfc37f4761_0_8"/>
          <p:cNvSpPr txBox="1"/>
          <p:nvPr>
            <p:ph idx="4294967295" type="title"/>
          </p:nvPr>
        </p:nvSpPr>
        <p:spPr>
          <a:xfrm>
            <a:off x="451000" y="285850"/>
            <a:ext cx="5197200"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3000"/>
              <a:buNone/>
            </a:pPr>
            <a:r>
              <a:rPr lang="en" sz="3600">
                <a:solidFill>
                  <a:schemeClr val="dk1"/>
                </a:solidFill>
              </a:rPr>
              <a:t>Introduction</a:t>
            </a:r>
            <a:endParaRPr sz="2400"/>
          </a:p>
        </p:txBody>
      </p:sp>
      <p:sp>
        <p:nvSpPr>
          <p:cNvPr id="80" name="Google Shape;80;gcfc37f4761_0_8"/>
          <p:cNvSpPr txBox="1"/>
          <p:nvPr>
            <p:ph idx="4294967295" type="title"/>
          </p:nvPr>
        </p:nvSpPr>
        <p:spPr>
          <a:xfrm>
            <a:off x="568400" y="973375"/>
            <a:ext cx="7827300" cy="3589500"/>
          </a:xfrm>
          <a:prstGeom prst="rect">
            <a:avLst/>
          </a:prstGeom>
          <a:noFill/>
          <a:ln>
            <a:noFill/>
          </a:ln>
        </p:spPr>
        <p:txBody>
          <a:bodyPr anchorCtr="0" anchor="t" bIns="91425" lIns="91425" spcFirstLastPara="1" rIns="91425" wrap="square" tIns="91425">
            <a:noAutofit/>
          </a:bodyPr>
          <a:lstStyle/>
          <a:p>
            <a:pPr indent="-336550" lvl="0" marL="457200" rtl="0" algn="just">
              <a:lnSpc>
                <a:spcPct val="115000"/>
              </a:lnSpc>
              <a:spcBef>
                <a:spcPts val="1600"/>
              </a:spcBef>
              <a:spcAft>
                <a:spcPts val="0"/>
              </a:spcAft>
              <a:buSzPts val="1700"/>
              <a:buChar char="●"/>
            </a:pPr>
            <a:r>
              <a:rPr lang="en" sz="1700">
                <a:highlight>
                  <a:srgbClr val="FFFFFF"/>
                </a:highlight>
              </a:rPr>
              <a:t>Why automated car is important?</a:t>
            </a:r>
            <a:endParaRPr sz="1700">
              <a:highlight>
                <a:srgbClr val="FFFFFF"/>
              </a:highlight>
            </a:endParaRPr>
          </a:p>
          <a:p>
            <a:pPr indent="0" lvl="0" marL="0" rtl="0" algn="just">
              <a:lnSpc>
                <a:spcPct val="115000"/>
              </a:lnSpc>
              <a:spcBef>
                <a:spcPts val="1600"/>
              </a:spcBef>
              <a:spcAft>
                <a:spcPts val="0"/>
              </a:spcAft>
              <a:buNone/>
            </a:pPr>
            <a:r>
              <a:rPr b="0" lang="en" sz="1200">
                <a:solidFill>
                  <a:srgbClr val="231F20"/>
                </a:solidFill>
              </a:rPr>
              <a:t>The development of self-driving vehicle is a task that have the potential of solving many fundamental problems  that drivers face when on the road. </a:t>
            </a:r>
            <a:r>
              <a:rPr b="0" lang="en" sz="1200"/>
              <a:t>atmosphere friendly,reduce accidents,lower fuel consumption,increased lane capacity,reduce travel time &amp; transportation cost,efficient parking,traffic efficiency,disable people can easily use it.</a:t>
            </a:r>
            <a:endParaRPr b="0" sz="1700">
              <a:highlight>
                <a:srgbClr val="FFFFFF"/>
              </a:highlight>
            </a:endParaRPr>
          </a:p>
          <a:p>
            <a:pPr indent="-336550" lvl="0" marL="457200" rtl="0" algn="just">
              <a:lnSpc>
                <a:spcPct val="115000"/>
              </a:lnSpc>
              <a:spcBef>
                <a:spcPts val="1600"/>
              </a:spcBef>
              <a:spcAft>
                <a:spcPts val="0"/>
              </a:spcAft>
              <a:buSzPts val="1700"/>
              <a:buChar char="●"/>
            </a:pPr>
            <a:r>
              <a:rPr lang="en" sz="1700">
                <a:highlight>
                  <a:srgbClr val="FFFFFF"/>
                </a:highlight>
              </a:rPr>
              <a:t>What is the future? </a:t>
            </a:r>
            <a:endParaRPr sz="1700">
              <a:highlight>
                <a:srgbClr val="FFFFFF"/>
              </a:highlight>
            </a:endParaRPr>
          </a:p>
          <a:p>
            <a:pPr indent="0" lvl="0" marL="0" rtl="0" algn="just">
              <a:lnSpc>
                <a:spcPct val="115000"/>
              </a:lnSpc>
              <a:spcBef>
                <a:spcPts val="1600"/>
              </a:spcBef>
              <a:spcAft>
                <a:spcPts val="0"/>
              </a:spcAft>
              <a:buNone/>
            </a:pPr>
            <a:r>
              <a:rPr b="0" lang="en" sz="1200"/>
              <a:t>Globally speaking, nearly 1.3 million people die in road crashes each year, on average 3,287 deaths a day.Speeding, talking over phone, drunk driving and breaking traffic rules are the root causes behind these accidents and the statistics are rising day by day .Though human errors can never be eliminated, but accidents can definitely be stopped.And in this case technology has surely come to our rescue.Many companies throughout the world are making a serious and continuous efforts to make driving a safe and risk free process and have started building prototypes for the same. Among these companies are Google, Tesla Mercedes , Kia-Hyundai, Ford, Audi, and Huawei. </a:t>
            </a:r>
            <a:endParaRPr b="0" sz="1200"/>
          </a:p>
          <a:p>
            <a:pPr indent="0" lvl="0" marL="0" rtl="0" algn="l">
              <a:lnSpc>
                <a:spcPct val="115000"/>
              </a:lnSpc>
              <a:spcBef>
                <a:spcPts val="1200"/>
              </a:spcBef>
              <a:spcAft>
                <a:spcPts val="0"/>
              </a:spcAft>
              <a:buNone/>
            </a:pPr>
            <a:r>
              <a:t/>
            </a:r>
            <a:endParaRPr b="0" sz="1200">
              <a:latin typeface="Arial"/>
              <a:ea typeface="Arial"/>
              <a:cs typeface="Arial"/>
              <a:sym typeface="Arial"/>
            </a:endParaRPr>
          </a:p>
          <a:p>
            <a:pPr indent="0" lvl="0" marL="0" rtl="0" algn="l">
              <a:lnSpc>
                <a:spcPct val="115000"/>
              </a:lnSpc>
              <a:spcBef>
                <a:spcPts val="1200"/>
              </a:spcBef>
              <a:spcAft>
                <a:spcPts val="0"/>
              </a:spcAft>
              <a:buNone/>
            </a:pPr>
            <a:r>
              <a:t/>
            </a:r>
            <a:endParaRPr b="0" sz="1200">
              <a:latin typeface="Arial"/>
              <a:ea typeface="Arial"/>
              <a:cs typeface="Arial"/>
              <a:sym typeface="Arial"/>
            </a:endParaRPr>
          </a:p>
          <a:p>
            <a:pPr indent="0" lvl="0" marL="0" rtl="0" algn="l">
              <a:lnSpc>
                <a:spcPct val="115000"/>
              </a:lnSpc>
              <a:spcBef>
                <a:spcPts val="1200"/>
              </a:spcBef>
              <a:spcAft>
                <a:spcPts val="0"/>
              </a:spcAft>
              <a:buNone/>
            </a:pPr>
            <a:r>
              <a:t/>
            </a:r>
            <a:endParaRPr b="0" sz="1200">
              <a:latin typeface="Arial"/>
              <a:ea typeface="Arial"/>
              <a:cs typeface="Arial"/>
              <a:sym typeface="Arial"/>
            </a:endParaRPr>
          </a:p>
          <a:p>
            <a:pPr indent="0" lvl="0" marL="457200" rtl="0" algn="just">
              <a:lnSpc>
                <a:spcPct val="115000"/>
              </a:lnSpc>
              <a:spcBef>
                <a:spcPts val="1600"/>
              </a:spcBef>
              <a:spcAft>
                <a:spcPts val="1600"/>
              </a:spcAft>
              <a:buNone/>
            </a:pPr>
            <a:r>
              <a:t/>
            </a:r>
            <a:endParaRPr b="0" sz="1700">
              <a:highlight>
                <a:srgbClr val="FFFFFF"/>
              </a:highlight>
            </a:endParaRPr>
          </a:p>
        </p:txBody>
      </p:sp>
      <p:sp>
        <p:nvSpPr>
          <p:cNvPr id="81" name="Google Shape;81;gcfc37f4761_0_8"/>
          <p:cNvSpPr txBox="1"/>
          <p:nvPr/>
        </p:nvSpPr>
        <p:spPr>
          <a:xfrm>
            <a:off x="6561875" y="4951025"/>
            <a:ext cx="7353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2" name="Google Shape;82;gcfc37f4761_0_8"/>
          <p:cNvSpPr txBox="1"/>
          <p:nvPr/>
        </p:nvSpPr>
        <p:spPr>
          <a:xfrm>
            <a:off x="7935850" y="3529675"/>
            <a:ext cx="4249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10551e7ab14_0_0"/>
          <p:cNvSpPr txBox="1"/>
          <p:nvPr>
            <p:ph idx="4294967295" type="title"/>
          </p:nvPr>
        </p:nvSpPr>
        <p:spPr>
          <a:xfrm>
            <a:off x="451000" y="285850"/>
            <a:ext cx="5197200"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3000"/>
              <a:buNone/>
            </a:pPr>
            <a:r>
              <a:rPr lang="en" sz="3600">
                <a:solidFill>
                  <a:schemeClr val="dk1"/>
                </a:solidFill>
              </a:rPr>
              <a:t>Automated Car </a:t>
            </a:r>
            <a:endParaRPr sz="2400"/>
          </a:p>
        </p:txBody>
      </p:sp>
      <p:sp>
        <p:nvSpPr>
          <p:cNvPr id="88" name="Google Shape;88;g10551e7ab14_0_0"/>
          <p:cNvSpPr txBox="1"/>
          <p:nvPr>
            <p:ph idx="4294967295" type="title"/>
          </p:nvPr>
        </p:nvSpPr>
        <p:spPr>
          <a:xfrm>
            <a:off x="568400" y="973375"/>
            <a:ext cx="7827300" cy="3589500"/>
          </a:xfrm>
          <a:prstGeom prst="rect">
            <a:avLst/>
          </a:prstGeom>
          <a:noFill/>
          <a:ln>
            <a:noFill/>
          </a:ln>
        </p:spPr>
        <p:txBody>
          <a:bodyPr anchorCtr="0" anchor="t" bIns="91425" lIns="91425" spcFirstLastPara="1" rIns="91425" wrap="square" tIns="91425">
            <a:noAutofit/>
          </a:bodyPr>
          <a:lstStyle/>
          <a:p>
            <a:pPr indent="-336550" lvl="0" marL="457200" rtl="0" algn="just">
              <a:lnSpc>
                <a:spcPct val="115000"/>
              </a:lnSpc>
              <a:spcBef>
                <a:spcPts val="1600"/>
              </a:spcBef>
              <a:spcAft>
                <a:spcPts val="0"/>
              </a:spcAft>
              <a:buSzPts val="1700"/>
              <a:buChar char="●"/>
            </a:pPr>
            <a:r>
              <a:rPr lang="en" sz="1700">
                <a:highlight>
                  <a:srgbClr val="FFFFFF"/>
                </a:highlight>
              </a:rPr>
              <a:t>What is automated car ?</a:t>
            </a:r>
            <a:endParaRPr sz="1700">
              <a:highlight>
                <a:srgbClr val="FFFFFF"/>
              </a:highlight>
            </a:endParaRPr>
          </a:p>
          <a:p>
            <a:pPr indent="0" lvl="0" marL="0" rtl="0" algn="just">
              <a:lnSpc>
                <a:spcPct val="115000"/>
              </a:lnSpc>
              <a:spcBef>
                <a:spcPts val="1600"/>
              </a:spcBef>
              <a:spcAft>
                <a:spcPts val="0"/>
              </a:spcAft>
              <a:buNone/>
            </a:pPr>
            <a:r>
              <a:rPr b="0" lang="en" sz="1300">
                <a:highlight>
                  <a:srgbClr val="FFFFFF"/>
                </a:highlight>
              </a:rPr>
              <a:t>An</a:t>
            </a:r>
            <a:r>
              <a:rPr b="0" lang="en" sz="1200">
                <a:highlight>
                  <a:srgbClr val="FFFFFF"/>
                </a:highlight>
              </a:rPr>
              <a:t> </a:t>
            </a:r>
            <a:r>
              <a:rPr b="0" lang="en" sz="1300">
                <a:highlight>
                  <a:srgbClr val="FFFFFF"/>
                </a:highlight>
              </a:rPr>
              <a:t>Autonomous car is a vehicle capable of sensing its environment and operating without human involvement.A Human passenger is not required to take control of the vehicle at any time, nor is a human passenger required to be present in the vehicle at all.</a:t>
            </a:r>
            <a:endParaRPr b="0" sz="1300">
              <a:highlight>
                <a:srgbClr val="FFFFFF"/>
              </a:highlight>
            </a:endParaRPr>
          </a:p>
          <a:p>
            <a:pPr indent="-336550" lvl="0" marL="457200" rtl="0" algn="just">
              <a:lnSpc>
                <a:spcPct val="115000"/>
              </a:lnSpc>
              <a:spcBef>
                <a:spcPts val="1600"/>
              </a:spcBef>
              <a:spcAft>
                <a:spcPts val="0"/>
              </a:spcAft>
              <a:buSzPts val="1700"/>
              <a:buChar char="●"/>
            </a:pPr>
            <a:r>
              <a:rPr lang="en" sz="1700">
                <a:highlight>
                  <a:srgbClr val="FFFFFF"/>
                </a:highlight>
              </a:rPr>
              <a:t>What is expected from an automated car?</a:t>
            </a:r>
            <a:endParaRPr sz="1700">
              <a:highlight>
                <a:srgbClr val="FFFFFF"/>
              </a:highlight>
            </a:endParaRPr>
          </a:p>
          <a:p>
            <a:pPr indent="0" lvl="0" marL="0" rtl="0" algn="just">
              <a:lnSpc>
                <a:spcPct val="115000"/>
              </a:lnSpc>
              <a:spcBef>
                <a:spcPts val="1600"/>
              </a:spcBef>
              <a:spcAft>
                <a:spcPts val="0"/>
              </a:spcAft>
              <a:buNone/>
            </a:pPr>
            <a:r>
              <a:rPr b="0" lang="en" sz="1400">
                <a:highlight>
                  <a:srgbClr val="FFFFFF"/>
                </a:highlight>
              </a:rPr>
              <a:t>The 3 primary matters that get wherein are need to move while using :</a:t>
            </a:r>
            <a:endParaRPr b="0" sz="1400">
              <a:highlight>
                <a:srgbClr val="FFFFFF"/>
              </a:highlight>
            </a:endParaRPr>
          </a:p>
          <a:p>
            <a:pPr indent="-317500" lvl="0" marL="457200" rtl="0" algn="just">
              <a:lnSpc>
                <a:spcPct val="115000"/>
              </a:lnSpc>
              <a:spcBef>
                <a:spcPts val="1600"/>
              </a:spcBef>
              <a:spcAft>
                <a:spcPts val="0"/>
              </a:spcAft>
              <a:buSzPts val="1400"/>
              <a:buAutoNum type="arabicPeriod"/>
            </a:pPr>
            <a:r>
              <a:rPr b="0" lang="en" sz="1400">
                <a:highlight>
                  <a:srgbClr val="FFFFFF"/>
                </a:highlight>
              </a:rPr>
              <a:t>Specific Destination</a:t>
            </a:r>
            <a:endParaRPr b="0" sz="1400">
              <a:highlight>
                <a:srgbClr val="FFFFFF"/>
              </a:highlight>
            </a:endParaRPr>
          </a:p>
          <a:p>
            <a:pPr indent="-317500" lvl="0" marL="457200" rtl="0" algn="just">
              <a:lnSpc>
                <a:spcPct val="115000"/>
              </a:lnSpc>
              <a:spcBef>
                <a:spcPts val="0"/>
              </a:spcBef>
              <a:spcAft>
                <a:spcPts val="0"/>
              </a:spcAft>
              <a:buSzPts val="1400"/>
              <a:buAutoNum type="arabicPeriod"/>
            </a:pPr>
            <a:r>
              <a:rPr b="0" lang="en" sz="1400">
                <a:highlight>
                  <a:srgbClr val="FFFFFF"/>
                </a:highlight>
              </a:rPr>
              <a:t>Directions</a:t>
            </a:r>
            <a:endParaRPr b="0" sz="1400">
              <a:highlight>
                <a:srgbClr val="FFFFFF"/>
              </a:highlight>
            </a:endParaRPr>
          </a:p>
          <a:p>
            <a:pPr indent="-317500" lvl="0" marL="457200" rtl="0" algn="just">
              <a:lnSpc>
                <a:spcPct val="115000"/>
              </a:lnSpc>
              <a:spcBef>
                <a:spcPts val="0"/>
              </a:spcBef>
              <a:spcAft>
                <a:spcPts val="0"/>
              </a:spcAft>
              <a:buSzPts val="1400"/>
              <a:buAutoNum type="arabicPeriod"/>
            </a:pPr>
            <a:r>
              <a:rPr b="0" lang="en" sz="1400">
                <a:highlight>
                  <a:srgbClr val="FFFFFF"/>
                </a:highlight>
              </a:rPr>
              <a:t>Tracking Progress.</a:t>
            </a:r>
            <a:endParaRPr b="0" sz="1400">
              <a:highlight>
                <a:srgbClr val="FFFFFF"/>
              </a:highlight>
            </a:endParaRPr>
          </a:p>
        </p:txBody>
      </p:sp>
      <p:sp>
        <p:nvSpPr>
          <p:cNvPr id="89" name="Google Shape;89;g10551e7ab14_0_0"/>
          <p:cNvSpPr txBox="1"/>
          <p:nvPr/>
        </p:nvSpPr>
        <p:spPr>
          <a:xfrm>
            <a:off x="6561875" y="4951025"/>
            <a:ext cx="7353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0" name="Google Shape;90;g10551e7ab14_0_0"/>
          <p:cNvSpPr txBox="1"/>
          <p:nvPr/>
        </p:nvSpPr>
        <p:spPr>
          <a:xfrm>
            <a:off x="7935850" y="3529675"/>
            <a:ext cx="4249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10551e7ab14_0_7"/>
          <p:cNvSpPr txBox="1"/>
          <p:nvPr>
            <p:ph idx="4294967295" type="title"/>
          </p:nvPr>
        </p:nvSpPr>
        <p:spPr>
          <a:xfrm>
            <a:off x="451000" y="285850"/>
            <a:ext cx="5197200"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3000"/>
              <a:buNone/>
            </a:pPr>
            <a:r>
              <a:rPr lang="en" sz="3600">
                <a:solidFill>
                  <a:schemeClr val="dk1"/>
                </a:solidFill>
              </a:rPr>
              <a:t>Advantages </a:t>
            </a:r>
            <a:endParaRPr sz="2400"/>
          </a:p>
        </p:txBody>
      </p:sp>
      <p:sp>
        <p:nvSpPr>
          <p:cNvPr id="96" name="Google Shape;96;g10551e7ab14_0_7"/>
          <p:cNvSpPr txBox="1"/>
          <p:nvPr>
            <p:ph idx="4294967295" type="title"/>
          </p:nvPr>
        </p:nvSpPr>
        <p:spPr>
          <a:xfrm>
            <a:off x="568400" y="973375"/>
            <a:ext cx="7827300" cy="3589500"/>
          </a:xfrm>
          <a:prstGeom prst="rect">
            <a:avLst/>
          </a:prstGeom>
          <a:noFill/>
          <a:ln>
            <a:noFill/>
          </a:ln>
        </p:spPr>
        <p:txBody>
          <a:bodyPr anchorCtr="0" anchor="t" bIns="91425" lIns="91425" spcFirstLastPara="1" rIns="91425" wrap="square" tIns="91425">
            <a:noAutofit/>
          </a:bodyPr>
          <a:lstStyle/>
          <a:p>
            <a:pPr indent="-336550" lvl="0" marL="457200" rtl="0" algn="just">
              <a:lnSpc>
                <a:spcPct val="115000"/>
              </a:lnSpc>
              <a:spcBef>
                <a:spcPts val="1600"/>
              </a:spcBef>
              <a:spcAft>
                <a:spcPts val="0"/>
              </a:spcAft>
              <a:buSzPts val="1700"/>
              <a:buChar char="●"/>
            </a:pPr>
            <a:r>
              <a:rPr b="0" lang="en" sz="1700">
                <a:highlight>
                  <a:srgbClr val="FFFFFF"/>
                </a:highlight>
              </a:rPr>
              <a:t>Roads will be safer and jamless.</a:t>
            </a:r>
            <a:endParaRPr b="0" sz="1700">
              <a:highlight>
                <a:srgbClr val="FFFFFF"/>
              </a:highlight>
            </a:endParaRPr>
          </a:p>
          <a:p>
            <a:pPr indent="-336550" lvl="0" marL="457200" rtl="0" algn="just">
              <a:lnSpc>
                <a:spcPct val="115000"/>
              </a:lnSpc>
              <a:spcBef>
                <a:spcPts val="0"/>
              </a:spcBef>
              <a:spcAft>
                <a:spcPts val="0"/>
              </a:spcAft>
              <a:buSzPts val="1700"/>
              <a:buChar char="●"/>
            </a:pPr>
            <a:r>
              <a:rPr b="0" lang="en" sz="1700">
                <a:highlight>
                  <a:srgbClr val="FFFFFF"/>
                </a:highlight>
              </a:rPr>
              <a:t>Better product quality and efficiency.</a:t>
            </a:r>
            <a:endParaRPr b="0" sz="1700">
              <a:highlight>
                <a:srgbClr val="FFFFFF"/>
              </a:highlight>
            </a:endParaRPr>
          </a:p>
          <a:p>
            <a:pPr indent="-336550" lvl="0" marL="457200" rtl="0" algn="just">
              <a:lnSpc>
                <a:spcPct val="115000"/>
              </a:lnSpc>
              <a:spcBef>
                <a:spcPts val="0"/>
              </a:spcBef>
              <a:spcAft>
                <a:spcPts val="0"/>
              </a:spcAft>
              <a:buSzPts val="1700"/>
              <a:buChar char="●"/>
            </a:pPr>
            <a:r>
              <a:rPr b="0" lang="en" sz="1700">
                <a:highlight>
                  <a:srgbClr val="FFFFFF"/>
                </a:highlight>
              </a:rPr>
              <a:t>Improved safety.</a:t>
            </a:r>
            <a:endParaRPr b="0" sz="1700">
              <a:highlight>
                <a:srgbClr val="FFFFFF"/>
              </a:highlight>
            </a:endParaRPr>
          </a:p>
          <a:p>
            <a:pPr indent="-336550" lvl="0" marL="457200" rtl="0" algn="just">
              <a:lnSpc>
                <a:spcPct val="115000"/>
              </a:lnSpc>
              <a:spcBef>
                <a:spcPts val="0"/>
              </a:spcBef>
              <a:spcAft>
                <a:spcPts val="0"/>
              </a:spcAft>
              <a:buSzPts val="1700"/>
              <a:buChar char="●"/>
            </a:pPr>
            <a:r>
              <a:rPr b="0" lang="en" sz="1700">
                <a:highlight>
                  <a:srgbClr val="FFFFFF"/>
                </a:highlight>
              </a:rPr>
              <a:t>Control from anywhere by updating or artificial intelligence. </a:t>
            </a:r>
            <a:endParaRPr b="0" sz="1700">
              <a:highlight>
                <a:srgbClr val="FFFFFF"/>
              </a:highlight>
            </a:endParaRPr>
          </a:p>
          <a:p>
            <a:pPr indent="-336550" lvl="0" marL="457200" rtl="0" algn="just">
              <a:lnSpc>
                <a:spcPct val="115000"/>
              </a:lnSpc>
              <a:spcBef>
                <a:spcPts val="0"/>
              </a:spcBef>
              <a:spcAft>
                <a:spcPts val="0"/>
              </a:spcAft>
              <a:buSzPts val="1700"/>
              <a:buChar char="●"/>
            </a:pPr>
            <a:r>
              <a:rPr b="0" lang="en" sz="1700">
                <a:highlight>
                  <a:srgbClr val="FFFFFF"/>
                </a:highlight>
              </a:rPr>
              <a:t>Save manpower.</a:t>
            </a:r>
            <a:endParaRPr b="0" sz="1700">
              <a:highlight>
                <a:srgbClr val="FFFFFF"/>
              </a:highlight>
            </a:endParaRPr>
          </a:p>
          <a:p>
            <a:pPr indent="0" lvl="0" marL="457200" rtl="0" algn="just">
              <a:lnSpc>
                <a:spcPct val="115000"/>
              </a:lnSpc>
              <a:spcBef>
                <a:spcPts val="1600"/>
              </a:spcBef>
              <a:spcAft>
                <a:spcPts val="1600"/>
              </a:spcAft>
              <a:buNone/>
            </a:pPr>
            <a:r>
              <a:t/>
            </a:r>
            <a:endParaRPr b="0" sz="1700">
              <a:highlight>
                <a:srgbClr val="FFFFFF"/>
              </a:highlight>
            </a:endParaRPr>
          </a:p>
        </p:txBody>
      </p:sp>
      <p:sp>
        <p:nvSpPr>
          <p:cNvPr id="97" name="Google Shape;97;g10551e7ab14_0_7"/>
          <p:cNvSpPr txBox="1"/>
          <p:nvPr/>
        </p:nvSpPr>
        <p:spPr>
          <a:xfrm>
            <a:off x="6561875" y="4951025"/>
            <a:ext cx="7353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8" name="Google Shape;98;g10551e7ab14_0_7"/>
          <p:cNvSpPr txBox="1"/>
          <p:nvPr/>
        </p:nvSpPr>
        <p:spPr>
          <a:xfrm>
            <a:off x="7935850" y="3529675"/>
            <a:ext cx="4249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10551e7ab14_0_14"/>
          <p:cNvSpPr txBox="1"/>
          <p:nvPr>
            <p:ph idx="4294967295" type="title"/>
          </p:nvPr>
        </p:nvSpPr>
        <p:spPr>
          <a:xfrm>
            <a:off x="451000" y="285850"/>
            <a:ext cx="5197200"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3000"/>
              <a:buNone/>
            </a:pPr>
            <a:r>
              <a:rPr lang="en" sz="3600">
                <a:solidFill>
                  <a:schemeClr val="dk1"/>
                </a:solidFill>
              </a:rPr>
              <a:t>Disadvantages </a:t>
            </a:r>
            <a:endParaRPr sz="2400"/>
          </a:p>
        </p:txBody>
      </p:sp>
      <p:sp>
        <p:nvSpPr>
          <p:cNvPr id="104" name="Google Shape;104;g10551e7ab14_0_14"/>
          <p:cNvSpPr txBox="1"/>
          <p:nvPr>
            <p:ph idx="4294967295" type="title"/>
          </p:nvPr>
        </p:nvSpPr>
        <p:spPr>
          <a:xfrm>
            <a:off x="568400" y="973375"/>
            <a:ext cx="7827300" cy="3589500"/>
          </a:xfrm>
          <a:prstGeom prst="rect">
            <a:avLst/>
          </a:prstGeom>
          <a:noFill/>
          <a:ln>
            <a:noFill/>
          </a:ln>
        </p:spPr>
        <p:txBody>
          <a:bodyPr anchorCtr="0" anchor="t" bIns="91425" lIns="91425" spcFirstLastPara="1" rIns="91425" wrap="square" tIns="91425">
            <a:noAutofit/>
          </a:bodyPr>
          <a:lstStyle/>
          <a:p>
            <a:pPr indent="-336550" lvl="0" marL="457200" rtl="0" algn="just">
              <a:lnSpc>
                <a:spcPct val="115000"/>
              </a:lnSpc>
              <a:spcBef>
                <a:spcPts val="1600"/>
              </a:spcBef>
              <a:spcAft>
                <a:spcPts val="0"/>
              </a:spcAft>
              <a:buClr>
                <a:srgbClr val="353535"/>
              </a:buClr>
              <a:buSzPts val="1700"/>
              <a:buChar char="●"/>
            </a:pPr>
            <a:r>
              <a:rPr b="0" lang="en" sz="1700">
                <a:solidFill>
                  <a:srgbClr val="353535"/>
                </a:solidFill>
                <a:highlight>
                  <a:schemeClr val="lt1"/>
                </a:highlight>
              </a:rPr>
              <a:t>More expensive to buy than a manual.</a:t>
            </a:r>
            <a:endParaRPr b="0" sz="1700">
              <a:solidFill>
                <a:srgbClr val="353535"/>
              </a:solidFill>
              <a:highlight>
                <a:schemeClr val="lt1"/>
              </a:highlight>
            </a:endParaRPr>
          </a:p>
          <a:p>
            <a:pPr indent="-336550" lvl="0" marL="457200" rtl="0" algn="just">
              <a:lnSpc>
                <a:spcPct val="115000"/>
              </a:lnSpc>
              <a:spcBef>
                <a:spcPts val="0"/>
              </a:spcBef>
              <a:spcAft>
                <a:spcPts val="0"/>
              </a:spcAft>
              <a:buClr>
                <a:srgbClr val="353535"/>
              </a:buClr>
              <a:buSzPts val="1700"/>
              <a:buChar char="●"/>
            </a:pPr>
            <a:r>
              <a:rPr b="0" lang="en" sz="1700">
                <a:solidFill>
                  <a:srgbClr val="353535"/>
                </a:solidFill>
                <a:highlight>
                  <a:schemeClr val="lt1"/>
                </a:highlight>
              </a:rPr>
              <a:t>The transmission has more moving parts, which leads to greater repair costs.</a:t>
            </a:r>
            <a:endParaRPr b="0" sz="1700">
              <a:solidFill>
                <a:srgbClr val="353535"/>
              </a:solidFill>
              <a:highlight>
                <a:schemeClr val="lt1"/>
              </a:highlight>
            </a:endParaRPr>
          </a:p>
          <a:p>
            <a:pPr indent="-336550" lvl="0" marL="457200" rtl="0" algn="just">
              <a:lnSpc>
                <a:spcPct val="115000"/>
              </a:lnSpc>
              <a:spcBef>
                <a:spcPts val="0"/>
              </a:spcBef>
              <a:spcAft>
                <a:spcPts val="0"/>
              </a:spcAft>
              <a:buClr>
                <a:srgbClr val="353535"/>
              </a:buClr>
              <a:buSzPts val="1700"/>
              <a:buChar char="●"/>
            </a:pPr>
            <a:r>
              <a:rPr b="0" lang="en" sz="1700">
                <a:solidFill>
                  <a:srgbClr val="353535"/>
                </a:solidFill>
                <a:highlight>
                  <a:schemeClr val="lt1"/>
                </a:highlight>
              </a:rPr>
              <a:t>It's not as fun to drive — though this is subjective.</a:t>
            </a:r>
            <a:endParaRPr b="0" sz="1700">
              <a:solidFill>
                <a:srgbClr val="353535"/>
              </a:solidFill>
              <a:highlight>
                <a:schemeClr val="lt1"/>
              </a:highlight>
            </a:endParaRPr>
          </a:p>
          <a:p>
            <a:pPr indent="-336550" lvl="0" marL="457200" rtl="0" algn="just">
              <a:lnSpc>
                <a:spcPct val="115000"/>
              </a:lnSpc>
              <a:spcBef>
                <a:spcPts val="0"/>
              </a:spcBef>
              <a:spcAft>
                <a:spcPts val="0"/>
              </a:spcAft>
              <a:buClr>
                <a:srgbClr val="353535"/>
              </a:buClr>
              <a:buSzPts val="1700"/>
              <a:buChar char="●"/>
            </a:pPr>
            <a:r>
              <a:rPr b="0" lang="en" sz="1700">
                <a:solidFill>
                  <a:srgbClr val="353535"/>
                </a:solidFill>
                <a:highlight>
                  <a:schemeClr val="lt1"/>
                </a:highlight>
              </a:rPr>
              <a:t>A transmission with too many gears might shift too often</a:t>
            </a:r>
            <a:endParaRPr b="0" sz="1700">
              <a:solidFill>
                <a:srgbClr val="353535"/>
              </a:solidFill>
              <a:highlight>
                <a:schemeClr val="lt1"/>
              </a:highlight>
            </a:endParaRPr>
          </a:p>
        </p:txBody>
      </p:sp>
      <p:sp>
        <p:nvSpPr>
          <p:cNvPr id="105" name="Google Shape;105;g10551e7ab14_0_14"/>
          <p:cNvSpPr txBox="1"/>
          <p:nvPr/>
        </p:nvSpPr>
        <p:spPr>
          <a:xfrm>
            <a:off x="6561875" y="4951025"/>
            <a:ext cx="7353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6" name="Google Shape;106;g10551e7ab14_0_14"/>
          <p:cNvSpPr txBox="1"/>
          <p:nvPr/>
        </p:nvSpPr>
        <p:spPr>
          <a:xfrm>
            <a:off x="7935850" y="3529675"/>
            <a:ext cx="4249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10551e7ab14_0_21"/>
          <p:cNvSpPr txBox="1"/>
          <p:nvPr>
            <p:ph idx="4294967295" type="title"/>
          </p:nvPr>
        </p:nvSpPr>
        <p:spPr>
          <a:xfrm>
            <a:off x="451000" y="285850"/>
            <a:ext cx="5197200"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3000"/>
              <a:buNone/>
            </a:pPr>
            <a:r>
              <a:rPr lang="en" sz="3600">
                <a:solidFill>
                  <a:schemeClr val="dk1"/>
                </a:solidFill>
              </a:rPr>
              <a:t>Our Project and what it does </a:t>
            </a:r>
            <a:endParaRPr sz="2400"/>
          </a:p>
        </p:txBody>
      </p:sp>
      <p:sp>
        <p:nvSpPr>
          <p:cNvPr id="112" name="Google Shape;112;g10551e7ab14_0_21"/>
          <p:cNvSpPr txBox="1"/>
          <p:nvPr/>
        </p:nvSpPr>
        <p:spPr>
          <a:xfrm>
            <a:off x="6561875" y="4951025"/>
            <a:ext cx="7353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3" name="Google Shape;113;g10551e7ab14_0_21"/>
          <p:cNvSpPr txBox="1"/>
          <p:nvPr/>
        </p:nvSpPr>
        <p:spPr>
          <a:xfrm>
            <a:off x="7935850" y="3529675"/>
            <a:ext cx="4249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114" name="Google Shape;114;g10551e7ab14_0_21"/>
          <p:cNvPicPr preferRelativeResize="0"/>
          <p:nvPr/>
        </p:nvPicPr>
        <p:blipFill>
          <a:blip r:embed="rId3">
            <a:alphaModFix/>
          </a:blip>
          <a:stretch>
            <a:fillRect/>
          </a:stretch>
        </p:blipFill>
        <p:spPr>
          <a:xfrm>
            <a:off x="4396750" y="1546275"/>
            <a:ext cx="2946676" cy="2447275"/>
          </a:xfrm>
          <a:prstGeom prst="rect">
            <a:avLst/>
          </a:prstGeom>
          <a:noFill/>
          <a:ln>
            <a:noFill/>
          </a:ln>
        </p:spPr>
      </p:pic>
      <p:sp>
        <p:nvSpPr>
          <p:cNvPr id="115" name="Google Shape;115;g10551e7ab14_0_21"/>
          <p:cNvSpPr txBox="1"/>
          <p:nvPr/>
        </p:nvSpPr>
        <p:spPr>
          <a:xfrm>
            <a:off x="677300" y="1971575"/>
            <a:ext cx="3312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It moves!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Turns Right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Turns Left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Reverse and</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Forward</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10551e7ab14_0_28"/>
          <p:cNvSpPr txBox="1"/>
          <p:nvPr>
            <p:ph idx="4294967295" type="title"/>
          </p:nvPr>
        </p:nvSpPr>
        <p:spPr>
          <a:xfrm>
            <a:off x="451000" y="285850"/>
            <a:ext cx="5197200"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3000"/>
              <a:buNone/>
            </a:pPr>
            <a:r>
              <a:rPr lang="en" sz="3600">
                <a:solidFill>
                  <a:schemeClr val="dk1"/>
                </a:solidFill>
              </a:rPr>
              <a:t>How we did it ?</a:t>
            </a:r>
            <a:endParaRPr sz="2400"/>
          </a:p>
        </p:txBody>
      </p:sp>
      <p:sp>
        <p:nvSpPr>
          <p:cNvPr id="121" name="Google Shape;121;g10551e7ab14_0_28"/>
          <p:cNvSpPr txBox="1"/>
          <p:nvPr>
            <p:ph idx="4294967295" type="title"/>
          </p:nvPr>
        </p:nvSpPr>
        <p:spPr>
          <a:xfrm>
            <a:off x="525875" y="1260650"/>
            <a:ext cx="7848300" cy="2711400"/>
          </a:xfrm>
          <a:prstGeom prst="rect">
            <a:avLst/>
          </a:prstGeom>
          <a:noFill/>
          <a:ln>
            <a:noFill/>
          </a:ln>
        </p:spPr>
        <p:txBody>
          <a:bodyPr anchorCtr="0" anchor="t" bIns="91425" lIns="91425" spcFirstLastPara="1" rIns="91425" wrap="square" tIns="91425">
            <a:noAutofit/>
          </a:bodyPr>
          <a:lstStyle/>
          <a:p>
            <a:pPr indent="-336550" lvl="0" marL="457200" rtl="0" algn="just">
              <a:lnSpc>
                <a:spcPct val="115000"/>
              </a:lnSpc>
              <a:spcBef>
                <a:spcPts val="1600"/>
              </a:spcBef>
              <a:spcAft>
                <a:spcPts val="0"/>
              </a:spcAft>
              <a:buSzPts val="1700"/>
              <a:buChar char="●"/>
            </a:pPr>
            <a:r>
              <a:rPr b="0" lang="en" sz="1700">
                <a:highlight>
                  <a:srgbClr val="FFFFFF"/>
                </a:highlight>
              </a:rPr>
              <a:t>Collected all the components</a:t>
            </a:r>
            <a:endParaRPr b="0" sz="1700">
              <a:highlight>
                <a:srgbClr val="FFFFFF"/>
              </a:highlight>
            </a:endParaRPr>
          </a:p>
          <a:p>
            <a:pPr indent="-336550" lvl="0" marL="457200" rtl="0" algn="just">
              <a:lnSpc>
                <a:spcPct val="115000"/>
              </a:lnSpc>
              <a:spcBef>
                <a:spcPts val="0"/>
              </a:spcBef>
              <a:spcAft>
                <a:spcPts val="0"/>
              </a:spcAft>
              <a:buSzPts val="1700"/>
              <a:buChar char="●"/>
            </a:pPr>
            <a:r>
              <a:rPr b="0" lang="en" sz="1700">
                <a:highlight>
                  <a:srgbClr val="FFFFFF"/>
                </a:highlight>
              </a:rPr>
              <a:t>Implemented the circuit on Proteus</a:t>
            </a:r>
            <a:endParaRPr b="0" sz="1700">
              <a:highlight>
                <a:srgbClr val="FFFFFF"/>
              </a:highlight>
            </a:endParaRPr>
          </a:p>
          <a:p>
            <a:pPr indent="-336550" lvl="0" marL="457200" rtl="0" algn="just">
              <a:lnSpc>
                <a:spcPct val="115000"/>
              </a:lnSpc>
              <a:spcBef>
                <a:spcPts val="0"/>
              </a:spcBef>
              <a:spcAft>
                <a:spcPts val="0"/>
              </a:spcAft>
              <a:buSzPts val="1700"/>
              <a:buChar char="●"/>
            </a:pPr>
            <a:r>
              <a:rPr b="0" lang="en" sz="1700">
                <a:highlight>
                  <a:srgbClr val="FFFFFF"/>
                </a:highlight>
              </a:rPr>
              <a:t>Compiled the code in Arduino</a:t>
            </a:r>
            <a:endParaRPr b="0" sz="1700">
              <a:highlight>
                <a:srgbClr val="FFFFFF"/>
              </a:highlight>
            </a:endParaRPr>
          </a:p>
        </p:txBody>
      </p:sp>
      <p:sp>
        <p:nvSpPr>
          <p:cNvPr id="122" name="Google Shape;122;g10551e7ab14_0_28"/>
          <p:cNvSpPr txBox="1"/>
          <p:nvPr/>
        </p:nvSpPr>
        <p:spPr>
          <a:xfrm>
            <a:off x="6561875" y="4951025"/>
            <a:ext cx="7353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3" name="Google Shape;123;g10551e7ab14_0_28"/>
          <p:cNvSpPr txBox="1"/>
          <p:nvPr/>
        </p:nvSpPr>
        <p:spPr>
          <a:xfrm>
            <a:off x="7935850" y="3529675"/>
            <a:ext cx="4249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124" name="Google Shape;124;g10551e7ab14_0_28"/>
          <p:cNvPicPr preferRelativeResize="0"/>
          <p:nvPr/>
        </p:nvPicPr>
        <p:blipFill>
          <a:blip r:embed="rId3">
            <a:alphaModFix/>
          </a:blip>
          <a:stretch>
            <a:fillRect/>
          </a:stretch>
        </p:blipFill>
        <p:spPr>
          <a:xfrm>
            <a:off x="4740075" y="897700"/>
            <a:ext cx="4002095" cy="2711400"/>
          </a:xfrm>
          <a:prstGeom prst="rect">
            <a:avLst/>
          </a:prstGeom>
          <a:noFill/>
          <a:ln>
            <a:noFill/>
          </a:ln>
        </p:spPr>
      </p:pic>
      <p:sp>
        <p:nvSpPr>
          <p:cNvPr id="125" name="Google Shape;125;g10551e7ab14_0_28"/>
          <p:cNvSpPr txBox="1"/>
          <p:nvPr/>
        </p:nvSpPr>
        <p:spPr>
          <a:xfrm>
            <a:off x="4666475" y="3868425"/>
            <a:ext cx="414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Schema in Proteus </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10551e7ab14_0_35"/>
          <p:cNvSpPr txBox="1"/>
          <p:nvPr>
            <p:ph idx="4294967295" type="title"/>
          </p:nvPr>
        </p:nvSpPr>
        <p:spPr>
          <a:xfrm>
            <a:off x="451000" y="285850"/>
            <a:ext cx="5197200"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3000"/>
              <a:buNone/>
            </a:pPr>
            <a:r>
              <a:rPr lang="en" sz="3600">
                <a:solidFill>
                  <a:schemeClr val="dk1"/>
                </a:solidFill>
              </a:rPr>
              <a:t>Future Improvements </a:t>
            </a:r>
            <a:endParaRPr sz="2400"/>
          </a:p>
        </p:txBody>
      </p:sp>
      <p:sp>
        <p:nvSpPr>
          <p:cNvPr id="131" name="Google Shape;131;g10551e7ab14_0_35"/>
          <p:cNvSpPr txBox="1"/>
          <p:nvPr>
            <p:ph idx="4294967295" type="title"/>
          </p:nvPr>
        </p:nvSpPr>
        <p:spPr>
          <a:xfrm>
            <a:off x="451000" y="1465600"/>
            <a:ext cx="7848300" cy="2711400"/>
          </a:xfrm>
          <a:prstGeom prst="rect">
            <a:avLst/>
          </a:prstGeom>
          <a:noFill/>
          <a:ln>
            <a:noFill/>
          </a:ln>
        </p:spPr>
        <p:txBody>
          <a:bodyPr anchorCtr="0" anchor="t" bIns="91425" lIns="91425" spcFirstLastPara="1" rIns="91425" wrap="square" tIns="91425">
            <a:noAutofit/>
          </a:bodyPr>
          <a:lstStyle/>
          <a:p>
            <a:pPr indent="-336550" lvl="0" marL="457200" rtl="0" algn="just">
              <a:lnSpc>
                <a:spcPct val="115000"/>
              </a:lnSpc>
              <a:spcBef>
                <a:spcPts val="1600"/>
              </a:spcBef>
              <a:spcAft>
                <a:spcPts val="0"/>
              </a:spcAft>
              <a:buSzPts val="1700"/>
              <a:buChar char="●"/>
            </a:pPr>
            <a:r>
              <a:rPr b="0" lang="en" sz="1700">
                <a:highlight>
                  <a:schemeClr val="lt1"/>
                </a:highlight>
              </a:rPr>
              <a:t>Image processing</a:t>
            </a:r>
            <a:endParaRPr b="0" sz="1700">
              <a:highlight>
                <a:schemeClr val="lt1"/>
              </a:highlight>
            </a:endParaRPr>
          </a:p>
          <a:p>
            <a:pPr indent="-336550" lvl="0" marL="457200" rtl="0" algn="just">
              <a:lnSpc>
                <a:spcPct val="115000"/>
              </a:lnSpc>
              <a:spcBef>
                <a:spcPts val="0"/>
              </a:spcBef>
              <a:spcAft>
                <a:spcPts val="0"/>
              </a:spcAft>
              <a:buSzPts val="1700"/>
              <a:buChar char="●"/>
            </a:pPr>
            <a:r>
              <a:rPr b="0" lang="en" sz="1700">
                <a:highlight>
                  <a:schemeClr val="lt1"/>
                </a:highlight>
              </a:rPr>
              <a:t>Adding camera</a:t>
            </a:r>
            <a:endParaRPr b="0" sz="1700">
              <a:highlight>
                <a:schemeClr val="lt1"/>
              </a:highlight>
            </a:endParaRPr>
          </a:p>
          <a:p>
            <a:pPr indent="-336550" lvl="0" marL="457200" rtl="0" algn="just">
              <a:lnSpc>
                <a:spcPct val="115000"/>
              </a:lnSpc>
              <a:spcBef>
                <a:spcPts val="0"/>
              </a:spcBef>
              <a:spcAft>
                <a:spcPts val="0"/>
              </a:spcAft>
              <a:buSzPts val="1700"/>
              <a:buChar char="●"/>
            </a:pPr>
            <a:r>
              <a:rPr b="0" lang="en" sz="1700">
                <a:highlight>
                  <a:schemeClr val="lt1"/>
                </a:highlight>
              </a:rPr>
              <a:t>Adding sensor</a:t>
            </a:r>
            <a:endParaRPr b="0" sz="1700">
              <a:highlight>
                <a:schemeClr val="lt1"/>
              </a:highlight>
            </a:endParaRPr>
          </a:p>
          <a:p>
            <a:pPr indent="-336550" lvl="0" marL="457200" rtl="0" algn="just">
              <a:lnSpc>
                <a:spcPct val="115000"/>
              </a:lnSpc>
              <a:spcBef>
                <a:spcPts val="0"/>
              </a:spcBef>
              <a:spcAft>
                <a:spcPts val="0"/>
              </a:spcAft>
              <a:buSzPts val="1700"/>
              <a:buChar char="●"/>
            </a:pPr>
            <a:r>
              <a:rPr b="0" lang="en" sz="1700">
                <a:highlight>
                  <a:schemeClr val="lt1"/>
                </a:highlight>
              </a:rPr>
              <a:t>Adding remote / bluetooth </a:t>
            </a:r>
            <a:endParaRPr b="0" sz="1700">
              <a:highlight>
                <a:schemeClr val="lt1"/>
              </a:highlight>
            </a:endParaRPr>
          </a:p>
          <a:p>
            <a:pPr indent="0" lvl="0" marL="0" rtl="0" algn="just">
              <a:lnSpc>
                <a:spcPct val="115000"/>
              </a:lnSpc>
              <a:spcBef>
                <a:spcPts val="1600"/>
              </a:spcBef>
              <a:spcAft>
                <a:spcPts val="1600"/>
              </a:spcAft>
              <a:buClr>
                <a:schemeClr val="dk2"/>
              </a:buClr>
              <a:buSzPts val="1100"/>
              <a:buFont typeface="Arial"/>
              <a:buNone/>
            </a:pPr>
            <a:r>
              <a:t/>
            </a:r>
            <a:endParaRPr b="0" sz="1700">
              <a:highlight>
                <a:schemeClr val="lt1"/>
              </a:highlight>
            </a:endParaRPr>
          </a:p>
        </p:txBody>
      </p:sp>
      <p:sp>
        <p:nvSpPr>
          <p:cNvPr id="132" name="Google Shape;132;g10551e7ab14_0_35"/>
          <p:cNvSpPr txBox="1"/>
          <p:nvPr/>
        </p:nvSpPr>
        <p:spPr>
          <a:xfrm>
            <a:off x="6561875" y="4951025"/>
            <a:ext cx="7353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3" name="Google Shape;133;g10551e7ab14_0_35"/>
          <p:cNvSpPr txBox="1"/>
          <p:nvPr/>
        </p:nvSpPr>
        <p:spPr>
          <a:xfrm>
            <a:off x="7935850" y="3529675"/>
            <a:ext cx="4249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10551e7ab14_0_42"/>
          <p:cNvSpPr txBox="1"/>
          <p:nvPr>
            <p:ph idx="4294967295" type="title"/>
          </p:nvPr>
        </p:nvSpPr>
        <p:spPr>
          <a:xfrm>
            <a:off x="451000" y="285850"/>
            <a:ext cx="5197200"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3000"/>
              <a:buNone/>
            </a:pPr>
            <a:r>
              <a:rPr lang="en" sz="3600">
                <a:solidFill>
                  <a:schemeClr val="dk1"/>
                </a:solidFill>
              </a:rPr>
              <a:t>Conclusion</a:t>
            </a:r>
            <a:endParaRPr sz="2400"/>
          </a:p>
        </p:txBody>
      </p:sp>
      <p:sp>
        <p:nvSpPr>
          <p:cNvPr id="139" name="Google Shape;139;g10551e7ab14_0_42"/>
          <p:cNvSpPr txBox="1"/>
          <p:nvPr>
            <p:ph idx="4294967295" type="title"/>
          </p:nvPr>
        </p:nvSpPr>
        <p:spPr>
          <a:xfrm>
            <a:off x="547475" y="1851375"/>
            <a:ext cx="7848300" cy="2711400"/>
          </a:xfrm>
          <a:prstGeom prst="rect">
            <a:avLst/>
          </a:prstGeom>
          <a:noFill/>
          <a:ln>
            <a:noFill/>
          </a:ln>
        </p:spPr>
        <p:txBody>
          <a:bodyPr anchorCtr="0" anchor="t" bIns="91425" lIns="91425" spcFirstLastPara="1" rIns="91425" wrap="square" tIns="91425">
            <a:noAutofit/>
          </a:bodyPr>
          <a:lstStyle/>
          <a:p>
            <a:pPr indent="-336550" lvl="0" marL="457200" rtl="0" algn="just">
              <a:lnSpc>
                <a:spcPct val="115000"/>
              </a:lnSpc>
              <a:spcBef>
                <a:spcPts val="1600"/>
              </a:spcBef>
              <a:spcAft>
                <a:spcPts val="0"/>
              </a:spcAft>
              <a:buSzPts val="1700"/>
              <a:buChar char="●"/>
            </a:pPr>
            <a:r>
              <a:rPr b="0" lang="en" sz="1700">
                <a:highlight>
                  <a:srgbClr val="FFFFFF"/>
                </a:highlight>
              </a:rPr>
              <a:t>We faced some challenges like how to control the four motors, after some research we figured out about the motor driver and that made our work a lot easier. </a:t>
            </a:r>
            <a:endParaRPr b="0" sz="1700">
              <a:highlight>
                <a:srgbClr val="FFFFFF"/>
              </a:highlight>
            </a:endParaRPr>
          </a:p>
          <a:p>
            <a:pPr indent="-336550" lvl="0" marL="457200" rtl="0" algn="just">
              <a:lnSpc>
                <a:spcPct val="115000"/>
              </a:lnSpc>
              <a:spcBef>
                <a:spcPts val="0"/>
              </a:spcBef>
              <a:spcAft>
                <a:spcPts val="0"/>
              </a:spcAft>
              <a:buSzPts val="1700"/>
              <a:buChar char="●"/>
            </a:pPr>
            <a:r>
              <a:rPr b="0" lang="en" sz="1700">
                <a:highlight>
                  <a:srgbClr val="FFFFFF"/>
                </a:highlight>
              </a:rPr>
              <a:t>The pins were not enabled as output first, that took some time to realize that each part in the code is important. </a:t>
            </a:r>
            <a:endParaRPr b="0" sz="1700">
              <a:highlight>
                <a:srgbClr val="FFFFFF"/>
              </a:highlight>
            </a:endParaRPr>
          </a:p>
          <a:p>
            <a:pPr indent="-336550" lvl="0" marL="457200" rtl="0" algn="just">
              <a:lnSpc>
                <a:spcPct val="115000"/>
              </a:lnSpc>
              <a:spcBef>
                <a:spcPts val="0"/>
              </a:spcBef>
              <a:spcAft>
                <a:spcPts val="0"/>
              </a:spcAft>
              <a:buSzPts val="1700"/>
              <a:buChar char="●"/>
            </a:pPr>
            <a:r>
              <a:rPr b="0" lang="en" sz="1700">
                <a:highlight>
                  <a:srgbClr val="FFFFFF"/>
                </a:highlight>
              </a:rPr>
              <a:t>We learned about the limitations and possible future improvement possible.</a:t>
            </a:r>
            <a:endParaRPr b="0" sz="1700">
              <a:highlight>
                <a:srgbClr val="FFFFFF"/>
              </a:highlight>
            </a:endParaRPr>
          </a:p>
        </p:txBody>
      </p:sp>
      <p:sp>
        <p:nvSpPr>
          <p:cNvPr id="140" name="Google Shape;140;g10551e7ab14_0_42"/>
          <p:cNvSpPr txBox="1"/>
          <p:nvPr/>
        </p:nvSpPr>
        <p:spPr>
          <a:xfrm>
            <a:off x="6561875" y="4951025"/>
            <a:ext cx="7353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1" name="Google Shape;141;g10551e7ab14_0_42"/>
          <p:cNvSpPr txBox="1"/>
          <p:nvPr/>
        </p:nvSpPr>
        <p:spPr>
          <a:xfrm>
            <a:off x="7935850" y="3529675"/>
            <a:ext cx="4249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