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0F4E2CF-038E-433C-9D43-19C67F44316A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F07866D-E637-4C7E-B2DC-2125897EDB2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Тестілеу </a:t>
            </a:r>
            <a:r>
              <a:rPr lang="en-US" dirty="0" smtClean="0"/>
              <a:t>ROI </a:t>
            </a:r>
            <a:r>
              <a:rPr lang="kk-KZ" dirty="0" smtClean="0"/>
              <a:t>автоматизациясы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444"/>
            <a:ext cx="8446826" cy="47121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183" y="209266"/>
            <a:ext cx="10058400" cy="914400"/>
          </a:xfrm>
        </p:spPr>
        <p:txBody>
          <a:bodyPr/>
          <a:lstStyle/>
          <a:p>
            <a:r>
              <a:rPr lang="kk-KZ" dirty="0" smtClean="0"/>
              <a:t>Табыс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3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1152" y="1081587"/>
            <a:ext cx="8128000" cy="3657599"/>
          </a:xfrm>
        </p:spPr>
        <p:txBody>
          <a:bodyPr/>
          <a:lstStyle/>
          <a:p>
            <a:r>
              <a:rPr lang="kk-KZ" dirty="0" smtClean="0"/>
              <a:t>Жүйінің жағдайы туралы жылдам фидбек </a:t>
            </a:r>
          </a:p>
          <a:p>
            <a:r>
              <a:rPr lang="kk-KZ" dirty="0" smtClean="0"/>
              <a:t>Тест кезінде уақытты үнемдейді</a:t>
            </a:r>
          </a:p>
          <a:p>
            <a:r>
              <a:rPr lang="kk-KZ" dirty="0" smtClean="0"/>
              <a:t>Тетілеуде адамдық факторларды қоспайды</a:t>
            </a:r>
          </a:p>
          <a:p>
            <a:r>
              <a:rPr lang="kk-KZ" dirty="0" smtClean="0"/>
              <a:t>Тесттік ақпаратты генерациялау кезынде уақытты үнемдейді</a:t>
            </a:r>
          </a:p>
          <a:p>
            <a:r>
              <a:rPr lang="kk-KZ" dirty="0" smtClean="0"/>
              <a:t>Тесттер автономды болады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070" y="700586"/>
            <a:ext cx="10058400" cy="914400"/>
          </a:xfrm>
        </p:spPr>
        <p:txBody>
          <a:bodyPr/>
          <a:lstStyle/>
          <a:p>
            <a:r>
              <a:rPr lang="kk-KZ" dirty="0" smtClean="0"/>
              <a:t>Автоматизацияның артықшылығы: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2096" y="945110"/>
            <a:ext cx="8128000" cy="3657599"/>
          </a:xfrm>
        </p:spPr>
        <p:txBody>
          <a:bodyPr/>
          <a:lstStyle/>
          <a:p>
            <a:r>
              <a:rPr lang="kk-KZ" dirty="0" smtClean="0"/>
              <a:t>Специфическалық білім керек(бағдарламашы+тестілеуші)</a:t>
            </a:r>
          </a:p>
          <a:p>
            <a:r>
              <a:rPr lang="kk-KZ" dirty="0" smtClean="0"/>
              <a:t>Машиналық ресурстар қажет</a:t>
            </a:r>
          </a:p>
          <a:p>
            <a:r>
              <a:rPr lang="kk-KZ" dirty="0" smtClean="0"/>
              <a:t>Тестті тексерудегі жауаптың шектеулігі</a:t>
            </a:r>
          </a:p>
          <a:p>
            <a:r>
              <a:rPr lang="kk-KZ" dirty="0" smtClean="0"/>
              <a:t>----------</a:t>
            </a:r>
            <a:endParaRPr lang="kk-KZ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195" y="222913"/>
            <a:ext cx="10058400" cy="914400"/>
          </a:xfrm>
        </p:spPr>
        <p:txBody>
          <a:bodyPr/>
          <a:lstStyle/>
          <a:p>
            <a:r>
              <a:rPr lang="kk-KZ" dirty="0" smtClean="0"/>
              <a:t>Автомотизацияның кемшілігі: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8448" y="1340894"/>
            <a:ext cx="8128000" cy="3657599"/>
          </a:xfrm>
        </p:spPr>
        <p:txBody>
          <a:bodyPr/>
          <a:lstStyle/>
          <a:p>
            <a:r>
              <a:rPr lang="kk-KZ" dirty="0" smtClean="0"/>
              <a:t>Бейненің мазмұнын тексетру</a:t>
            </a:r>
          </a:p>
          <a:p>
            <a:r>
              <a:rPr lang="kk-KZ" dirty="0" smtClean="0"/>
              <a:t>Аудионың қосылуын тексеру</a:t>
            </a:r>
          </a:p>
          <a:p>
            <a:r>
              <a:rPr lang="kk-KZ" dirty="0" smtClean="0"/>
              <a:t>Юзабилити-тестирование</a:t>
            </a:r>
          </a:p>
          <a:p>
            <a:r>
              <a:rPr lang="kk-KZ" dirty="0" smtClean="0"/>
              <a:t>...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251" y="222913"/>
            <a:ext cx="10058400" cy="914400"/>
          </a:xfrm>
        </p:spPr>
        <p:txBody>
          <a:bodyPr/>
          <a:lstStyle/>
          <a:p>
            <a:r>
              <a:rPr lang="kk-KZ" dirty="0" smtClean="0"/>
              <a:t>Автоматтандыру </a:t>
            </a:r>
            <a:r>
              <a:rPr lang="kk-KZ" dirty="0" smtClean="0"/>
              <a:t>қиын: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0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780" y="1690688"/>
            <a:ext cx="6888480" cy="46265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194" y="482221"/>
            <a:ext cx="10058400" cy="914400"/>
          </a:xfrm>
        </p:spPr>
        <p:txBody>
          <a:bodyPr/>
          <a:lstStyle/>
          <a:p>
            <a:r>
              <a:rPr lang="kk-KZ" dirty="0" smtClean="0"/>
              <a:t>Автомотизация қажетті болуын калай анықтауға болады: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1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642"/>
            <a:ext cx="10515600" cy="4351338"/>
          </a:xfrm>
        </p:spPr>
        <p:txBody>
          <a:bodyPr/>
          <a:lstStyle/>
          <a:p>
            <a:r>
              <a:rPr lang="en-US" dirty="0" smtClean="0"/>
              <a:t>ROI (Return on Investment) – </a:t>
            </a:r>
            <a:r>
              <a:rPr lang="kk-KZ" dirty="0" smtClean="0"/>
              <a:t>бизнестің суммасын және табыстың  көлемін анықтайтын финанстық коэффицент.</a:t>
            </a:r>
          </a:p>
          <a:p>
            <a:r>
              <a:rPr lang="en-US" dirty="0" smtClean="0"/>
              <a:t>ROI </a:t>
            </a:r>
            <a:r>
              <a:rPr lang="kk-KZ" dirty="0" smtClean="0"/>
              <a:t>осы формула арқылы есептеледі: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08" y="195618"/>
            <a:ext cx="10058400" cy="914400"/>
          </a:xfrm>
        </p:spPr>
        <p:txBody>
          <a:bodyPr/>
          <a:lstStyle/>
          <a:p>
            <a:r>
              <a:rPr lang="en-US" dirty="0" smtClean="0"/>
              <a:t>ROI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4" y="3268980"/>
            <a:ext cx="6238875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4" y="4570889"/>
            <a:ext cx="3071029" cy="14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Фиксированные </a:t>
            </a:r>
          </a:p>
          <a:p>
            <a:r>
              <a:rPr lang="kk-KZ" dirty="0" smtClean="0"/>
              <a:t>Переменнные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04" y="400335"/>
            <a:ext cx="10058400" cy="914400"/>
          </a:xfrm>
        </p:spPr>
        <p:txBody>
          <a:bodyPr/>
          <a:lstStyle/>
          <a:p>
            <a:r>
              <a:rPr lang="kk-KZ" dirty="0" smtClean="0"/>
              <a:t>Шығындар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7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Құралдың лицензиясының құны</a:t>
            </a:r>
          </a:p>
          <a:p>
            <a:r>
              <a:rPr lang="kk-KZ" dirty="0" smtClean="0"/>
              <a:t>Мамандарды оқыту және іздеу</a:t>
            </a:r>
          </a:p>
          <a:p>
            <a:r>
              <a:rPr lang="kk-KZ" dirty="0" smtClean="0"/>
              <a:t>Фреймворктың бастапқы дайындығы</a:t>
            </a:r>
          </a:p>
          <a:p>
            <a:r>
              <a:rPr lang="kk-KZ" dirty="0" smtClean="0"/>
              <a:t>Инфраструктураның бастапқы дайындығы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296" y="318448"/>
            <a:ext cx="10058400" cy="914400"/>
          </a:xfrm>
        </p:spPr>
        <p:txBody>
          <a:bodyPr/>
          <a:lstStyle/>
          <a:p>
            <a:r>
              <a:rPr lang="kk-KZ" dirty="0" smtClean="0"/>
              <a:t>Фиксированный шығындар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2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Тесттерді құрасытыру</a:t>
            </a:r>
          </a:p>
          <a:p>
            <a:r>
              <a:rPr lang="kk-KZ" dirty="0" smtClean="0"/>
              <a:t>Тесттерді іске қосу</a:t>
            </a:r>
          </a:p>
          <a:p>
            <a:r>
              <a:rPr lang="kk-KZ" dirty="0" smtClean="0"/>
              <a:t>Тесттерді қолдау</a:t>
            </a:r>
          </a:p>
          <a:p>
            <a:r>
              <a:rPr lang="kk-KZ" dirty="0" smtClean="0"/>
              <a:t>Фреймворкті қолдау</a:t>
            </a:r>
          </a:p>
          <a:p>
            <a:r>
              <a:rPr lang="kk-KZ" dirty="0" smtClean="0"/>
              <a:t>Инфраструктураны қолдау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081" y="345743"/>
            <a:ext cx="10058400" cy="914400"/>
          </a:xfrm>
        </p:spPr>
        <p:txBody>
          <a:bodyPr/>
          <a:lstStyle/>
          <a:p>
            <a:r>
              <a:rPr lang="kk-KZ" dirty="0" smtClean="0"/>
              <a:t>Переменный шығындар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1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144</TotalTime>
  <Words>116</Words>
  <Application>Microsoft Office PowerPoint</Application>
  <PresentationFormat>Произвольный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Базовая</vt:lpstr>
      <vt:lpstr>Тестілеу ROI автоматизациясы</vt:lpstr>
      <vt:lpstr>Автоматизацияның артықшылығы:</vt:lpstr>
      <vt:lpstr>Автомотизацияның кемшілігі:</vt:lpstr>
      <vt:lpstr>Автоматтандыру қиын:</vt:lpstr>
      <vt:lpstr>Автомотизация қажетті болуын калай анықтауға болады:</vt:lpstr>
      <vt:lpstr>ROI</vt:lpstr>
      <vt:lpstr>Шығындар</vt:lpstr>
      <vt:lpstr>Фиксированный шығындар</vt:lpstr>
      <vt:lpstr>Переменный шығындар</vt:lpstr>
      <vt:lpstr>Табыс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Тестілеу ROI автоматизациясы</dc:title>
  <dc:creator>j</dc:creator>
  <cp:lastModifiedBy>j</cp:lastModifiedBy>
  <cp:revision>9</cp:revision>
  <dcterms:created xsi:type="dcterms:W3CDTF">2017-10-21T08:28:18Z</dcterms:created>
  <dcterms:modified xsi:type="dcterms:W3CDTF">2017-10-28T09:41:58Z</dcterms:modified>
</cp:coreProperties>
</file>