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59" r:id="rId4"/>
    <p:sldId id="269" r:id="rId5"/>
    <p:sldId id="260" r:id="rId6"/>
    <p:sldId id="262" r:id="rId7"/>
    <p:sldId id="264" r:id="rId8"/>
    <p:sldId id="284" r:id="rId9"/>
    <p:sldId id="285" r:id="rId10"/>
    <p:sldId id="286" r:id="rId11"/>
    <p:sldId id="287" r:id="rId12"/>
    <p:sldId id="288" r:id="rId13"/>
    <p:sldId id="291" r:id="rId14"/>
    <p:sldId id="292" r:id="rId15"/>
    <p:sldId id="294" r:id="rId16"/>
    <p:sldId id="293" r:id="rId17"/>
    <p:sldId id="278" r:id="rId18"/>
    <p:sldId id="277" r:id="rId19"/>
    <p:sldId id="283" r:id="rId2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7">
          <p15:clr>
            <a:srgbClr val="A4A3A4"/>
          </p15:clr>
        </p15:guide>
        <p15:guide id="2" pos="28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8CD0"/>
    <a:srgbClr val="FFBF53"/>
    <a:srgbClr val="F07474"/>
    <a:srgbClr val="6A3C7C"/>
    <a:srgbClr val="02B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76B51-6A89-20FF-E677-4706459B80BC}" v="817" dt="2025-05-09T09:17:51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237"/>
        <p:guide pos="2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2D1809-6BF7-4183-9491-D236E30071F7}" type="doc">
      <dgm:prSet loTypeId="urn:microsoft.com/office/officeart/2005/8/layout/vList4" loCatId="list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7C646B81-97F5-4BB3-9A56-267506018D9D}">
      <dgm:prSet phldrT="[Text]" custT="1"/>
      <dgm:spPr/>
      <dgm:t>
        <a:bodyPr/>
        <a:lstStyle/>
        <a:p>
          <a:r>
            <a:rPr lang="en-I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REAL  ESTATE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C919D4-7BC4-4101-A86B-323378FC287D}" type="parTrans" cxnId="{89F272C3-73C9-402B-8305-D23BDCFECFEE}">
      <dgm:prSet/>
      <dgm:spPr/>
      <dgm:t>
        <a:bodyPr/>
        <a:lstStyle/>
        <a:p>
          <a:endParaRPr lang="en-US"/>
        </a:p>
      </dgm:t>
    </dgm:pt>
    <dgm:pt modelId="{E9B3BA48-6451-4255-B178-1F41E486E053}" type="sibTrans" cxnId="{89F272C3-73C9-402B-8305-D23BDCFECFEE}">
      <dgm:prSet/>
      <dgm:spPr/>
      <dgm:t>
        <a:bodyPr/>
        <a:lstStyle/>
        <a:p>
          <a:endParaRPr lang="en-US"/>
        </a:p>
      </dgm:t>
    </dgm:pt>
    <dgm:pt modelId="{822D24E0-968D-433D-B55D-0B04192E9C8B}">
      <dgm:prSet phldrT="[Text]" custT="1"/>
      <dgm:spPr/>
      <dgm:t>
        <a:bodyPr/>
        <a:lstStyle/>
        <a:p>
          <a:r>
            <a:rPr lang="en-I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TELECOM AND TECHNOLOGY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20787F-068E-4274-BC34-A0BF18210432}" type="parTrans" cxnId="{0EBD2DD0-05F3-46D5-BEF7-9206BA8CBADD}">
      <dgm:prSet/>
      <dgm:spPr/>
      <dgm:t>
        <a:bodyPr/>
        <a:lstStyle/>
        <a:p>
          <a:endParaRPr lang="en-US"/>
        </a:p>
      </dgm:t>
    </dgm:pt>
    <dgm:pt modelId="{9DCD1AA1-725D-4435-A005-34C6C4EF6C20}" type="sibTrans" cxnId="{0EBD2DD0-05F3-46D5-BEF7-9206BA8CBADD}">
      <dgm:prSet/>
      <dgm:spPr/>
      <dgm:t>
        <a:bodyPr/>
        <a:lstStyle/>
        <a:p>
          <a:endParaRPr lang="en-US"/>
        </a:p>
      </dgm:t>
    </dgm:pt>
    <dgm:pt modelId="{CCAB96E6-66FC-4446-895D-BB3055607207}">
      <dgm:prSet phldrT="[Text]" custT="1"/>
      <dgm:spPr/>
      <dgm:t>
        <a:bodyPr/>
        <a:lstStyle/>
        <a:p>
          <a:r>
            <a:rPr lang="en-I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TRAVEL AND TOURISM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DDFA8A-0D2F-4E14-BE66-6C5175CAD6E3}" type="parTrans" cxnId="{9D02C085-4ED4-4F03-A953-B1E264BCDCB7}">
      <dgm:prSet/>
      <dgm:spPr/>
      <dgm:t>
        <a:bodyPr/>
        <a:lstStyle/>
        <a:p>
          <a:endParaRPr lang="en-US"/>
        </a:p>
      </dgm:t>
    </dgm:pt>
    <dgm:pt modelId="{CCE830F9-F677-48D2-B035-0D4BA1C07FE9}" type="sibTrans" cxnId="{9D02C085-4ED4-4F03-A953-B1E264BCDCB7}">
      <dgm:prSet/>
      <dgm:spPr/>
      <dgm:t>
        <a:bodyPr/>
        <a:lstStyle/>
        <a:p>
          <a:endParaRPr lang="en-US"/>
        </a:p>
      </dgm:t>
    </dgm:pt>
    <dgm:pt modelId="{8DC820BF-FF00-43FD-BBE0-4EE3BEA473B9}">
      <dgm:prSet phldrT="[Text]" custT="1"/>
      <dgm:spPr/>
      <dgm:t>
        <a:bodyPr/>
        <a:lstStyle/>
        <a:p>
          <a:r>
            <a:rPr lang="en-I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MEDIA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C667C3-8F10-426F-A87A-499D2B768211}" type="parTrans" cxnId="{47826FA1-C892-43DD-BE29-C7DC7250FEFF}">
      <dgm:prSet/>
      <dgm:spPr/>
      <dgm:t>
        <a:bodyPr/>
        <a:lstStyle/>
        <a:p>
          <a:endParaRPr lang="en-US"/>
        </a:p>
      </dgm:t>
    </dgm:pt>
    <dgm:pt modelId="{2391BF4D-8BBE-4DBC-87E5-1A43948D58E7}" type="sibTrans" cxnId="{47826FA1-C892-43DD-BE29-C7DC7250FEFF}">
      <dgm:prSet/>
      <dgm:spPr/>
      <dgm:t>
        <a:bodyPr/>
        <a:lstStyle/>
        <a:p>
          <a:endParaRPr lang="en-US"/>
        </a:p>
      </dgm:t>
    </dgm:pt>
    <dgm:pt modelId="{C9B200D1-17D3-4F20-B4C8-B0CA3A85B268}">
      <dgm:prSet phldrT="[Text]" custT="1"/>
      <dgm:spPr/>
      <dgm:t>
        <a:bodyPr/>
        <a:lstStyle/>
        <a:p>
          <a:r>
            <a:rPr lang="en-I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RETAILERS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DAD4AE-0017-4FC1-B883-05E9F123B721}" type="parTrans" cxnId="{DB0C271A-AFAC-4681-BC18-D94FC7DE44E7}">
      <dgm:prSet/>
      <dgm:spPr/>
      <dgm:t>
        <a:bodyPr/>
        <a:lstStyle/>
        <a:p>
          <a:endParaRPr lang="en-US"/>
        </a:p>
      </dgm:t>
    </dgm:pt>
    <dgm:pt modelId="{7BFD3073-66F6-42DA-9858-8664F497B735}" type="sibTrans" cxnId="{DB0C271A-AFAC-4681-BC18-D94FC7DE44E7}">
      <dgm:prSet/>
      <dgm:spPr/>
      <dgm:t>
        <a:bodyPr/>
        <a:lstStyle/>
        <a:p>
          <a:endParaRPr lang="en-US"/>
        </a:p>
      </dgm:t>
    </dgm:pt>
    <dgm:pt modelId="{E49BA2AF-E339-4E97-8E10-8B39F7FC475E}">
      <dgm:prSet phldrT="[Text]" custT="1"/>
      <dgm:spPr/>
      <dgm:t>
        <a:bodyPr/>
        <a:lstStyle/>
        <a:p>
          <a:r>
            <a:rPr lang="en-IN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ACADEMIC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1005D8-5FE9-41B9-8C4E-E11CFEE245DC}" type="parTrans" cxnId="{F5A7B824-EAFD-4E44-A143-9C7674570BBA}">
      <dgm:prSet/>
      <dgm:spPr/>
      <dgm:t>
        <a:bodyPr/>
        <a:lstStyle/>
        <a:p>
          <a:endParaRPr lang="en-US"/>
        </a:p>
      </dgm:t>
    </dgm:pt>
    <dgm:pt modelId="{03EEF293-A918-4836-A894-0A76808791EE}" type="sibTrans" cxnId="{F5A7B824-EAFD-4E44-A143-9C7674570BBA}">
      <dgm:prSet/>
      <dgm:spPr/>
      <dgm:t>
        <a:bodyPr/>
        <a:lstStyle/>
        <a:p>
          <a:endParaRPr lang="en-US"/>
        </a:p>
      </dgm:t>
    </dgm:pt>
    <dgm:pt modelId="{5D036E1C-A2C0-483D-AEC0-25AA34B5556B}" type="pres">
      <dgm:prSet presAssocID="{4D2D1809-6BF7-4183-9491-D236E30071F7}" presName="linear" presStyleCnt="0">
        <dgm:presLayoutVars>
          <dgm:dir/>
          <dgm:resizeHandles val="exact"/>
        </dgm:presLayoutVars>
      </dgm:prSet>
      <dgm:spPr/>
    </dgm:pt>
    <dgm:pt modelId="{8402EDED-1635-4171-88B7-00AC06AD7876}" type="pres">
      <dgm:prSet presAssocID="{7C646B81-97F5-4BB3-9A56-267506018D9D}" presName="comp" presStyleCnt="0"/>
      <dgm:spPr/>
    </dgm:pt>
    <dgm:pt modelId="{3E9A8D7E-F9E9-4A61-925A-462C77C63295}" type="pres">
      <dgm:prSet presAssocID="{7C646B81-97F5-4BB3-9A56-267506018D9D}" presName="box" presStyleLbl="node1" presStyleIdx="0" presStyleCnt="6"/>
      <dgm:spPr/>
    </dgm:pt>
    <dgm:pt modelId="{7B9677F2-3747-4221-AAB1-543EFDBE26BE}" type="pres">
      <dgm:prSet presAssocID="{7C646B81-97F5-4BB3-9A56-267506018D9D}" presName="img" presStyleLbl="fgImgPlace1" presStyleIdx="0" presStyleCnt="6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0CED413-B4B3-4C93-9898-13B5C6F8ED3A}" type="pres">
      <dgm:prSet presAssocID="{7C646B81-97F5-4BB3-9A56-267506018D9D}" presName="text" presStyleLbl="node1" presStyleIdx="0" presStyleCnt="6">
        <dgm:presLayoutVars>
          <dgm:bulletEnabled val="1"/>
        </dgm:presLayoutVars>
      </dgm:prSet>
      <dgm:spPr/>
    </dgm:pt>
    <dgm:pt modelId="{D83A5209-BE6C-4ACD-977E-E4B479B1B4BD}" type="pres">
      <dgm:prSet presAssocID="{E9B3BA48-6451-4255-B178-1F41E486E053}" presName="spacer" presStyleCnt="0"/>
      <dgm:spPr/>
    </dgm:pt>
    <dgm:pt modelId="{08A38AE0-2EFD-411E-914A-84622F93BAE0}" type="pres">
      <dgm:prSet presAssocID="{822D24E0-968D-433D-B55D-0B04192E9C8B}" presName="comp" presStyleCnt="0"/>
      <dgm:spPr/>
    </dgm:pt>
    <dgm:pt modelId="{87368D67-6179-42C8-A184-74ABE184F8E2}" type="pres">
      <dgm:prSet presAssocID="{822D24E0-968D-433D-B55D-0B04192E9C8B}" presName="box" presStyleLbl="node1" presStyleIdx="1" presStyleCnt="6"/>
      <dgm:spPr/>
    </dgm:pt>
    <dgm:pt modelId="{7537754B-DB22-435B-898A-99CCCFCBE95E}" type="pres">
      <dgm:prSet presAssocID="{822D24E0-968D-433D-B55D-0B04192E9C8B}" presName="img" presStyleLbl="fgImgPlace1" presStyleIdx="1" presStyleCnt="6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D2A6E63-63CC-49F7-A61C-F561FAD4073C}" type="pres">
      <dgm:prSet presAssocID="{822D24E0-968D-433D-B55D-0B04192E9C8B}" presName="text" presStyleLbl="node1" presStyleIdx="1" presStyleCnt="6">
        <dgm:presLayoutVars>
          <dgm:bulletEnabled val="1"/>
        </dgm:presLayoutVars>
      </dgm:prSet>
      <dgm:spPr/>
    </dgm:pt>
    <dgm:pt modelId="{7D53CAE7-4F65-4ED9-A8F0-C07A018CF9B7}" type="pres">
      <dgm:prSet presAssocID="{9DCD1AA1-725D-4435-A005-34C6C4EF6C20}" presName="spacer" presStyleCnt="0"/>
      <dgm:spPr/>
    </dgm:pt>
    <dgm:pt modelId="{25EDE74D-5C45-4019-A4F3-3D4B44DE1C80}" type="pres">
      <dgm:prSet presAssocID="{CCAB96E6-66FC-4446-895D-BB3055607207}" presName="comp" presStyleCnt="0"/>
      <dgm:spPr/>
    </dgm:pt>
    <dgm:pt modelId="{86F176FB-C472-47B6-A3BA-193C841016F9}" type="pres">
      <dgm:prSet presAssocID="{CCAB96E6-66FC-4446-895D-BB3055607207}" presName="box" presStyleLbl="node1" presStyleIdx="2" presStyleCnt="6"/>
      <dgm:spPr/>
    </dgm:pt>
    <dgm:pt modelId="{33ABFAAF-1F9F-462E-A7A9-5C9B2B45ECE1}" type="pres">
      <dgm:prSet presAssocID="{CCAB96E6-66FC-4446-895D-BB3055607207}" presName="img" presStyleLbl="fgImgPlace1" presStyleIdx="2" presStyleCnt="6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7EE2C062-47E1-497B-AF04-10A2D3354C76}" type="pres">
      <dgm:prSet presAssocID="{CCAB96E6-66FC-4446-895D-BB3055607207}" presName="text" presStyleLbl="node1" presStyleIdx="2" presStyleCnt="6">
        <dgm:presLayoutVars>
          <dgm:bulletEnabled val="1"/>
        </dgm:presLayoutVars>
      </dgm:prSet>
      <dgm:spPr/>
    </dgm:pt>
    <dgm:pt modelId="{11D3D4AE-80FF-47DD-AE62-78E72C38D68A}" type="pres">
      <dgm:prSet presAssocID="{CCE830F9-F677-48D2-B035-0D4BA1C07FE9}" presName="spacer" presStyleCnt="0"/>
      <dgm:spPr/>
    </dgm:pt>
    <dgm:pt modelId="{6833A842-13A3-44ED-AB0E-663CED636616}" type="pres">
      <dgm:prSet presAssocID="{8DC820BF-FF00-43FD-BBE0-4EE3BEA473B9}" presName="comp" presStyleCnt="0"/>
      <dgm:spPr/>
    </dgm:pt>
    <dgm:pt modelId="{0F5A8EF3-882B-4A0B-8673-A5AC8318F6FB}" type="pres">
      <dgm:prSet presAssocID="{8DC820BF-FF00-43FD-BBE0-4EE3BEA473B9}" presName="box" presStyleLbl="node1" presStyleIdx="3" presStyleCnt="6"/>
      <dgm:spPr/>
    </dgm:pt>
    <dgm:pt modelId="{E53AFD85-5889-4641-8F77-AF37BAEE969F}" type="pres">
      <dgm:prSet presAssocID="{8DC820BF-FF00-43FD-BBE0-4EE3BEA473B9}" presName="img" presStyleLbl="fgImgPlace1" presStyleIdx="3" presStyleCnt="6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498DB081-DD80-4172-B3F3-7381208B6CAA}" type="pres">
      <dgm:prSet presAssocID="{8DC820BF-FF00-43FD-BBE0-4EE3BEA473B9}" presName="text" presStyleLbl="node1" presStyleIdx="3" presStyleCnt="6">
        <dgm:presLayoutVars>
          <dgm:bulletEnabled val="1"/>
        </dgm:presLayoutVars>
      </dgm:prSet>
      <dgm:spPr/>
    </dgm:pt>
    <dgm:pt modelId="{7B2A1255-A776-4480-BDBC-D531EF5E0E39}" type="pres">
      <dgm:prSet presAssocID="{2391BF4D-8BBE-4DBC-87E5-1A43948D58E7}" presName="spacer" presStyleCnt="0"/>
      <dgm:spPr/>
    </dgm:pt>
    <dgm:pt modelId="{A3D9249C-C172-4891-A34E-1754E6F4B4F1}" type="pres">
      <dgm:prSet presAssocID="{E49BA2AF-E339-4E97-8E10-8B39F7FC475E}" presName="comp" presStyleCnt="0"/>
      <dgm:spPr/>
    </dgm:pt>
    <dgm:pt modelId="{5E61534F-28BB-4A12-8C81-79FB8CF40925}" type="pres">
      <dgm:prSet presAssocID="{E49BA2AF-E339-4E97-8E10-8B39F7FC475E}" presName="box" presStyleLbl="node1" presStyleIdx="4" presStyleCnt="6"/>
      <dgm:spPr/>
    </dgm:pt>
    <dgm:pt modelId="{6B40A2EE-0ED2-4D90-865F-977A8FEADD8E}" type="pres">
      <dgm:prSet presAssocID="{E49BA2AF-E339-4E97-8E10-8B39F7FC475E}" presName="img" presStyleLbl="fgImgPlace1" presStyleIdx="4" presStyleCnt="6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</dgm:pt>
    <dgm:pt modelId="{E7BCA78C-588E-43E8-A2F0-36103C9F12FD}" type="pres">
      <dgm:prSet presAssocID="{E49BA2AF-E339-4E97-8E10-8B39F7FC475E}" presName="text" presStyleLbl="node1" presStyleIdx="4" presStyleCnt="6">
        <dgm:presLayoutVars>
          <dgm:bulletEnabled val="1"/>
        </dgm:presLayoutVars>
      </dgm:prSet>
      <dgm:spPr/>
    </dgm:pt>
    <dgm:pt modelId="{87586D28-1482-450E-9762-12AF8C6C295C}" type="pres">
      <dgm:prSet presAssocID="{03EEF293-A918-4836-A894-0A76808791EE}" presName="spacer" presStyleCnt="0"/>
      <dgm:spPr/>
    </dgm:pt>
    <dgm:pt modelId="{33998B4E-38F7-487E-93E2-7E08E45224BA}" type="pres">
      <dgm:prSet presAssocID="{C9B200D1-17D3-4F20-B4C8-B0CA3A85B268}" presName="comp" presStyleCnt="0"/>
      <dgm:spPr/>
    </dgm:pt>
    <dgm:pt modelId="{5C770C38-5883-4888-B96C-3B12283298BD}" type="pres">
      <dgm:prSet presAssocID="{C9B200D1-17D3-4F20-B4C8-B0CA3A85B268}" presName="box" presStyleLbl="node1" presStyleIdx="5" presStyleCnt="6"/>
      <dgm:spPr/>
    </dgm:pt>
    <dgm:pt modelId="{741E0107-0732-4FFA-B4FA-F6387E701F67}" type="pres">
      <dgm:prSet presAssocID="{C9B200D1-17D3-4F20-B4C8-B0CA3A85B268}" presName="img" presStyleLbl="fgImgPlace1" presStyleIdx="5" presStyleCnt="6"/>
      <dgm:spPr>
        <a:blipFill rotWithShape="0">
          <a:blip xmlns:r="http://schemas.openxmlformats.org/officeDocument/2006/relationships" r:embed="rId6"/>
          <a:stretch>
            <a:fillRect/>
          </a:stretch>
        </a:blipFill>
      </dgm:spPr>
    </dgm:pt>
    <dgm:pt modelId="{3BBD72B7-02B2-43A0-9993-49381F0EF1DF}" type="pres">
      <dgm:prSet presAssocID="{C9B200D1-17D3-4F20-B4C8-B0CA3A85B268}" presName="text" presStyleLbl="node1" presStyleIdx="5" presStyleCnt="6">
        <dgm:presLayoutVars>
          <dgm:bulletEnabled val="1"/>
        </dgm:presLayoutVars>
      </dgm:prSet>
      <dgm:spPr/>
    </dgm:pt>
  </dgm:ptLst>
  <dgm:cxnLst>
    <dgm:cxn modelId="{DB0C271A-AFAC-4681-BC18-D94FC7DE44E7}" srcId="{4D2D1809-6BF7-4183-9491-D236E30071F7}" destId="{C9B200D1-17D3-4F20-B4C8-B0CA3A85B268}" srcOrd="5" destOrd="0" parTransId="{B1DAD4AE-0017-4FC1-B883-05E9F123B721}" sibTransId="{7BFD3073-66F6-42DA-9858-8664F497B735}"/>
    <dgm:cxn modelId="{F5A7B824-EAFD-4E44-A143-9C7674570BBA}" srcId="{4D2D1809-6BF7-4183-9491-D236E30071F7}" destId="{E49BA2AF-E339-4E97-8E10-8B39F7FC475E}" srcOrd="4" destOrd="0" parTransId="{1E1005D8-5FE9-41B9-8C4E-E11CFEE245DC}" sibTransId="{03EEF293-A918-4836-A894-0A76808791EE}"/>
    <dgm:cxn modelId="{CEC1352A-E5D7-4D1D-A1E7-AFFEE5242F35}" type="presOf" srcId="{8DC820BF-FF00-43FD-BBE0-4EE3BEA473B9}" destId="{498DB081-DD80-4172-B3F3-7381208B6CAA}" srcOrd="1" destOrd="0" presId="urn:microsoft.com/office/officeart/2005/8/layout/vList4"/>
    <dgm:cxn modelId="{A7884032-548F-4541-9BAA-B0D06CAF0D07}" type="presOf" srcId="{822D24E0-968D-433D-B55D-0B04192E9C8B}" destId="{87368D67-6179-42C8-A184-74ABE184F8E2}" srcOrd="0" destOrd="0" presId="urn:microsoft.com/office/officeart/2005/8/layout/vList4"/>
    <dgm:cxn modelId="{48E77040-592F-46A2-90AB-9187AC34F171}" type="presOf" srcId="{8DC820BF-FF00-43FD-BBE0-4EE3BEA473B9}" destId="{0F5A8EF3-882B-4A0B-8673-A5AC8318F6FB}" srcOrd="0" destOrd="0" presId="urn:microsoft.com/office/officeart/2005/8/layout/vList4"/>
    <dgm:cxn modelId="{4B33194E-7265-4CE8-8B66-4A2A3DFEC0D3}" type="presOf" srcId="{E49BA2AF-E339-4E97-8E10-8B39F7FC475E}" destId="{E7BCA78C-588E-43E8-A2F0-36103C9F12FD}" srcOrd="1" destOrd="0" presId="urn:microsoft.com/office/officeart/2005/8/layout/vList4"/>
    <dgm:cxn modelId="{85E73F72-739D-4BA3-9BF0-1112D33BB5B3}" type="presOf" srcId="{C9B200D1-17D3-4F20-B4C8-B0CA3A85B268}" destId="{3BBD72B7-02B2-43A0-9993-49381F0EF1DF}" srcOrd="1" destOrd="0" presId="urn:microsoft.com/office/officeart/2005/8/layout/vList4"/>
    <dgm:cxn modelId="{77DACA74-ED68-4822-9B05-1879367C9714}" type="presOf" srcId="{CCAB96E6-66FC-4446-895D-BB3055607207}" destId="{86F176FB-C472-47B6-A3BA-193C841016F9}" srcOrd="0" destOrd="0" presId="urn:microsoft.com/office/officeart/2005/8/layout/vList4"/>
    <dgm:cxn modelId="{F2010878-018D-4A98-A999-200A48A13D17}" type="presOf" srcId="{822D24E0-968D-433D-B55D-0B04192E9C8B}" destId="{9D2A6E63-63CC-49F7-A61C-F561FAD4073C}" srcOrd="1" destOrd="0" presId="urn:microsoft.com/office/officeart/2005/8/layout/vList4"/>
    <dgm:cxn modelId="{9D02C085-4ED4-4F03-A953-B1E264BCDCB7}" srcId="{4D2D1809-6BF7-4183-9491-D236E30071F7}" destId="{CCAB96E6-66FC-4446-895D-BB3055607207}" srcOrd="2" destOrd="0" parTransId="{2ADDFA8A-0D2F-4E14-BE66-6C5175CAD6E3}" sibTransId="{CCE830F9-F677-48D2-B035-0D4BA1C07FE9}"/>
    <dgm:cxn modelId="{C4CD308F-9005-4A0A-9AFC-2D8B96590EEE}" type="presOf" srcId="{E49BA2AF-E339-4E97-8E10-8B39F7FC475E}" destId="{5E61534F-28BB-4A12-8C81-79FB8CF40925}" srcOrd="0" destOrd="0" presId="urn:microsoft.com/office/officeart/2005/8/layout/vList4"/>
    <dgm:cxn modelId="{2F1EC991-B90A-485A-8517-F5DC04EA6C07}" type="presOf" srcId="{7C646B81-97F5-4BB3-9A56-267506018D9D}" destId="{3E9A8D7E-F9E9-4A61-925A-462C77C63295}" srcOrd="0" destOrd="0" presId="urn:microsoft.com/office/officeart/2005/8/layout/vList4"/>
    <dgm:cxn modelId="{47826FA1-C892-43DD-BE29-C7DC7250FEFF}" srcId="{4D2D1809-6BF7-4183-9491-D236E30071F7}" destId="{8DC820BF-FF00-43FD-BBE0-4EE3BEA473B9}" srcOrd="3" destOrd="0" parTransId="{62C667C3-8F10-426F-A87A-499D2B768211}" sibTransId="{2391BF4D-8BBE-4DBC-87E5-1A43948D58E7}"/>
    <dgm:cxn modelId="{B3543BAB-348D-48EF-B7B5-D5CB20FEDBC4}" type="presOf" srcId="{CCAB96E6-66FC-4446-895D-BB3055607207}" destId="{7EE2C062-47E1-497B-AF04-10A2D3354C76}" srcOrd="1" destOrd="0" presId="urn:microsoft.com/office/officeart/2005/8/layout/vList4"/>
    <dgm:cxn modelId="{B6D537C0-357B-401A-A83B-549075821488}" type="presOf" srcId="{C9B200D1-17D3-4F20-B4C8-B0CA3A85B268}" destId="{5C770C38-5883-4888-B96C-3B12283298BD}" srcOrd="0" destOrd="0" presId="urn:microsoft.com/office/officeart/2005/8/layout/vList4"/>
    <dgm:cxn modelId="{89F272C3-73C9-402B-8305-D23BDCFECFEE}" srcId="{4D2D1809-6BF7-4183-9491-D236E30071F7}" destId="{7C646B81-97F5-4BB3-9A56-267506018D9D}" srcOrd="0" destOrd="0" parTransId="{15C919D4-7BC4-4101-A86B-323378FC287D}" sibTransId="{E9B3BA48-6451-4255-B178-1F41E486E053}"/>
    <dgm:cxn modelId="{1B2464CA-7909-4F5E-8F95-92E2A7440775}" type="presOf" srcId="{4D2D1809-6BF7-4183-9491-D236E30071F7}" destId="{5D036E1C-A2C0-483D-AEC0-25AA34B5556B}" srcOrd="0" destOrd="0" presId="urn:microsoft.com/office/officeart/2005/8/layout/vList4"/>
    <dgm:cxn modelId="{0EBD2DD0-05F3-46D5-BEF7-9206BA8CBADD}" srcId="{4D2D1809-6BF7-4183-9491-D236E30071F7}" destId="{822D24E0-968D-433D-B55D-0B04192E9C8B}" srcOrd="1" destOrd="0" parTransId="{FC20787F-068E-4274-BC34-A0BF18210432}" sibTransId="{9DCD1AA1-725D-4435-A005-34C6C4EF6C20}"/>
    <dgm:cxn modelId="{27D3EFF3-32CB-48D3-B6F6-3F88A69FC60A}" type="presOf" srcId="{7C646B81-97F5-4BB3-9A56-267506018D9D}" destId="{40CED413-B4B3-4C93-9898-13B5C6F8ED3A}" srcOrd="1" destOrd="0" presId="urn:microsoft.com/office/officeart/2005/8/layout/vList4"/>
    <dgm:cxn modelId="{AFA84682-52F0-496E-8762-080D17E99E65}" type="presParOf" srcId="{5D036E1C-A2C0-483D-AEC0-25AA34B5556B}" destId="{8402EDED-1635-4171-88B7-00AC06AD7876}" srcOrd="0" destOrd="0" presId="urn:microsoft.com/office/officeart/2005/8/layout/vList4"/>
    <dgm:cxn modelId="{A38AB9F1-E591-4058-8D52-0B7F34E59CBE}" type="presParOf" srcId="{8402EDED-1635-4171-88B7-00AC06AD7876}" destId="{3E9A8D7E-F9E9-4A61-925A-462C77C63295}" srcOrd="0" destOrd="0" presId="urn:microsoft.com/office/officeart/2005/8/layout/vList4"/>
    <dgm:cxn modelId="{C882E753-8C85-4863-99FC-6EDA994D58CD}" type="presParOf" srcId="{8402EDED-1635-4171-88B7-00AC06AD7876}" destId="{7B9677F2-3747-4221-AAB1-543EFDBE26BE}" srcOrd="1" destOrd="0" presId="urn:microsoft.com/office/officeart/2005/8/layout/vList4"/>
    <dgm:cxn modelId="{77C4855E-E093-4577-B08F-FCD0D5EAF43E}" type="presParOf" srcId="{8402EDED-1635-4171-88B7-00AC06AD7876}" destId="{40CED413-B4B3-4C93-9898-13B5C6F8ED3A}" srcOrd="2" destOrd="0" presId="urn:microsoft.com/office/officeart/2005/8/layout/vList4"/>
    <dgm:cxn modelId="{4375FF46-F245-446C-8F50-B5E6E988C256}" type="presParOf" srcId="{5D036E1C-A2C0-483D-AEC0-25AA34B5556B}" destId="{D83A5209-BE6C-4ACD-977E-E4B479B1B4BD}" srcOrd="1" destOrd="0" presId="urn:microsoft.com/office/officeart/2005/8/layout/vList4"/>
    <dgm:cxn modelId="{ECE7118A-36CF-40DB-9F66-CBA9B3B83E91}" type="presParOf" srcId="{5D036E1C-A2C0-483D-AEC0-25AA34B5556B}" destId="{08A38AE0-2EFD-411E-914A-84622F93BAE0}" srcOrd="2" destOrd="0" presId="urn:microsoft.com/office/officeart/2005/8/layout/vList4"/>
    <dgm:cxn modelId="{6870F4C9-36A0-48BF-B796-400674D5DE66}" type="presParOf" srcId="{08A38AE0-2EFD-411E-914A-84622F93BAE0}" destId="{87368D67-6179-42C8-A184-74ABE184F8E2}" srcOrd="0" destOrd="0" presId="urn:microsoft.com/office/officeart/2005/8/layout/vList4"/>
    <dgm:cxn modelId="{929E37AE-C709-47AC-B679-279E4CDDA4F3}" type="presParOf" srcId="{08A38AE0-2EFD-411E-914A-84622F93BAE0}" destId="{7537754B-DB22-435B-898A-99CCCFCBE95E}" srcOrd="1" destOrd="0" presId="urn:microsoft.com/office/officeart/2005/8/layout/vList4"/>
    <dgm:cxn modelId="{F1338987-A315-41B9-A181-E26D422B8C90}" type="presParOf" srcId="{08A38AE0-2EFD-411E-914A-84622F93BAE0}" destId="{9D2A6E63-63CC-49F7-A61C-F561FAD4073C}" srcOrd="2" destOrd="0" presId="urn:microsoft.com/office/officeart/2005/8/layout/vList4"/>
    <dgm:cxn modelId="{8BC46E0F-F937-4605-BD68-A35C19604763}" type="presParOf" srcId="{5D036E1C-A2C0-483D-AEC0-25AA34B5556B}" destId="{7D53CAE7-4F65-4ED9-A8F0-C07A018CF9B7}" srcOrd="3" destOrd="0" presId="urn:microsoft.com/office/officeart/2005/8/layout/vList4"/>
    <dgm:cxn modelId="{6BA244EB-79C9-438E-88AC-25649EEC35CB}" type="presParOf" srcId="{5D036E1C-A2C0-483D-AEC0-25AA34B5556B}" destId="{25EDE74D-5C45-4019-A4F3-3D4B44DE1C80}" srcOrd="4" destOrd="0" presId="urn:microsoft.com/office/officeart/2005/8/layout/vList4"/>
    <dgm:cxn modelId="{C9FD7569-683D-490F-ACBB-A260BCD24C4A}" type="presParOf" srcId="{25EDE74D-5C45-4019-A4F3-3D4B44DE1C80}" destId="{86F176FB-C472-47B6-A3BA-193C841016F9}" srcOrd="0" destOrd="0" presId="urn:microsoft.com/office/officeart/2005/8/layout/vList4"/>
    <dgm:cxn modelId="{884B0FC5-A11A-437D-8E24-CDA422B909DA}" type="presParOf" srcId="{25EDE74D-5C45-4019-A4F3-3D4B44DE1C80}" destId="{33ABFAAF-1F9F-462E-A7A9-5C9B2B45ECE1}" srcOrd="1" destOrd="0" presId="urn:microsoft.com/office/officeart/2005/8/layout/vList4"/>
    <dgm:cxn modelId="{F16E4DCB-97BC-408F-9251-3DFAC74B328B}" type="presParOf" srcId="{25EDE74D-5C45-4019-A4F3-3D4B44DE1C80}" destId="{7EE2C062-47E1-497B-AF04-10A2D3354C76}" srcOrd="2" destOrd="0" presId="urn:microsoft.com/office/officeart/2005/8/layout/vList4"/>
    <dgm:cxn modelId="{739201AD-69BF-454B-88AC-3A027ACFD42F}" type="presParOf" srcId="{5D036E1C-A2C0-483D-AEC0-25AA34B5556B}" destId="{11D3D4AE-80FF-47DD-AE62-78E72C38D68A}" srcOrd="5" destOrd="0" presId="urn:microsoft.com/office/officeart/2005/8/layout/vList4"/>
    <dgm:cxn modelId="{545F92EC-E86C-43CA-A00E-64BD9A2CE143}" type="presParOf" srcId="{5D036E1C-A2C0-483D-AEC0-25AA34B5556B}" destId="{6833A842-13A3-44ED-AB0E-663CED636616}" srcOrd="6" destOrd="0" presId="urn:microsoft.com/office/officeart/2005/8/layout/vList4"/>
    <dgm:cxn modelId="{539F5BAA-9579-40F6-AF0D-05E68F7EBA1C}" type="presParOf" srcId="{6833A842-13A3-44ED-AB0E-663CED636616}" destId="{0F5A8EF3-882B-4A0B-8673-A5AC8318F6FB}" srcOrd="0" destOrd="0" presId="urn:microsoft.com/office/officeart/2005/8/layout/vList4"/>
    <dgm:cxn modelId="{54D44C55-39C5-41AC-BA64-CA604BB5D524}" type="presParOf" srcId="{6833A842-13A3-44ED-AB0E-663CED636616}" destId="{E53AFD85-5889-4641-8F77-AF37BAEE969F}" srcOrd="1" destOrd="0" presId="urn:microsoft.com/office/officeart/2005/8/layout/vList4"/>
    <dgm:cxn modelId="{B3C45110-943E-448A-9D94-C219886A68BB}" type="presParOf" srcId="{6833A842-13A3-44ED-AB0E-663CED636616}" destId="{498DB081-DD80-4172-B3F3-7381208B6CAA}" srcOrd="2" destOrd="0" presId="urn:microsoft.com/office/officeart/2005/8/layout/vList4"/>
    <dgm:cxn modelId="{D6E49656-F10C-471D-AFED-79A76E895B0C}" type="presParOf" srcId="{5D036E1C-A2C0-483D-AEC0-25AA34B5556B}" destId="{7B2A1255-A776-4480-BDBC-D531EF5E0E39}" srcOrd="7" destOrd="0" presId="urn:microsoft.com/office/officeart/2005/8/layout/vList4"/>
    <dgm:cxn modelId="{7B86E3D5-71DA-4A00-9111-89FB2B04B811}" type="presParOf" srcId="{5D036E1C-A2C0-483D-AEC0-25AA34B5556B}" destId="{A3D9249C-C172-4891-A34E-1754E6F4B4F1}" srcOrd="8" destOrd="0" presId="urn:microsoft.com/office/officeart/2005/8/layout/vList4"/>
    <dgm:cxn modelId="{FBEAC7D4-9F20-4E47-BCA1-30C12AE003C6}" type="presParOf" srcId="{A3D9249C-C172-4891-A34E-1754E6F4B4F1}" destId="{5E61534F-28BB-4A12-8C81-79FB8CF40925}" srcOrd="0" destOrd="0" presId="urn:microsoft.com/office/officeart/2005/8/layout/vList4"/>
    <dgm:cxn modelId="{685A9586-22FF-4C16-9B51-E71CB76F9209}" type="presParOf" srcId="{A3D9249C-C172-4891-A34E-1754E6F4B4F1}" destId="{6B40A2EE-0ED2-4D90-865F-977A8FEADD8E}" srcOrd="1" destOrd="0" presId="urn:microsoft.com/office/officeart/2005/8/layout/vList4"/>
    <dgm:cxn modelId="{83581CC4-3F7A-4E8D-B696-957F6BF92738}" type="presParOf" srcId="{A3D9249C-C172-4891-A34E-1754E6F4B4F1}" destId="{E7BCA78C-588E-43E8-A2F0-36103C9F12FD}" srcOrd="2" destOrd="0" presId="urn:microsoft.com/office/officeart/2005/8/layout/vList4"/>
    <dgm:cxn modelId="{E02F146A-5D69-4A5F-B12F-3BDB749402C6}" type="presParOf" srcId="{5D036E1C-A2C0-483D-AEC0-25AA34B5556B}" destId="{87586D28-1482-450E-9762-12AF8C6C295C}" srcOrd="9" destOrd="0" presId="urn:microsoft.com/office/officeart/2005/8/layout/vList4"/>
    <dgm:cxn modelId="{39A27B5A-D115-4412-87C2-28FB5A1FEF19}" type="presParOf" srcId="{5D036E1C-A2C0-483D-AEC0-25AA34B5556B}" destId="{33998B4E-38F7-487E-93E2-7E08E45224BA}" srcOrd="10" destOrd="0" presId="urn:microsoft.com/office/officeart/2005/8/layout/vList4"/>
    <dgm:cxn modelId="{D4A0D33E-AD0A-4847-8660-5F7215EA427F}" type="presParOf" srcId="{33998B4E-38F7-487E-93E2-7E08E45224BA}" destId="{5C770C38-5883-4888-B96C-3B12283298BD}" srcOrd="0" destOrd="0" presId="urn:microsoft.com/office/officeart/2005/8/layout/vList4"/>
    <dgm:cxn modelId="{300C145E-4F1A-4868-ADF6-534651A7750D}" type="presParOf" srcId="{33998B4E-38F7-487E-93E2-7E08E45224BA}" destId="{741E0107-0732-4FFA-B4FA-F6387E701F67}" srcOrd="1" destOrd="0" presId="urn:microsoft.com/office/officeart/2005/8/layout/vList4"/>
    <dgm:cxn modelId="{7ECFC434-B166-4E80-B2C1-D4C2EA0C8203}" type="presParOf" srcId="{33998B4E-38F7-487E-93E2-7E08E45224BA}" destId="{3BBD72B7-02B2-43A0-9993-49381F0EF1D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A8D7E-F9E9-4A61-925A-462C77C63295}">
      <dsp:nvSpPr>
        <dsp:cNvPr id="0" name=""/>
        <dsp:cNvSpPr/>
      </dsp:nvSpPr>
      <dsp:spPr bwMode="white">
        <a:xfrm>
          <a:off x="0" y="0"/>
          <a:ext cx="7330440" cy="8496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  ESTATE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049" y="0"/>
        <a:ext cx="5779390" cy="849617"/>
      </dsp:txXfrm>
    </dsp:sp>
    <dsp:sp modelId="{7B9677F2-3747-4221-AAB1-543EFDBE26BE}">
      <dsp:nvSpPr>
        <dsp:cNvPr id="0" name=""/>
        <dsp:cNvSpPr/>
      </dsp:nvSpPr>
      <dsp:spPr>
        <a:xfrm>
          <a:off x="84961" y="84961"/>
          <a:ext cx="1466088" cy="67969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68D67-6179-42C8-A184-74ABE184F8E2}">
      <dsp:nvSpPr>
        <dsp:cNvPr id="0" name=""/>
        <dsp:cNvSpPr/>
      </dsp:nvSpPr>
      <dsp:spPr bwMode="white">
        <a:xfrm>
          <a:off x="0" y="934579"/>
          <a:ext cx="7330440" cy="8496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TELECOM AND TECHNOLOGY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049" y="934579"/>
        <a:ext cx="5779390" cy="849617"/>
      </dsp:txXfrm>
    </dsp:sp>
    <dsp:sp modelId="{7537754B-DB22-435B-898A-99CCCFCBE95E}">
      <dsp:nvSpPr>
        <dsp:cNvPr id="0" name=""/>
        <dsp:cNvSpPr/>
      </dsp:nvSpPr>
      <dsp:spPr>
        <a:xfrm>
          <a:off x="84961" y="1019541"/>
          <a:ext cx="1466088" cy="67969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176FB-C472-47B6-A3BA-193C841016F9}">
      <dsp:nvSpPr>
        <dsp:cNvPr id="0" name=""/>
        <dsp:cNvSpPr/>
      </dsp:nvSpPr>
      <dsp:spPr bwMode="white">
        <a:xfrm>
          <a:off x="0" y="1869159"/>
          <a:ext cx="7330440" cy="8496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TRAVEL AND TOURISM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049" y="1869159"/>
        <a:ext cx="5779390" cy="849617"/>
      </dsp:txXfrm>
    </dsp:sp>
    <dsp:sp modelId="{33ABFAAF-1F9F-462E-A7A9-5C9B2B45ECE1}">
      <dsp:nvSpPr>
        <dsp:cNvPr id="0" name=""/>
        <dsp:cNvSpPr/>
      </dsp:nvSpPr>
      <dsp:spPr>
        <a:xfrm>
          <a:off x="84961" y="1954121"/>
          <a:ext cx="1466088" cy="67969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5A8EF3-882B-4A0B-8673-A5AC8318F6FB}">
      <dsp:nvSpPr>
        <dsp:cNvPr id="0" name=""/>
        <dsp:cNvSpPr/>
      </dsp:nvSpPr>
      <dsp:spPr bwMode="white">
        <a:xfrm>
          <a:off x="0" y="2803739"/>
          <a:ext cx="7330440" cy="8496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MEDIA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049" y="2803739"/>
        <a:ext cx="5779390" cy="849617"/>
      </dsp:txXfrm>
    </dsp:sp>
    <dsp:sp modelId="{E53AFD85-5889-4641-8F77-AF37BAEE969F}">
      <dsp:nvSpPr>
        <dsp:cNvPr id="0" name=""/>
        <dsp:cNvSpPr/>
      </dsp:nvSpPr>
      <dsp:spPr>
        <a:xfrm>
          <a:off x="84961" y="2888700"/>
          <a:ext cx="1466088" cy="67969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1534F-28BB-4A12-8C81-79FB8CF40925}">
      <dsp:nvSpPr>
        <dsp:cNvPr id="0" name=""/>
        <dsp:cNvSpPr/>
      </dsp:nvSpPr>
      <dsp:spPr bwMode="white">
        <a:xfrm>
          <a:off x="0" y="3738318"/>
          <a:ext cx="7330440" cy="8496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ACADEMIC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049" y="3738318"/>
        <a:ext cx="5779390" cy="849617"/>
      </dsp:txXfrm>
    </dsp:sp>
    <dsp:sp modelId="{6B40A2EE-0ED2-4D90-865F-977A8FEADD8E}">
      <dsp:nvSpPr>
        <dsp:cNvPr id="0" name=""/>
        <dsp:cNvSpPr/>
      </dsp:nvSpPr>
      <dsp:spPr>
        <a:xfrm>
          <a:off x="84961" y="3823280"/>
          <a:ext cx="1466088" cy="67969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70C38-5883-4888-B96C-3B12283298BD}">
      <dsp:nvSpPr>
        <dsp:cNvPr id="0" name=""/>
        <dsp:cNvSpPr/>
      </dsp:nvSpPr>
      <dsp:spPr bwMode="white">
        <a:xfrm>
          <a:off x="0" y="4672898"/>
          <a:ext cx="7330440" cy="8496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RETAILERS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51049" y="4672898"/>
        <a:ext cx="5779390" cy="849617"/>
      </dsp:txXfrm>
    </dsp:sp>
    <dsp:sp modelId="{741E0107-0732-4FFA-B4FA-F6387E701F67}">
      <dsp:nvSpPr>
        <dsp:cNvPr id="0" name=""/>
        <dsp:cNvSpPr/>
      </dsp:nvSpPr>
      <dsp:spPr>
        <a:xfrm>
          <a:off x="84961" y="4757860"/>
          <a:ext cx="1466088" cy="679694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6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49148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2025/5/12</a:t>
            </a:fld>
            <a:endParaRPr lang="zh-CN" altLang="en-US" strike="noStrike" noProof="1"/>
          </a:p>
        </p:txBody>
      </p:sp>
      <p:sp>
        <p:nvSpPr>
          <p:cNvPr id="1049149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49150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4914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  <a:t>2025/5/12</a:t>
            </a:fld>
            <a:endParaRPr lang="zh-CN" altLang="en-US" strike="noStrike" noProof="1"/>
          </a:p>
        </p:txBody>
      </p:sp>
      <p:sp>
        <p:nvSpPr>
          <p:cNvPr id="1049143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9144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Click to edit Master title style</a:t>
            </a:r>
          </a:p>
          <a:p>
            <a:pPr lvl="1" indent="0"/>
            <a:r>
              <a:rPr lang="zh-CN" altLang="en-US"/>
              <a:t>Second level</a:t>
            </a:r>
          </a:p>
          <a:p>
            <a:pPr lvl="2" indent="0"/>
            <a:r>
              <a:rPr lang="zh-CN" altLang="en-US"/>
              <a:t>Third level</a:t>
            </a:r>
          </a:p>
          <a:p>
            <a:pPr lvl="3" indent="0"/>
            <a:r>
              <a:rPr lang="zh-CN" altLang="en-US"/>
              <a:t>Fouth level</a:t>
            </a:r>
          </a:p>
          <a:p>
            <a:pPr lvl="4" indent="0"/>
            <a:r>
              <a:rPr lang="zh-CN" altLang="en-US"/>
              <a:t>Fifth level</a:t>
            </a:r>
          </a:p>
        </p:txBody>
      </p:sp>
      <p:sp>
        <p:nvSpPr>
          <p:cNvPr id="104914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104914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Calibri" panose="020F050202020403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496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1048582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>
                <a:sym typeface="+mn-ea"/>
              </a:rPr>
              <a:t>Click here to edit the master text style</a:t>
            </a:r>
            <a:endParaRPr lang="zh-CN" altLang="en-US" sz="2800" strike="noStrike" noProof="1"/>
          </a:p>
          <a:p>
            <a:pPr lvl="1" fontAlgn="auto"/>
            <a:r>
              <a:rPr lang="zh-CN" altLang="en-US" sz="2800" strike="noStrike" noProof="1">
                <a:sym typeface="+mn-ea"/>
              </a:rPr>
              <a:t>The second level</a:t>
            </a:r>
            <a:endParaRPr lang="zh-CN" altLang="en-US" sz="2800" strike="noStrike" noProof="1"/>
          </a:p>
          <a:p>
            <a:pPr lvl="2" fontAlgn="auto"/>
            <a:r>
              <a:rPr lang="zh-CN" altLang="en-US" sz="2800" strike="noStrike" noProof="1">
                <a:sym typeface="+mn-ea"/>
              </a:rPr>
              <a:t>The third level</a:t>
            </a:r>
            <a:endParaRPr lang="zh-CN" altLang="en-US" sz="2800" strike="noStrike" noProof="1"/>
          </a:p>
          <a:p>
            <a:pPr lvl="3" fontAlgn="auto"/>
            <a:r>
              <a:rPr lang="zh-CN" altLang="en-US" sz="2800" strike="noStrike" noProof="1">
                <a:sym typeface="+mn-ea"/>
              </a:rPr>
              <a:t>The fourth level</a:t>
            </a:r>
            <a:endParaRPr lang="zh-CN" altLang="en-US" sz="2800" strike="noStrike" noProof="1"/>
          </a:p>
          <a:p>
            <a:pPr lvl="4" fontAlgn="auto"/>
            <a:r>
              <a:rPr lang="zh-CN" altLang="en-US" sz="2800" strike="noStrike" noProof="1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1" indent="-228600"/>
            <a:r>
              <a:rPr lang="zh-CN" altLang="en-US" dirty="0"/>
              <a:t>Click here to edit the master text style</a:t>
            </a:r>
          </a:p>
          <a:p>
            <a:pPr lvl="1" indent="-228600"/>
            <a:r>
              <a:rPr lang="zh-CN" altLang="en-US" dirty="0"/>
              <a:t>The second level</a:t>
            </a:r>
          </a:p>
          <a:p>
            <a:pPr lvl="2" indent="-228600"/>
            <a:r>
              <a:rPr lang="zh-CN" altLang="en-US" dirty="0"/>
              <a:t>The third level</a:t>
            </a:r>
          </a:p>
          <a:p>
            <a:pPr lvl="3" indent="-228600"/>
            <a:r>
              <a:rPr lang="zh-CN" altLang="en-US" dirty="0"/>
              <a:t>The 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DF697218-550F-4C49-A56B-831D64D4BF2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87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88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89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90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91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92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93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94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95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596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Rectangle 1"/>
          <p:cNvSpPr/>
          <p:nvPr/>
        </p:nvSpPr>
        <p:spPr>
          <a:xfrm>
            <a:off x="1753235" y="255588"/>
            <a:ext cx="7620000" cy="132207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MANGALORE INSTITUTE OF TECHNOLOGY AND ENGINEERING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 ISO 9001:2015 Certified Institution)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Department of Computer Science &amp; Engineering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1" descr="MITE_Logo(Original_JPEG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635" y="255905"/>
            <a:ext cx="1316990" cy="132207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35" y="5480368"/>
            <a:ext cx="1219200" cy="1069534"/>
          </a:xfrm>
          <a:prstGeom prst="rect">
            <a:avLst/>
          </a:prstGeom>
        </p:spPr>
      </p:pic>
      <p:sp>
        <p:nvSpPr>
          <p:cNvPr id="12" name="Rectangle 5"/>
          <p:cNvSpPr/>
          <p:nvPr/>
        </p:nvSpPr>
        <p:spPr>
          <a:xfrm>
            <a:off x="2743200" y="5781358"/>
            <a:ext cx="6705600" cy="7683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Visvesvaraya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Technological University</a:t>
            </a:r>
          </a:p>
          <a:p>
            <a:pPr algn="ctr"/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Jnana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Sangama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Belgaum-590014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600835" y="1610995"/>
            <a:ext cx="8743950" cy="40309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Internship Presentation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600" dirty="0">
                <a:ln w="10160">
                  <a:solidFill>
                    <a:schemeClr val="accent5"/>
                  </a:solidFill>
                  <a:prstDash val="solid"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“Java </a:t>
            </a:r>
            <a:r>
              <a:rPr lang="en-IN" sz="3600" dirty="0" err="1">
                <a:ln w="10160">
                  <a:solidFill>
                    <a:schemeClr val="accent5"/>
                  </a:solidFill>
                  <a:prstDash val="solid"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Fullstack</a:t>
            </a:r>
            <a:r>
              <a:rPr lang="en-IN" sz="3600" dirty="0">
                <a:ln w="10160">
                  <a:solidFill>
                    <a:schemeClr val="accent5"/>
                  </a:solidFill>
                  <a:prstDash val="solid"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Development</a:t>
            </a:r>
            <a:r>
              <a:rPr lang="en-US" sz="3600" dirty="0">
                <a:ln w="10160">
                  <a:solidFill>
                    <a:schemeClr val="accent5"/>
                  </a:solidFill>
                  <a:prstDash val="solid"/>
                </a:ln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endParaRPr lang="en-US" sz="3600" dirty="0">
              <a:ln w="10160">
                <a:solidFill>
                  <a:schemeClr val="accent5"/>
                </a:solidFill>
                <a:prstDash val="solid"/>
              </a:ln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/>
                <a:ea typeface="SimSun"/>
                <a:cs typeface="Times New Roman"/>
              </a:rPr>
              <a:t>UMMARUL KATHAD</a:t>
            </a:r>
            <a:endParaRPr lang="en-IN" sz="2200" dirty="0">
              <a:solidFill>
                <a:schemeClr val="tx1"/>
              </a:solidFill>
              <a:latin typeface="Times New Roman"/>
              <a:ea typeface="SimSun"/>
              <a:cs typeface="Times New Roman"/>
            </a:endParaRPr>
          </a:p>
          <a:p>
            <a:pPr algn="ctr"/>
            <a:r>
              <a:rPr lang="en-IN" sz="2200" dirty="0">
                <a:latin typeface="Times New Roman"/>
                <a:ea typeface="SimSun"/>
                <a:cs typeface="Times New Roman"/>
                <a:sym typeface="+mn-ea"/>
              </a:rPr>
              <a:t>USN:4MT22CS417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 the Guidance of</a:t>
            </a:r>
            <a:endParaRPr lang="en-US" sz="2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/>
                <a:ea typeface="SimSun"/>
                <a:cs typeface="Times New Roman"/>
                <a:sym typeface="+mn-ea"/>
              </a:rPr>
              <a:t>Mr. SHREEJITH KB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200" dirty="0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  <a:sym typeface="+mn-ea"/>
              </a:rPr>
              <a:t> Senior Assistant Professor, </a:t>
            </a:r>
            <a:endParaRPr lang="pt-BR" sz="2200" dirty="0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algn="ctr"/>
            <a:r>
              <a:rPr lang="pt-BR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 of  Computer Science &amp; Engineering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DB629DD-50E1-459C-86BC-63CF9920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IN" u="sng" dirty="0"/>
              <a:t>WEEK3-4(3-MAR to 14-MAR)</a:t>
            </a:r>
            <a:r>
              <a:rPr lang="en-IN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45262-9518-4970-BF7C-5C13D57B433D}"/>
              </a:ext>
            </a:extLst>
          </p:cNvPr>
          <p:cNvSpPr txBox="1"/>
          <p:nvPr/>
        </p:nvSpPr>
        <p:spPr>
          <a:xfrm>
            <a:off x="2098965" y="2335876"/>
            <a:ext cx="7119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 about the Spring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 spring boot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Vehicle Information Task </a:t>
            </a:r>
          </a:p>
        </p:txBody>
      </p:sp>
    </p:spTree>
    <p:extLst>
      <p:ext uri="{BB962C8B-B14F-4D97-AF65-F5344CB8AC3E}">
        <p14:creationId xmlns:p14="http://schemas.microsoft.com/office/powerpoint/2010/main" val="112579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532768-CAB7-4888-8E84-AB334EFF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IN" u="sng" dirty="0"/>
              <a:t>WEEK4-5 (15-MAR to 28-MAR):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30CC4-D4EB-4761-B5DE-0B16B157C805}"/>
              </a:ext>
            </a:extLst>
          </p:cNvPr>
          <p:cNvSpPr txBox="1"/>
          <p:nvPr/>
        </p:nvSpPr>
        <p:spPr>
          <a:xfrm>
            <a:off x="2098965" y="2335876"/>
            <a:ext cx="7119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 about the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capstone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CSS</a:t>
            </a:r>
          </a:p>
        </p:txBody>
      </p:sp>
    </p:spTree>
    <p:extLst>
      <p:ext uri="{BB962C8B-B14F-4D97-AF65-F5344CB8AC3E}">
        <p14:creationId xmlns:p14="http://schemas.microsoft.com/office/powerpoint/2010/main" val="1241797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36D0531-6970-4442-A96B-75A457B4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IN" u="sng" dirty="0"/>
              <a:t>WEEK6 (30-MAR to 6-APR):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685F27-45CF-4B09-B667-1A97CB3D2F2E}"/>
              </a:ext>
            </a:extLst>
          </p:cNvPr>
          <p:cNvSpPr txBox="1"/>
          <p:nvPr/>
        </p:nvSpPr>
        <p:spPr>
          <a:xfrm>
            <a:off x="2098965" y="2335876"/>
            <a:ext cx="7119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Web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capstone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Javascript</a:t>
            </a:r>
          </a:p>
        </p:txBody>
      </p:sp>
    </p:spTree>
    <p:extLst>
      <p:ext uri="{BB962C8B-B14F-4D97-AF65-F5344CB8AC3E}">
        <p14:creationId xmlns:p14="http://schemas.microsoft.com/office/powerpoint/2010/main" val="162237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C92D-282F-4305-8746-7393D9C3A172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u="sng" dirty="0"/>
              <a:t>WEEK7-8 (7-APR to 11-APR):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FB436-FE08-4A0C-B1D7-3C8AA15BD7E8}"/>
              </a:ext>
            </a:extLst>
          </p:cNvPr>
          <p:cNvSpPr txBox="1"/>
          <p:nvPr/>
        </p:nvSpPr>
        <p:spPr>
          <a:xfrm>
            <a:off x="2098965" y="2335876"/>
            <a:ext cx="71198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stories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and Data flow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509260558"/>
      </p:ext>
    </p:extLst>
  </p:cSld>
  <p:clrMapOvr>
    <a:masterClrMapping/>
  </p:clrMapOvr>
  <p:transition spd="slow" advTm="0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E70F-C14C-48F1-970D-2355E6C50820}"/>
              </a:ext>
            </a:extLst>
          </p:cNvPr>
          <p:cNvSpPr txBox="1">
            <a:spLocks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u="sng" dirty="0"/>
              <a:t>WEEK9-12</a:t>
            </a:r>
            <a:r>
              <a:rPr lang="en-IN" dirty="0"/>
              <a:t> </a:t>
            </a:r>
            <a:r>
              <a:rPr lang="en-IN" u="sng" dirty="0"/>
              <a:t>(14-APR to 8-MAY)</a:t>
            </a:r>
            <a:r>
              <a:rPr lang="en-IN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DE7FD-28E9-4FEA-8E89-6EB4EE534F9B}"/>
              </a:ext>
            </a:extLst>
          </p:cNvPr>
          <p:cNvSpPr txBox="1"/>
          <p:nvPr/>
        </p:nvSpPr>
        <p:spPr>
          <a:xfrm>
            <a:off x="473825" y="1337733"/>
            <a:ext cx="8645237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u="sng" dirty="0">
                <a:latin typeface="Times New Roman"/>
                <a:ea typeface="SimSun"/>
                <a:cs typeface="Times New Roman"/>
              </a:rPr>
              <a:t>Project Title:</a:t>
            </a:r>
            <a:r>
              <a:rPr lang="en-IN" sz="3200" dirty="0">
                <a:latin typeface="Times New Roman"/>
                <a:ea typeface="SimSun"/>
                <a:cs typeface="Times New Roman"/>
              </a:rPr>
              <a:t> FashionHub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u="sng" dirty="0">
                <a:latin typeface="Times New Roman"/>
                <a:ea typeface="SimSun"/>
                <a:cs typeface="Times New Roman"/>
              </a:rPr>
              <a:t>Technology Used:</a:t>
            </a:r>
          </a:p>
          <a:p>
            <a:pPr eaLnBrk="0" hangingPunct="0">
              <a:buFontTx/>
              <a:buChar char="•"/>
            </a:pPr>
            <a:r>
              <a:rPr lang="en-IN" sz="2000" dirty="0">
                <a:latin typeface="Times New Roman"/>
                <a:ea typeface="SimSun"/>
                <a:cs typeface="Times New Roman"/>
              </a:rPr>
              <a:t>   </a:t>
            </a:r>
            <a:r>
              <a:rPr lang="en-IN" sz="2000" u="sng" dirty="0">
                <a:latin typeface="Times New Roman"/>
                <a:ea typeface="SimSun"/>
                <a:cs typeface="Times New Roman"/>
              </a:rPr>
              <a:t>FrontEnd</a:t>
            </a:r>
            <a:r>
              <a:rPr lang="en-IN" sz="2000" dirty="0">
                <a:latin typeface="Times New Roman"/>
                <a:ea typeface="SimSun"/>
                <a:cs typeface="Times New Roman"/>
              </a:rPr>
              <a:t>:</a:t>
            </a:r>
          </a:p>
          <a:p>
            <a:pPr marL="800100" lvl="1" indent="-342900" eaLnBrk="0" hangingPunct="0">
              <a:buFont typeface="+mj-lt"/>
              <a:buAutoNum type="arabicPeriod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HTML/CSS/Javascript</a:t>
            </a:r>
          </a:p>
          <a:p>
            <a:pPr marL="800100" lvl="1" indent="-342900" eaLnBrk="0" hangingPunct="0">
              <a:buFont typeface="+mj-lt"/>
              <a:buAutoNum type="arabicPeriod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IN" altLang="en-US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eaLnBrk="0" hangingPunct="0">
              <a:buFont typeface="+mj-lt"/>
              <a:buAutoNum type="arabicPeriod"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</a:t>
            </a:r>
          </a:p>
          <a:p>
            <a:pPr marL="800100" lvl="1" indent="-342900">
              <a:buAutoNum type="arabicPeriod"/>
            </a:pPr>
            <a:r>
              <a:rPr lang="en-IN" altLang="en-US" sz="2000" dirty="0">
                <a:latin typeface="Times New Roman"/>
                <a:ea typeface="SimSun"/>
                <a:cs typeface="Times New Roman"/>
              </a:rPr>
              <a:t>Spring Boot </a:t>
            </a: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I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800100" lvl="1" indent="-342900" eaLnBrk="0" hangingPunct="0">
              <a:buFont typeface="+mj-lt"/>
              <a:buAutoNum type="arabicPeriod"/>
            </a:pPr>
            <a:r>
              <a:rPr lang="en-IN" altLang="en-US" sz="2000" dirty="0" err="1">
                <a:latin typeface="Times New Roman"/>
                <a:ea typeface="SimSun"/>
                <a:cs typeface="Times New Roman"/>
              </a:rPr>
              <a:t>MySql</a:t>
            </a:r>
            <a:r>
              <a:rPr lang="en-IN" altLang="en-US" sz="2000" dirty="0">
                <a:latin typeface="Times New Roman"/>
                <a:ea typeface="SimSun"/>
                <a:cs typeface="Times New Roman"/>
              </a:rPr>
              <a:t> Workbench</a:t>
            </a:r>
            <a:endParaRPr lang="en-US" altLang="en-US" sz="2000" dirty="0">
              <a:latin typeface="Arial" panose="020B0604020202020204" pitchFamily="34" charset="0"/>
            </a:endParaRPr>
          </a:p>
          <a:p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48711"/>
      </p:ext>
    </p:extLst>
  </p:cSld>
  <p:clrMapOvr>
    <a:masterClrMapping/>
  </p:clrMapOvr>
  <p:transition spd="slow" advTm="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0FA3C-2CB4-65C4-72CB-45C9903A7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F24FB2-2B53-88BB-8E5A-853FA96EB960}"/>
              </a:ext>
            </a:extLst>
          </p:cNvPr>
          <p:cNvSpPr txBox="1"/>
          <p:nvPr/>
        </p:nvSpPr>
        <p:spPr>
          <a:xfrm>
            <a:off x="334591" y="295984"/>
            <a:ext cx="1141865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Calibri Light"/>
                <a:ea typeface="SimSun"/>
                <a:cs typeface="Calibri"/>
              </a:rPr>
              <a:t>PROJECT : FASHIONHUB an Ecommerce Website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0E98C-2409-D1F7-D2AC-E1225F1B2DAA}"/>
              </a:ext>
            </a:extLst>
          </p:cNvPr>
          <p:cNvSpPr txBox="1"/>
          <p:nvPr/>
        </p:nvSpPr>
        <p:spPr>
          <a:xfrm>
            <a:off x="270247" y="1376972"/>
            <a:ext cx="1163348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200" dirty="0">
                <a:latin typeface="Calibri Light"/>
                <a:ea typeface="SimSun"/>
                <a:cs typeface="Calibri"/>
              </a:rPr>
              <a:t>User Authentication</a:t>
            </a:r>
            <a:r>
              <a:rPr lang="en-US" sz="2800" dirty="0">
                <a:latin typeface="Calibri Light"/>
                <a:ea typeface="SimSun"/>
                <a:cs typeface="Calibri"/>
              </a:rPr>
              <a:t>(</a:t>
            </a:r>
            <a:r>
              <a:rPr lang="en-US" sz="2800" err="1">
                <a:latin typeface="Calibri Light"/>
                <a:ea typeface="SimSun"/>
                <a:cs typeface="Calibri"/>
              </a:rPr>
              <a:t>Register,Login</a:t>
            </a:r>
            <a:r>
              <a:rPr lang="en-US" sz="2800" dirty="0">
                <a:latin typeface="Calibri Light"/>
                <a:ea typeface="SimSun"/>
                <a:cs typeface="Calibri"/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Calibri Light"/>
                <a:ea typeface="SimSun"/>
                <a:cs typeface="Calibri"/>
              </a:rPr>
              <a:t>Role Management</a:t>
            </a:r>
            <a:r>
              <a:rPr lang="en-US" sz="2800" dirty="0">
                <a:latin typeface="Calibri Light"/>
                <a:ea typeface="SimSun"/>
                <a:cs typeface="Calibri"/>
              </a:rPr>
              <a:t>(</a:t>
            </a:r>
            <a:r>
              <a:rPr lang="en-US" sz="2800" err="1">
                <a:latin typeface="Calibri Light"/>
                <a:ea typeface="SimSun"/>
                <a:cs typeface="Calibri"/>
              </a:rPr>
              <a:t>User,Admin</a:t>
            </a:r>
            <a:r>
              <a:rPr lang="en-US" sz="2800" dirty="0">
                <a:latin typeface="Calibri Light"/>
                <a:ea typeface="SimSun"/>
                <a:cs typeface="Calibri"/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Calibri Light"/>
                <a:ea typeface="SimSun"/>
                <a:cs typeface="Calibri"/>
              </a:rPr>
              <a:t>Product Management </a:t>
            </a:r>
            <a:r>
              <a:rPr lang="en-US" sz="2800" dirty="0">
                <a:latin typeface="Calibri Light"/>
                <a:ea typeface="SimSun"/>
                <a:cs typeface="Calibri"/>
              </a:rPr>
              <a:t>(</a:t>
            </a:r>
            <a:r>
              <a:rPr lang="en-US" sz="2800" err="1">
                <a:latin typeface="Calibri Light"/>
                <a:ea typeface="SimSun"/>
                <a:cs typeface="Calibri"/>
              </a:rPr>
              <a:t>Add,Delete,Update</a:t>
            </a:r>
            <a:r>
              <a:rPr lang="en-US" sz="2800" dirty="0">
                <a:latin typeface="Calibri Light"/>
                <a:ea typeface="SimSun"/>
                <a:cs typeface="Calibri"/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Calibri Light"/>
                <a:ea typeface="SimSun"/>
                <a:cs typeface="Calibri"/>
              </a:rPr>
              <a:t>Cart Management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Calibri Light"/>
                <a:ea typeface="SimSun"/>
                <a:cs typeface="Calibri"/>
              </a:rPr>
              <a:t>Order Placement</a:t>
            </a: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latin typeface="Calibri Light"/>
                <a:ea typeface="SimSun"/>
                <a:cs typeface="Calibri"/>
              </a:rPr>
              <a:t>Payment Integration</a:t>
            </a:r>
            <a:r>
              <a:rPr lang="en-US" sz="2800" dirty="0">
                <a:latin typeface="Calibri Light"/>
                <a:ea typeface="SimSun"/>
                <a:cs typeface="Calibri"/>
              </a:rPr>
              <a:t>(</a:t>
            </a:r>
            <a:r>
              <a:rPr lang="en-US" sz="2800" err="1">
                <a:latin typeface="Calibri Light"/>
                <a:ea typeface="SimSun"/>
                <a:cs typeface="Calibri"/>
              </a:rPr>
              <a:t>Razorpay</a:t>
            </a:r>
            <a:r>
              <a:rPr lang="en-US" sz="2800" dirty="0">
                <a:latin typeface="Calibri Light"/>
                <a:ea typeface="SimSun"/>
                <a:cs typeface="Calibri"/>
              </a:rPr>
              <a:t>)</a:t>
            </a:r>
          </a:p>
          <a:p>
            <a:pPr marL="457200" indent="-457200">
              <a:buFont typeface="Arial"/>
              <a:buChar char="•"/>
            </a:pPr>
            <a:endParaRPr lang="en-US" sz="3200" dirty="0">
              <a:latin typeface="Calibri Light"/>
              <a:ea typeface="SimSu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2267454"/>
      </p:ext>
    </p:extLst>
  </p:cSld>
  <p:clrMapOvr>
    <a:masterClrMapping/>
  </p:clrMapOvr>
  <p:transition spd="slow" advTm="0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website&#10;&#10;AI-generated content may be incorrect.">
            <a:extLst>
              <a:ext uri="{FF2B5EF4-FFF2-40B4-BE49-F238E27FC236}">
                <a16:creationId xmlns:a16="http://schemas.microsoft.com/office/drawing/2014/main" id="{F455B7AB-8EAB-0381-4F35-0120AE227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63346"/>
            <a:ext cx="11277600" cy="513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14038"/>
      </p:ext>
    </p:extLst>
  </p:cSld>
  <p:clrMapOvr>
    <a:masterClrMapping/>
  </p:clrMapOvr>
  <p:transition spd="slow" advTm="0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4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015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016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017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018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019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020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021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022" name="文本框 15"/>
          <p:cNvSpPr txBox="1"/>
          <p:nvPr/>
        </p:nvSpPr>
        <p:spPr>
          <a:xfrm>
            <a:off x="4309110" y="3075940"/>
            <a:ext cx="357441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IN" altLang="zh-CN" sz="4000" dirty="0">
                <a:solidFill>
                  <a:schemeClr val="bg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4" name="文本框 5"/>
          <p:cNvSpPr txBox="1"/>
          <p:nvPr/>
        </p:nvSpPr>
        <p:spPr>
          <a:xfrm>
            <a:off x="385763" y="295275"/>
            <a:ext cx="4252912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en-US" altLang="zh-CN" sz="2400" u="sng" dirty="0">
                <a:solidFill>
                  <a:srgbClr val="404040"/>
                </a:solidFill>
                <a:cs typeface="Calibri" panose="020F0502020204030204" pitchFamily="34" charset="0"/>
              </a:rPr>
              <a:t>Java </a:t>
            </a:r>
            <a:r>
              <a:rPr lang="en-US" altLang="zh-CN" sz="2400" u="sng" dirty="0" err="1">
                <a:solidFill>
                  <a:srgbClr val="404040"/>
                </a:solidFill>
                <a:cs typeface="Calibri" panose="020F0502020204030204" pitchFamily="34" charset="0"/>
              </a:rPr>
              <a:t>Fullstack</a:t>
            </a:r>
            <a:r>
              <a:rPr lang="en-US" altLang="zh-CN" sz="2400" u="sng" dirty="0">
                <a:solidFill>
                  <a:srgbClr val="404040"/>
                </a:solidFill>
                <a:cs typeface="Calibri" panose="020F0502020204030204" pitchFamily="34" charset="0"/>
              </a:rPr>
              <a:t> Development</a:t>
            </a:r>
            <a:endParaRPr lang="zh-CN" altLang="en-US" sz="2400" u="sng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985" name="Line 29"/>
          <p:cNvSpPr>
            <a:spLocks noChangeShapeType="1"/>
          </p:cNvSpPr>
          <p:nvPr/>
        </p:nvSpPr>
        <p:spPr bwMode="gray">
          <a:xfrm flipH="1">
            <a:off x="-4762" y="6456363"/>
            <a:ext cx="2479675" cy="200025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986" name="Line 30"/>
          <p:cNvSpPr>
            <a:spLocks noChangeShapeType="1"/>
          </p:cNvSpPr>
          <p:nvPr/>
        </p:nvSpPr>
        <p:spPr bwMode="gray">
          <a:xfrm flipH="1">
            <a:off x="-4762" y="4311650"/>
            <a:ext cx="536575" cy="2344738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987" name="AutoShape 31"/>
          <p:cNvSpPr>
            <a:spLocks noChangeArrowheads="1"/>
          </p:cNvSpPr>
          <p:nvPr/>
        </p:nvSpPr>
        <p:spPr bwMode="gray">
          <a:xfrm>
            <a:off x="1414463" y="3943350"/>
            <a:ext cx="201613" cy="201613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8988" name="AutoShape 32"/>
          <p:cNvSpPr>
            <a:spLocks noChangeArrowheads="1"/>
          </p:cNvSpPr>
          <p:nvPr/>
        </p:nvSpPr>
        <p:spPr bwMode="gray">
          <a:xfrm>
            <a:off x="2139950" y="4579938"/>
            <a:ext cx="200025" cy="201613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8989" name="AutoShape 33"/>
          <p:cNvSpPr>
            <a:spLocks noChangeArrowheads="1"/>
          </p:cNvSpPr>
          <p:nvPr/>
        </p:nvSpPr>
        <p:spPr bwMode="gray">
          <a:xfrm>
            <a:off x="2552700" y="5514975"/>
            <a:ext cx="201613" cy="201613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8990" name="Line 34"/>
          <p:cNvSpPr>
            <a:spLocks noChangeShapeType="1"/>
          </p:cNvSpPr>
          <p:nvPr/>
        </p:nvSpPr>
        <p:spPr bwMode="gray">
          <a:xfrm flipH="1">
            <a:off x="-4762" y="4125913"/>
            <a:ext cx="1465263" cy="2530475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991" name="Line 35"/>
          <p:cNvSpPr>
            <a:spLocks noChangeShapeType="1"/>
          </p:cNvSpPr>
          <p:nvPr/>
        </p:nvSpPr>
        <p:spPr bwMode="gray">
          <a:xfrm flipH="1">
            <a:off x="-4762" y="5648325"/>
            <a:ext cx="2546350" cy="1008063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992" name="Line 36"/>
          <p:cNvSpPr>
            <a:spLocks noChangeShapeType="1"/>
          </p:cNvSpPr>
          <p:nvPr/>
        </p:nvSpPr>
        <p:spPr bwMode="gray">
          <a:xfrm flipH="1">
            <a:off x="-4762" y="2800350"/>
            <a:ext cx="1641475" cy="3856038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993" name="Line 37"/>
          <p:cNvSpPr>
            <a:spLocks noChangeShapeType="1"/>
          </p:cNvSpPr>
          <p:nvPr/>
        </p:nvSpPr>
        <p:spPr bwMode="gray">
          <a:xfrm flipH="1">
            <a:off x="-4762" y="3967163"/>
            <a:ext cx="2030413" cy="2689225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994" name="Line 38"/>
          <p:cNvSpPr>
            <a:spLocks noChangeShapeType="1"/>
          </p:cNvSpPr>
          <p:nvPr/>
        </p:nvSpPr>
        <p:spPr bwMode="gray">
          <a:xfrm flipH="1">
            <a:off x="-4762" y="5081588"/>
            <a:ext cx="2503488" cy="157480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995" name="Line 39"/>
          <p:cNvSpPr>
            <a:spLocks noChangeShapeType="1"/>
          </p:cNvSpPr>
          <p:nvPr/>
        </p:nvSpPr>
        <p:spPr bwMode="gray">
          <a:xfrm flipH="1">
            <a:off x="-4762" y="6000750"/>
            <a:ext cx="3400425" cy="655638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996" name="Arc 41@|5FFC:10921638|FBC:16777215|LFC:6902852|LBC:16777215"/>
          <p:cNvSpPr/>
          <p:nvPr/>
        </p:nvSpPr>
        <p:spPr bwMode="gray">
          <a:xfrm>
            <a:off x="0" y="4681538"/>
            <a:ext cx="2206625" cy="21717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</a:gra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8997" name="Line 42@|9FFC:0|FBC:0|LFC:10921638|LBC:16777215"/>
          <p:cNvSpPr>
            <a:spLocks noChangeShapeType="1"/>
          </p:cNvSpPr>
          <p:nvPr/>
        </p:nvSpPr>
        <p:spPr bwMode="gray">
          <a:xfrm flipH="1">
            <a:off x="-31750" y="4724400"/>
            <a:ext cx="2211388" cy="2076450"/>
          </a:xfrm>
          <a:prstGeom prst="line">
            <a:avLst/>
          </a:prstGeom>
          <a:noFill/>
          <a:ln w="12700">
            <a:solidFill>
              <a:srgbClr val="ADBACA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998" name="Arc 44@|5FFC:14657585|FBC:16777215|LFC:6902852|LBC:16777215"/>
          <p:cNvSpPr/>
          <p:nvPr/>
        </p:nvSpPr>
        <p:spPr bwMode="gray">
          <a:xfrm>
            <a:off x="0" y="5018088"/>
            <a:ext cx="1870075" cy="18351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8999" name="Text Box 45@|17FFC:3940327|FBC:16777215|LFC:6902852|LBC:16777215"/>
          <p:cNvSpPr txBox="1"/>
          <p:nvPr/>
        </p:nvSpPr>
        <p:spPr>
          <a:xfrm>
            <a:off x="82550" y="5864225"/>
            <a:ext cx="1147763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defTabSz="914400">
              <a:spcBef>
                <a:spcPct val="50000"/>
              </a:spcBef>
            </a:pPr>
            <a:r>
              <a:rPr lang="en-US" altLang="zh-CN" sz="2000" b="1" dirty="0">
                <a:solidFill>
                  <a:srgbClr val="FFFFFF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KEYS</a:t>
            </a:r>
          </a:p>
        </p:txBody>
      </p:sp>
      <p:sp>
        <p:nvSpPr>
          <p:cNvPr id="1049000" name="AutoShape 50"/>
          <p:cNvSpPr>
            <a:spLocks noChangeArrowheads="1"/>
          </p:cNvSpPr>
          <p:nvPr/>
        </p:nvSpPr>
        <p:spPr bwMode="gray">
          <a:xfrm>
            <a:off x="3359150" y="5657850"/>
            <a:ext cx="577850" cy="5778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9001" name="AutoShape 55"/>
          <p:cNvSpPr>
            <a:spLocks noChangeArrowheads="1"/>
          </p:cNvSpPr>
          <p:nvPr/>
        </p:nvSpPr>
        <p:spPr bwMode="gray">
          <a:xfrm>
            <a:off x="1506495" y="2204480"/>
            <a:ext cx="577850" cy="5778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9002" name="AutoShape 56"/>
          <p:cNvSpPr>
            <a:spLocks noChangeArrowheads="1"/>
          </p:cNvSpPr>
          <p:nvPr/>
        </p:nvSpPr>
        <p:spPr bwMode="gray">
          <a:xfrm>
            <a:off x="1912938" y="3529013"/>
            <a:ext cx="577850" cy="5778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9003" name="AutoShape 57"/>
          <p:cNvSpPr>
            <a:spLocks noChangeArrowheads="1"/>
          </p:cNvSpPr>
          <p:nvPr/>
        </p:nvSpPr>
        <p:spPr bwMode="gray">
          <a:xfrm>
            <a:off x="2436813" y="4681538"/>
            <a:ext cx="577850" cy="57785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9004" name="AutoShape 58"/>
          <p:cNvSpPr>
            <a:spLocks noChangeArrowheads="1"/>
          </p:cNvSpPr>
          <p:nvPr/>
        </p:nvSpPr>
        <p:spPr bwMode="gray">
          <a:xfrm>
            <a:off x="454025" y="4110038"/>
            <a:ext cx="200025" cy="2000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9005" name="AutoShape 59"/>
          <p:cNvSpPr>
            <a:spLocks noChangeArrowheads="1"/>
          </p:cNvSpPr>
          <p:nvPr/>
        </p:nvSpPr>
        <p:spPr bwMode="gray">
          <a:xfrm>
            <a:off x="2495550" y="6367463"/>
            <a:ext cx="201613" cy="200025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9006" name="TextBox 13@|17FFC:16777215|FBC:16777215|LFC:16777215|LBC:16777215"/>
          <p:cNvSpPr txBox="1"/>
          <p:nvPr/>
        </p:nvSpPr>
        <p:spPr>
          <a:xfrm>
            <a:off x="2229037" y="2280435"/>
            <a:ext cx="9352915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Gained hands on experience in Java Development</a:t>
            </a:r>
          </a:p>
        </p:txBody>
      </p:sp>
      <p:sp>
        <p:nvSpPr>
          <p:cNvPr id="1049008" name="TextBox 13@|17FFC:16777215|FBC:16777215|LFC:16777215|LBC:16777215"/>
          <p:cNvSpPr txBox="1"/>
          <p:nvPr/>
        </p:nvSpPr>
        <p:spPr>
          <a:xfrm>
            <a:off x="2731098" y="3524025"/>
            <a:ext cx="5013960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Gained Knowledge onto Rest </a:t>
            </a:r>
            <a:r>
              <a:rPr lang="en-US" altLang="zh-CN" sz="2800" dirty="0" err="1">
                <a:solidFill>
                  <a:srgbClr val="000000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Api</a:t>
            </a:r>
            <a:endParaRPr lang="en-US" altLang="zh-CN" sz="2800" dirty="0">
              <a:solidFill>
                <a:srgbClr val="000000"/>
              </a:solidFill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9010" name="TextBox 13@|17FFC:16777215|FBC:16777215|LFC:16777215|LBC:16777215"/>
          <p:cNvSpPr txBox="1"/>
          <p:nvPr/>
        </p:nvSpPr>
        <p:spPr>
          <a:xfrm>
            <a:off x="3172012" y="4752527"/>
            <a:ext cx="8932545" cy="43088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rPr>
              <a:t>Developed Backend Projects using the spring boot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5" name="椭圆 4"/>
          <p:cNvSpPr/>
          <p:nvPr/>
        </p:nvSpPr>
        <p:spPr>
          <a:xfrm>
            <a:off x="9482138" y="2987675"/>
            <a:ext cx="1865313" cy="18637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116" name="任意多边形 5"/>
          <p:cNvSpPr/>
          <p:nvPr/>
        </p:nvSpPr>
        <p:spPr>
          <a:xfrm>
            <a:off x="9609138" y="-7937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117" name="椭圆 6"/>
          <p:cNvSpPr/>
          <p:nvPr/>
        </p:nvSpPr>
        <p:spPr>
          <a:xfrm>
            <a:off x="8069263" y="1676400"/>
            <a:ext cx="1722438" cy="17224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118" name="椭圆 7"/>
          <p:cNvSpPr/>
          <p:nvPr/>
        </p:nvSpPr>
        <p:spPr>
          <a:xfrm>
            <a:off x="9990138" y="5594350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119" name="椭圆 8"/>
          <p:cNvSpPr/>
          <p:nvPr/>
        </p:nvSpPr>
        <p:spPr>
          <a:xfrm>
            <a:off x="11069638" y="5038725"/>
            <a:ext cx="603250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120" name="任意多边形 9"/>
          <p:cNvSpPr/>
          <p:nvPr/>
        </p:nvSpPr>
        <p:spPr>
          <a:xfrm>
            <a:off x="10621963" y="6037263"/>
            <a:ext cx="1570038" cy="820738"/>
          </a:xfrm>
          <a:custGeom>
            <a:avLst/>
            <a:gdLst>
              <a:gd name="connsiteX0" fmla="*/ 1049802 w 1569631"/>
              <a:gd name="connsiteY0" fmla="*/ 0 h 821301"/>
              <a:gd name="connsiteX1" fmla="*/ 1472572 w 1569631"/>
              <a:gd name="connsiteY1" fmla="*/ 85354 h 821301"/>
              <a:gd name="connsiteX2" fmla="*/ 1569631 w 1569631"/>
              <a:gd name="connsiteY2" fmla="*/ 138036 h 821301"/>
              <a:gd name="connsiteX3" fmla="*/ 1569631 w 1569631"/>
              <a:gd name="connsiteY3" fmla="*/ 821301 h 821301"/>
              <a:gd name="connsiteX4" fmla="*/ 0 w 1569631"/>
              <a:gd name="connsiteY4" fmla="*/ 821301 h 821301"/>
              <a:gd name="connsiteX5" fmla="*/ 49028 w 1569631"/>
              <a:gd name="connsiteY5" fmla="*/ 663358 h 821301"/>
              <a:gd name="connsiteX6" fmla="*/ 1049802 w 1569631"/>
              <a:gd name="connsiteY6" fmla="*/ 0 h 82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9631" h="821301">
                <a:moveTo>
                  <a:pt x="1049802" y="0"/>
                </a:moveTo>
                <a:cubicBezTo>
                  <a:pt x="1199765" y="0"/>
                  <a:pt x="1342629" y="30393"/>
                  <a:pt x="1472572" y="85354"/>
                </a:cubicBezTo>
                <a:lnTo>
                  <a:pt x="1569631" y="138036"/>
                </a:lnTo>
                <a:lnTo>
                  <a:pt x="1569631" y="821301"/>
                </a:lnTo>
                <a:lnTo>
                  <a:pt x="0" y="821301"/>
                </a:lnTo>
                <a:lnTo>
                  <a:pt x="49028" y="663358"/>
                </a:lnTo>
                <a:cubicBezTo>
                  <a:pt x="213912" y="273531"/>
                  <a:pt x="599914" y="0"/>
                  <a:pt x="1049802" y="0"/>
                </a:cubicBezTo>
                <a:close/>
              </a:path>
            </a:pathLst>
          </a:cu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121" name="椭圆 10"/>
          <p:cNvSpPr/>
          <p:nvPr/>
        </p:nvSpPr>
        <p:spPr>
          <a:xfrm>
            <a:off x="8931275" y="255588"/>
            <a:ext cx="1033463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122" name="椭圆 11"/>
          <p:cNvSpPr/>
          <p:nvPr/>
        </p:nvSpPr>
        <p:spPr>
          <a:xfrm>
            <a:off x="11545888" y="3175000"/>
            <a:ext cx="482600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123" name="椭圆 12"/>
          <p:cNvSpPr/>
          <p:nvPr/>
        </p:nvSpPr>
        <p:spPr>
          <a:xfrm>
            <a:off x="9658350" y="5138738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124" name="椭圆 13"/>
          <p:cNvSpPr/>
          <p:nvPr/>
        </p:nvSpPr>
        <p:spPr>
          <a:xfrm>
            <a:off x="7707313" y="4065588"/>
            <a:ext cx="785813" cy="785813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125" name="椭圆 14"/>
          <p:cNvSpPr/>
          <p:nvPr/>
        </p:nvSpPr>
        <p:spPr>
          <a:xfrm>
            <a:off x="9091613" y="4211638"/>
            <a:ext cx="398463" cy="398463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9138" name="文本框 31"/>
          <p:cNvSpPr txBox="1"/>
          <p:nvPr/>
        </p:nvSpPr>
        <p:spPr>
          <a:xfrm>
            <a:off x="1582738" y="3754438"/>
            <a:ext cx="4673600" cy="225044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>
              <a:buFont typeface="Arial" panose="020B0604020202020204" pitchFamily="34" charset="0"/>
            </a:pPr>
            <a:r>
              <a:rPr lang="en-US" altLang="zh-CN" sz="7200" dirty="0">
                <a:solidFill>
                  <a:srgbClr val="02B3C5"/>
                </a:solidFill>
                <a:ea typeface="SimSun" panose="02010600030101010101" pitchFamily="2" charset="-122"/>
                <a:cs typeface="Calibri" panose="020F0502020204030204" pitchFamily="34" charset="0"/>
              </a:rPr>
              <a:t>THANK YOU</a:t>
            </a:r>
            <a:endParaRPr lang="zh-CN" altLang="en-US" sz="7200" dirty="0">
              <a:solidFill>
                <a:srgbClr val="02B3C5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任意多边形 5"/>
          <p:cNvSpPr/>
          <p:nvPr/>
        </p:nvSpPr>
        <p:spPr>
          <a:xfrm rot="10800000">
            <a:off x="0" y="3940175"/>
            <a:ext cx="2582863" cy="2917825"/>
          </a:xfrm>
          <a:custGeom>
            <a:avLst/>
            <a:gdLst>
              <a:gd name="connsiteX0" fmla="*/ 464944 w 2582970"/>
              <a:gd name="connsiteY0" fmla="*/ 0 h 2918147"/>
              <a:gd name="connsiteX1" fmla="*/ 2582970 w 2582970"/>
              <a:gd name="connsiteY1" fmla="*/ 0 h 2918147"/>
              <a:gd name="connsiteX2" fmla="*/ 2582970 w 2582970"/>
              <a:gd name="connsiteY2" fmla="*/ 2698179 h 2918147"/>
              <a:gd name="connsiteX3" fmla="*/ 2566138 w 2582970"/>
              <a:gd name="connsiteY3" fmla="*/ 2708404 h 2918147"/>
              <a:gd name="connsiteX4" fmla="*/ 1737800 w 2582970"/>
              <a:gd name="connsiteY4" fmla="*/ 2918147 h 2918147"/>
              <a:gd name="connsiteX5" fmla="*/ 0 w 2582970"/>
              <a:gd name="connsiteY5" fmla="*/ 1180347 h 2918147"/>
              <a:gd name="connsiteX6" fmla="*/ 396829 w 2582970"/>
              <a:gd name="connsiteY6" fmla="*/ 74945 h 2918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2970" h="2918147">
                <a:moveTo>
                  <a:pt x="464944" y="0"/>
                </a:moveTo>
                <a:lnTo>
                  <a:pt x="2582970" y="0"/>
                </a:lnTo>
                <a:lnTo>
                  <a:pt x="2582970" y="2698179"/>
                </a:lnTo>
                <a:lnTo>
                  <a:pt x="2566138" y="2708404"/>
                </a:lnTo>
                <a:cubicBezTo>
                  <a:pt x="2319904" y="2842167"/>
                  <a:pt x="2037725" y="2918147"/>
                  <a:pt x="1737800" y="2918147"/>
                </a:cubicBezTo>
                <a:cubicBezTo>
                  <a:pt x="778040" y="2918147"/>
                  <a:pt x="0" y="2140107"/>
                  <a:pt x="0" y="1180347"/>
                </a:cubicBezTo>
                <a:cubicBezTo>
                  <a:pt x="0" y="760452"/>
                  <a:pt x="148922" y="375339"/>
                  <a:pt x="396829" y="74945"/>
                </a:cubicBezTo>
                <a:close/>
              </a:path>
            </a:pathLst>
          </a:cu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13" name="椭圆 7"/>
          <p:cNvSpPr/>
          <p:nvPr/>
        </p:nvSpPr>
        <p:spPr>
          <a:xfrm>
            <a:off x="2730500" y="4843463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14" name="椭圆 8"/>
          <p:cNvSpPr/>
          <p:nvPr/>
        </p:nvSpPr>
        <p:spPr>
          <a:xfrm>
            <a:off x="3546475" y="3638550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15" name="椭圆 10"/>
          <p:cNvSpPr/>
          <p:nvPr/>
        </p:nvSpPr>
        <p:spPr>
          <a:xfrm>
            <a:off x="1433513" y="3789363"/>
            <a:ext cx="1035050" cy="1035050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16" name="椭圆 11"/>
          <p:cNvSpPr/>
          <p:nvPr/>
        </p:nvSpPr>
        <p:spPr>
          <a:xfrm>
            <a:off x="2730500" y="3013075"/>
            <a:ext cx="484188" cy="4841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17" name="椭圆 12"/>
          <p:cNvSpPr/>
          <p:nvPr/>
        </p:nvSpPr>
        <p:spPr>
          <a:xfrm>
            <a:off x="4148138" y="4664075"/>
            <a:ext cx="322263" cy="32067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18" name="文本框 34"/>
          <p:cNvSpPr txBox="1"/>
          <p:nvPr/>
        </p:nvSpPr>
        <p:spPr>
          <a:xfrm>
            <a:off x="6097724" y="2018712"/>
            <a:ext cx="4251325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Company Profile</a:t>
            </a:r>
            <a:endParaRPr lang="zh-CN" altLang="en-US" sz="4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椭圆 35"/>
          <p:cNvSpPr/>
          <p:nvPr/>
        </p:nvSpPr>
        <p:spPr>
          <a:xfrm>
            <a:off x="5587365" y="2233704"/>
            <a:ext cx="339725" cy="339725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2" name="文本框 42"/>
          <p:cNvSpPr txBox="1"/>
          <p:nvPr/>
        </p:nvSpPr>
        <p:spPr>
          <a:xfrm>
            <a:off x="5406754" y="782773"/>
            <a:ext cx="4941932" cy="9233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5400" b="1" dirty="0">
                <a:solidFill>
                  <a:srgbClr val="02B3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5400" b="1" dirty="0">
              <a:solidFill>
                <a:srgbClr val="02B3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6" name="椭圆 46"/>
          <p:cNvSpPr/>
          <p:nvPr/>
        </p:nvSpPr>
        <p:spPr>
          <a:xfrm>
            <a:off x="5587274" y="2853646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5"/>
          <p:cNvSpPr txBox="1"/>
          <p:nvPr/>
        </p:nvSpPr>
        <p:spPr>
          <a:xfrm>
            <a:off x="6097633" y="2638019"/>
            <a:ext cx="4251325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Weekly Overview </a:t>
            </a:r>
            <a:endParaRPr lang="zh-CN" altLang="en-US" sz="4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46"/>
          <p:cNvSpPr/>
          <p:nvPr/>
        </p:nvSpPr>
        <p:spPr>
          <a:xfrm>
            <a:off x="5587274" y="3497263"/>
            <a:ext cx="339725" cy="338138"/>
          </a:xfrm>
          <a:prstGeom prst="ellipse">
            <a:avLst/>
          </a:prstGeom>
          <a:solidFill>
            <a:schemeClr val="tx1">
              <a:lumMod val="75000"/>
              <a:lumOff val="2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45"/>
          <p:cNvSpPr txBox="1"/>
          <p:nvPr/>
        </p:nvSpPr>
        <p:spPr>
          <a:xfrm>
            <a:off x="6094368" y="3233290"/>
            <a:ext cx="4251325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buFont typeface="Wingdings" panose="05000000000000000000" pitchFamily="2" charset="2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zh-CN" altLang="en-US" sz="4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28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29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30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31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32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33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34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635" name="文本框 15"/>
          <p:cNvSpPr txBox="1"/>
          <p:nvPr/>
        </p:nvSpPr>
        <p:spPr>
          <a:xfrm>
            <a:off x="4119880" y="2606675"/>
            <a:ext cx="383413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 defTabSz="914400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COMPANY PROFILE</a:t>
            </a:r>
            <a:endParaRPr lang="zh-CN" altLang="en-US" sz="5400" dirty="0">
              <a:solidFill>
                <a:schemeClr val="bg1"/>
              </a:solidFill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文本框 5"/>
          <p:cNvSpPr txBox="1"/>
          <p:nvPr/>
        </p:nvSpPr>
        <p:spPr>
          <a:xfrm>
            <a:off x="386079" y="295275"/>
            <a:ext cx="8018087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Ihub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IT Solutions</a:t>
            </a:r>
            <a:endParaRPr lang="zh-CN" altLang="en-US" sz="2400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824" name="Rectangle 11"/>
          <p:cNvSpPr/>
          <p:nvPr/>
        </p:nvSpPr>
        <p:spPr>
          <a:xfrm>
            <a:off x="4997767" y="1729512"/>
            <a:ext cx="5651500" cy="2126932"/>
          </a:xfrm>
          <a:prstGeom prst="rect">
            <a:avLst/>
          </a:pr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825" name="矩形 4"/>
          <p:cNvSpPr/>
          <p:nvPr/>
        </p:nvSpPr>
        <p:spPr>
          <a:xfrm>
            <a:off x="5201284" y="1843951"/>
            <a:ext cx="5244465" cy="158504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Ihub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IT Solution is a software company delivering high quality, cost effective, reliable result-oriented web and e-commerce solutions.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8827" name="矩形 7"/>
          <p:cNvSpPr/>
          <p:nvPr/>
        </p:nvSpPr>
        <p:spPr>
          <a:xfrm>
            <a:off x="1035050" y="4441306"/>
            <a:ext cx="10121900" cy="10156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just">
              <a:buFont typeface="Arial" panose="020B0604020202020204" pitchFamily="34" charset="0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company has successfully executed diverse IT projects for demanding, tech-savvy clients worldwide, delivering tailored web solutions that enhance efficiency, drive competitive advantage, and benefit end users.</a:t>
            </a:r>
            <a:endParaRPr lang="en-US" altLang="zh-CN" sz="2000" dirty="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5633E-870F-4013-B998-E59409275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359" y="1628139"/>
            <a:ext cx="2546350" cy="2261235"/>
          </a:xfrm>
          <a:prstGeom prst="rect">
            <a:avLst/>
          </a:prstGeom>
        </p:spPr>
      </p:pic>
      <p:pic>
        <p:nvPicPr>
          <p:cNvPr id="5" name="Graphic 4" descr="Marker outline">
            <a:extLst>
              <a:ext uri="{FF2B5EF4-FFF2-40B4-BE49-F238E27FC236}">
                <a16:creationId xmlns:a16="http://schemas.microsoft.com/office/drawing/2014/main" id="{74E82502-A875-1A94-CAAE-07DD2B06A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180" y="5572276"/>
            <a:ext cx="563639" cy="575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8E2C25-D46B-1749-7124-A93CFF58F137}"/>
              </a:ext>
            </a:extLst>
          </p:cNvPr>
          <p:cNvSpPr txBox="1"/>
          <p:nvPr/>
        </p:nvSpPr>
        <p:spPr>
          <a:xfrm>
            <a:off x="1435567" y="5660829"/>
            <a:ext cx="22821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latin typeface="Calibri"/>
                <a:ea typeface="SimSun"/>
                <a:cs typeface="Calibri"/>
              </a:rPr>
              <a:t>Konaje</a:t>
            </a:r>
            <a:r>
              <a:rPr lang="en-US" sz="2000" dirty="0">
                <a:latin typeface="Calibri"/>
                <a:ea typeface="SimSun"/>
                <a:cs typeface="Calibri"/>
              </a:rPr>
              <a:t>, Mangalore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文本框 5"/>
          <p:cNvSpPr txBox="1"/>
          <p:nvPr/>
        </p:nvSpPr>
        <p:spPr>
          <a:xfrm>
            <a:off x="360045" y="295275"/>
            <a:ext cx="89789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600" b="1" cap="all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DEVELOPMENT SERVICES</a:t>
            </a:r>
            <a:endParaRPr lang="en-US" altLang="en-US" sz="3600" b="1" cap="all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637" name="Freeform 16"/>
          <p:cNvSpPr/>
          <p:nvPr/>
        </p:nvSpPr>
        <p:spPr bwMode="auto">
          <a:xfrm>
            <a:off x="5767388" y="3856038"/>
            <a:ext cx="1333500" cy="1747838"/>
          </a:xfrm>
          <a:custGeom>
            <a:avLst/>
            <a:gdLst>
              <a:gd name="T0" fmla="*/ 26 w 111"/>
              <a:gd name="T1" fmla="*/ 3 h 145"/>
              <a:gd name="T2" fmla="*/ 12 w 111"/>
              <a:gd name="T3" fmla="*/ 68 h 145"/>
              <a:gd name="T4" fmla="*/ 81 w 111"/>
              <a:gd name="T5" fmla="*/ 143 h 145"/>
              <a:gd name="T6" fmla="*/ 93 w 111"/>
              <a:gd name="T7" fmla="*/ 78 h 145"/>
              <a:gd name="T8" fmla="*/ 26 w 111"/>
              <a:gd name="T9" fmla="*/ 3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" h="145">
                <a:moveTo>
                  <a:pt x="26" y="3"/>
                </a:moveTo>
                <a:cubicBezTo>
                  <a:pt x="14" y="0"/>
                  <a:pt x="0" y="30"/>
                  <a:pt x="12" y="68"/>
                </a:cubicBezTo>
                <a:cubicBezTo>
                  <a:pt x="26" y="112"/>
                  <a:pt x="50" y="142"/>
                  <a:pt x="81" y="143"/>
                </a:cubicBezTo>
                <a:cubicBezTo>
                  <a:pt x="110" y="145"/>
                  <a:pt x="111" y="119"/>
                  <a:pt x="93" y="78"/>
                </a:cubicBezTo>
                <a:cubicBezTo>
                  <a:pt x="76" y="43"/>
                  <a:pt x="38" y="5"/>
                  <a:pt x="26" y="3"/>
                </a:cubicBez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8638" name="Freeform 14"/>
          <p:cNvSpPr/>
          <p:nvPr/>
        </p:nvSpPr>
        <p:spPr bwMode="auto">
          <a:xfrm>
            <a:off x="6357938" y="3744913"/>
            <a:ext cx="1466850" cy="1157288"/>
          </a:xfrm>
          <a:custGeom>
            <a:avLst/>
            <a:gdLst>
              <a:gd name="T0" fmla="*/ 2 w 122"/>
              <a:gd name="T1" fmla="*/ 5 h 96"/>
              <a:gd name="T2" fmla="*/ 69 w 122"/>
              <a:gd name="T3" fmla="*/ 74 h 96"/>
              <a:gd name="T4" fmla="*/ 119 w 122"/>
              <a:gd name="T5" fmla="*/ 75 h 96"/>
              <a:gd name="T6" fmla="*/ 67 w 122"/>
              <a:gd name="T7" fmla="*/ 19 h 96"/>
              <a:gd name="T8" fmla="*/ 24 w 122"/>
              <a:gd name="T9" fmla="*/ 2 h 96"/>
              <a:gd name="T10" fmla="*/ 2 w 122"/>
              <a:gd name="T11" fmla="*/ 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96">
                <a:moveTo>
                  <a:pt x="2" y="5"/>
                </a:moveTo>
                <a:cubicBezTo>
                  <a:pt x="0" y="13"/>
                  <a:pt x="34" y="53"/>
                  <a:pt x="69" y="74"/>
                </a:cubicBezTo>
                <a:cubicBezTo>
                  <a:pt x="103" y="94"/>
                  <a:pt x="122" y="96"/>
                  <a:pt x="119" y="75"/>
                </a:cubicBezTo>
                <a:cubicBezTo>
                  <a:pt x="116" y="55"/>
                  <a:pt x="97" y="37"/>
                  <a:pt x="67" y="19"/>
                </a:cubicBezTo>
                <a:cubicBezTo>
                  <a:pt x="52" y="10"/>
                  <a:pt x="36" y="4"/>
                  <a:pt x="24" y="2"/>
                </a:cubicBezTo>
                <a:cubicBezTo>
                  <a:pt x="11" y="0"/>
                  <a:pt x="2" y="1"/>
                  <a:pt x="2" y="5"/>
                </a:cubicBezTo>
                <a:close/>
              </a:path>
            </a:pathLst>
          </a:custGeom>
          <a:solidFill>
            <a:srgbClr val="6A3C7C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8639" name="Freeform 22"/>
          <p:cNvSpPr/>
          <p:nvPr/>
        </p:nvSpPr>
        <p:spPr bwMode="auto">
          <a:xfrm>
            <a:off x="5205413" y="2290763"/>
            <a:ext cx="973138" cy="1049338"/>
          </a:xfrm>
          <a:custGeom>
            <a:avLst/>
            <a:gdLst>
              <a:gd name="T0" fmla="*/ 62 w 81"/>
              <a:gd name="T1" fmla="*/ 84 h 87"/>
              <a:gd name="T2" fmla="*/ 71 w 81"/>
              <a:gd name="T3" fmla="*/ 45 h 87"/>
              <a:gd name="T4" fmla="*/ 27 w 81"/>
              <a:gd name="T5" fmla="*/ 6 h 87"/>
              <a:gd name="T6" fmla="*/ 8 w 81"/>
              <a:gd name="T7" fmla="*/ 29 h 87"/>
              <a:gd name="T8" fmla="*/ 62 w 81"/>
              <a:gd name="T9" fmla="*/ 84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" h="87">
                <a:moveTo>
                  <a:pt x="62" y="84"/>
                </a:moveTo>
                <a:cubicBezTo>
                  <a:pt x="73" y="87"/>
                  <a:pt x="81" y="66"/>
                  <a:pt x="71" y="45"/>
                </a:cubicBezTo>
                <a:cubicBezTo>
                  <a:pt x="60" y="24"/>
                  <a:pt x="47" y="12"/>
                  <a:pt x="27" y="6"/>
                </a:cubicBezTo>
                <a:cubicBezTo>
                  <a:pt x="6" y="0"/>
                  <a:pt x="0" y="8"/>
                  <a:pt x="8" y="29"/>
                </a:cubicBezTo>
                <a:cubicBezTo>
                  <a:pt x="16" y="50"/>
                  <a:pt x="50" y="82"/>
                  <a:pt x="62" y="84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8640" name="Freeform 20"/>
          <p:cNvSpPr/>
          <p:nvPr/>
        </p:nvSpPr>
        <p:spPr bwMode="auto">
          <a:xfrm>
            <a:off x="4017963" y="2435225"/>
            <a:ext cx="1662113" cy="1049338"/>
          </a:xfrm>
          <a:custGeom>
            <a:avLst/>
            <a:gdLst>
              <a:gd name="T0" fmla="*/ 135 w 138"/>
              <a:gd name="T1" fmla="*/ 83 h 87"/>
              <a:gd name="T2" fmla="*/ 79 w 138"/>
              <a:gd name="T3" fmla="*/ 25 h 87"/>
              <a:gd name="T4" fmla="*/ 13 w 138"/>
              <a:gd name="T5" fmla="*/ 12 h 87"/>
              <a:gd name="T6" fmla="*/ 52 w 138"/>
              <a:gd name="T7" fmla="*/ 64 h 87"/>
              <a:gd name="T8" fmla="*/ 107 w 138"/>
              <a:gd name="T9" fmla="*/ 84 h 87"/>
              <a:gd name="T10" fmla="*/ 135 w 138"/>
              <a:gd name="T11" fmla="*/ 8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8" h="87">
                <a:moveTo>
                  <a:pt x="135" y="83"/>
                </a:moveTo>
                <a:cubicBezTo>
                  <a:pt x="138" y="76"/>
                  <a:pt x="111" y="43"/>
                  <a:pt x="79" y="25"/>
                </a:cubicBezTo>
                <a:cubicBezTo>
                  <a:pt x="48" y="6"/>
                  <a:pt x="25" y="0"/>
                  <a:pt x="13" y="12"/>
                </a:cubicBezTo>
                <a:cubicBezTo>
                  <a:pt x="0" y="25"/>
                  <a:pt x="16" y="43"/>
                  <a:pt x="52" y="64"/>
                </a:cubicBezTo>
                <a:cubicBezTo>
                  <a:pt x="71" y="75"/>
                  <a:pt x="91" y="81"/>
                  <a:pt x="107" y="84"/>
                </a:cubicBezTo>
                <a:cubicBezTo>
                  <a:pt x="123" y="87"/>
                  <a:pt x="134" y="87"/>
                  <a:pt x="135" y="83"/>
                </a:cubicBezTo>
                <a:close/>
              </a:path>
            </a:pathLst>
          </a:custGeom>
          <a:solidFill>
            <a:srgbClr val="FFBF53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8641" name="Freeform 12"/>
          <p:cNvSpPr/>
          <p:nvPr/>
        </p:nvSpPr>
        <p:spPr bwMode="auto">
          <a:xfrm>
            <a:off x="6102350" y="2919413"/>
            <a:ext cx="989013" cy="747713"/>
          </a:xfrm>
          <a:custGeom>
            <a:avLst/>
            <a:gdLst>
              <a:gd name="T0" fmla="*/ 7 w 82"/>
              <a:gd name="T1" fmla="*/ 44 h 62"/>
              <a:gd name="T2" fmla="*/ 36 w 82"/>
              <a:gd name="T3" fmla="*/ 57 h 62"/>
              <a:gd name="T4" fmla="*/ 69 w 82"/>
              <a:gd name="T5" fmla="*/ 56 h 62"/>
              <a:gd name="T6" fmla="*/ 64 w 82"/>
              <a:gd name="T7" fmla="*/ 20 h 62"/>
              <a:gd name="T8" fmla="*/ 16 w 82"/>
              <a:gd name="T9" fmla="*/ 5 h 62"/>
              <a:gd name="T10" fmla="*/ 7 w 82"/>
              <a:gd name="T11" fmla="*/ 44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62">
                <a:moveTo>
                  <a:pt x="7" y="44"/>
                </a:moveTo>
                <a:cubicBezTo>
                  <a:pt x="14" y="51"/>
                  <a:pt x="24" y="54"/>
                  <a:pt x="36" y="57"/>
                </a:cubicBezTo>
                <a:cubicBezTo>
                  <a:pt x="49" y="59"/>
                  <a:pt x="58" y="62"/>
                  <a:pt x="69" y="56"/>
                </a:cubicBezTo>
                <a:cubicBezTo>
                  <a:pt x="80" y="50"/>
                  <a:pt x="82" y="37"/>
                  <a:pt x="64" y="20"/>
                </a:cubicBezTo>
                <a:cubicBezTo>
                  <a:pt x="47" y="4"/>
                  <a:pt x="32" y="0"/>
                  <a:pt x="16" y="5"/>
                </a:cubicBezTo>
                <a:cubicBezTo>
                  <a:pt x="0" y="10"/>
                  <a:pt x="0" y="37"/>
                  <a:pt x="7" y="44"/>
                </a:cubicBezTo>
                <a:close/>
              </a:path>
            </a:pathLst>
          </a:custGeom>
          <a:solidFill>
            <a:srgbClr val="02B3C5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sp>
        <p:nvSpPr>
          <p:cNvPr id="1048642" name="Freeform 18"/>
          <p:cNvSpPr/>
          <p:nvPr/>
        </p:nvSpPr>
        <p:spPr bwMode="auto">
          <a:xfrm>
            <a:off x="4152900" y="3532188"/>
            <a:ext cx="1706563" cy="1166813"/>
          </a:xfrm>
          <a:custGeom>
            <a:avLst/>
            <a:gdLst>
              <a:gd name="T0" fmla="*/ 132 w 142"/>
              <a:gd name="T1" fmla="*/ 19 h 97"/>
              <a:gd name="T2" fmla="*/ 98 w 142"/>
              <a:gd name="T3" fmla="*/ 5 h 97"/>
              <a:gd name="T4" fmla="*/ 47 w 142"/>
              <a:gd name="T5" fmla="*/ 5 h 97"/>
              <a:gd name="T6" fmla="*/ 22 w 142"/>
              <a:gd name="T7" fmla="*/ 63 h 97"/>
              <a:gd name="T8" fmla="*/ 110 w 142"/>
              <a:gd name="T9" fmla="*/ 80 h 97"/>
              <a:gd name="T10" fmla="*/ 132 w 142"/>
              <a:gd name="T11" fmla="*/ 1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2" h="97">
                <a:moveTo>
                  <a:pt x="132" y="19"/>
                </a:moveTo>
                <a:cubicBezTo>
                  <a:pt x="127" y="14"/>
                  <a:pt x="114" y="8"/>
                  <a:pt x="98" y="5"/>
                </a:cubicBezTo>
                <a:cubicBezTo>
                  <a:pt x="82" y="1"/>
                  <a:pt x="62" y="0"/>
                  <a:pt x="47" y="5"/>
                </a:cubicBezTo>
                <a:cubicBezTo>
                  <a:pt x="13" y="15"/>
                  <a:pt x="0" y="34"/>
                  <a:pt x="22" y="63"/>
                </a:cubicBezTo>
                <a:cubicBezTo>
                  <a:pt x="46" y="94"/>
                  <a:pt x="78" y="97"/>
                  <a:pt x="110" y="80"/>
                </a:cubicBezTo>
                <a:cubicBezTo>
                  <a:pt x="138" y="66"/>
                  <a:pt x="142" y="30"/>
                  <a:pt x="132" y="19"/>
                </a:cubicBezTo>
                <a:close/>
              </a:path>
            </a:pathLst>
          </a:custGeom>
          <a:solidFill>
            <a:srgbClr val="F07474"/>
          </a:solidFill>
          <a:ln w="12700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cxnSp>
        <p:nvCxnSpPr>
          <p:cNvPr id="3145728" name="直接箭头连接符 46"/>
          <p:cNvCxnSpPr/>
          <p:nvPr/>
        </p:nvCxnSpPr>
        <p:spPr>
          <a:xfrm flipV="1">
            <a:off x="6808788" y="2816225"/>
            <a:ext cx="1501775" cy="479425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  <p:cxnSp>
        <p:nvCxnSpPr>
          <p:cNvPr id="3145729" name="直接箭头连接符 50"/>
          <p:cNvCxnSpPr/>
          <p:nvPr/>
        </p:nvCxnSpPr>
        <p:spPr>
          <a:xfrm flipV="1">
            <a:off x="5697538" y="1933575"/>
            <a:ext cx="1403350" cy="515938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  <p:cxnSp>
        <p:nvCxnSpPr>
          <p:cNvPr id="3145730" name="直接箭头连接符 52"/>
          <p:cNvCxnSpPr/>
          <p:nvPr/>
        </p:nvCxnSpPr>
        <p:spPr>
          <a:xfrm flipH="1" flipV="1">
            <a:off x="3435350" y="2328863"/>
            <a:ext cx="1296988" cy="444500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  <p:cxnSp>
        <p:nvCxnSpPr>
          <p:cNvPr id="3145731" name="直接箭头连接符 54"/>
          <p:cNvCxnSpPr/>
          <p:nvPr/>
        </p:nvCxnSpPr>
        <p:spPr>
          <a:xfrm flipH="1">
            <a:off x="3435350" y="4003675"/>
            <a:ext cx="1570038" cy="776288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  <p:cxnSp>
        <p:nvCxnSpPr>
          <p:cNvPr id="3145732" name="直接箭头连接符 56"/>
          <p:cNvCxnSpPr/>
          <p:nvPr/>
        </p:nvCxnSpPr>
        <p:spPr>
          <a:xfrm>
            <a:off x="6789738" y="5348288"/>
            <a:ext cx="1346200" cy="0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  <p:sp>
        <p:nvSpPr>
          <p:cNvPr id="1048643" name="TextBox 13"/>
          <p:cNvSpPr txBox="1"/>
          <p:nvPr/>
        </p:nvSpPr>
        <p:spPr>
          <a:xfrm>
            <a:off x="755015" y="1860550"/>
            <a:ext cx="2680335" cy="861774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800" b="1" dirty="0">
                <a:solidFill>
                  <a:srgbClr val="FFBF53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ANDROID APPLICATION</a:t>
            </a:r>
          </a:p>
        </p:txBody>
      </p:sp>
      <p:sp>
        <p:nvSpPr>
          <p:cNvPr id="1048645" name="TextBox 13"/>
          <p:cNvSpPr txBox="1"/>
          <p:nvPr/>
        </p:nvSpPr>
        <p:spPr>
          <a:xfrm>
            <a:off x="320675" y="4699635"/>
            <a:ext cx="3114675" cy="40005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altLang="zh-CN" sz="2600" b="1" dirty="0">
                <a:solidFill>
                  <a:srgbClr val="F07474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CRM SOFTWARES</a:t>
            </a:r>
          </a:p>
        </p:txBody>
      </p:sp>
      <p:sp>
        <p:nvSpPr>
          <p:cNvPr id="1048647" name="TextBox 13"/>
          <p:cNvSpPr txBox="1"/>
          <p:nvPr/>
        </p:nvSpPr>
        <p:spPr>
          <a:xfrm>
            <a:off x="7165975" y="1579880"/>
            <a:ext cx="4845050" cy="76898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sz="2500" b="1" dirty="0">
                <a:solidFill>
                  <a:srgbClr val="F0747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CUSTOM SOFTWARE DEVELOPMENT</a:t>
            </a:r>
            <a:endParaRPr lang="en-US" altLang="zh-CN" sz="2500" b="1" dirty="0">
              <a:solidFill>
                <a:srgbClr val="F07474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649" name="TextBox 13"/>
          <p:cNvSpPr txBox="1"/>
          <p:nvPr/>
        </p:nvSpPr>
        <p:spPr>
          <a:xfrm>
            <a:off x="8445500" y="2570480"/>
            <a:ext cx="2884805" cy="43053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sz="2800" b="1" dirty="0">
                <a:solidFill>
                  <a:srgbClr val="02B3C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 PORTALS</a:t>
            </a:r>
            <a:endParaRPr lang="en-US" altLang="zh-CN" sz="2800" b="1" dirty="0">
              <a:solidFill>
                <a:srgbClr val="02B3C5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8651" name="TextBox 13"/>
          <p:cNvSpPr txBox="1"/>
          <p:nvPr/>
        </p:nvSpPr>
        <p:spPr>
          <a:xfrm>
            <a:off x="8445500" y="5226050"/>
            <a:ext cx="2884170" cy="49212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endParaRPr lang="en-US" altLang="zh-CN" sz="3200" b="1" dirty="0">
              <a:solidFill>
                <a:srgbClr val="FFBF53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048653" name="TextBox 13"/>
          <p:cNvSpPr txBox="1"/>
          <p:nvPr/>
        </p:nvSpPr>
        <p:spPr>
          <a:xfrm>
            <a:off x="8976995" y="4011295"/>
            <a:ext cx="3034030" cy="4152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</a:pPr>
            <a:r>
              <a:rPr lang="en-US" sz="2700" b="1" dirty="0">
                <a:solidFill>
                  <a:srgbClr val="6A3C7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ANALYTICS</a:t>
            </a:r>
            <a:endParaRPr lang="en-US" altLang="zh-CN" sz="2700" b="1" dirty="0">
              <a:solidFill>
                <a:srgbClr val="6A3C7C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3145733" name="直接箭头连接符 56"/>
          <p:cNvCxnSpPr/>
          <p:nvPr/>
        </p:nvCxnSpPr>
        <p:spPr>
          <a:xfrm>
            <a:off x="7493000" y="4319588"/>
            <a:ext cx="1346200" cy="0"/>
          </a:xfrm>
          <a:prstGeom prst="straightConnector1">
            <a:avLst/>
          </a:prstGeom>
          <a:ln w="12700" cap="flat" cmpd="sng">
            <a:solidFill>
              <a:srgbClr val="ADBACA"/>
            </a:solidFill>
            <a:prstDash val="sysDot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文本框 5"/>
          <p:cNvSpPr txBox="1"/>
          <p:nvPr/>
        </p:nvSpPr>
        <p:spPr>
          <a:xfrm>
            <a:off x="902970" y="254000"/>
            <a:ext cx="617156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z="3600" b="1" cap="all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 THEY SERVE</a:t>
            </a:r>
            <a:endParaRPr lang="en-US" altLang="en-US" sz="3600" b="1" cap="all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2294890" y="1008380"/>
          <a:ext cx="7330440" cy="5523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椭圆 3"/>
          <p:cNvSpPr/>
          <p:nvPr/>
        </p:nvSpPr>
        <p:spPr>
          <a:xfrm>
            <a:off x="8351838" y="4391025"/>
            <a:ext cx="841375" cy="84137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30" name="椭圆 5"/>
          <p:cNvSpPr/>
          <p:nvPr/>
        </p:nvSpPr>
        <p:spPr>
          <a:xfrm>
            <a:off x="8923338" y="4132263"/>
            <a:ext cx="517525" cy="517525"/>
          </a:xfrm>
          <a:prstGeom prst="ellipse">
            <a:avLst/>
          </a:prstGeom>
          <a:solidFill>
            <a:srgbClr val="FFBF53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31" name="椭圆 6"/>
          <p:cNvSpPr/>
          <p:nvPr/>
        </p:nvSpPr>
        <p:spPr>
          <a:xfrm>
            <a:off x="8178800" y="3921125"/>
            <a:ext cx="346075" cy="346075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32" name="椭圆 11"/>
          <p:cNvSpPr/>
          <p:nvPr/>
        </p:nvSpPr>
        <p:spPr>
          <a:xfrm>
            <a:off x="4205288" y="1533525"/>
            <a:ext cx="3748088" cy="374808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33" name="椭圆 4"/>
          <p:cNvSpPr/>
          <p:nvPr/>
        </p:nvSpPr>
        <p:spPr>
          <a:xfrm>
            <a:off x="7480300" y="4310063"/>
            <a:ext cx="601663" cy="603250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34" name="椭圆 12"/>
          <p:cNvSpPr/>
          <p:nvPr/>
        </p:nvSpPr>
        <p:spPr>
          <a:xfrm>
            <a:off x="3606800" y="1685925"/>
            <a:ext cx="528638" cy="528638"/>
          </a:xfrm>
          <a:prstGeom prst="ellipse">
            <a:avLst/>
          </a:prstGeom>
          <a:solidFill>
            <a:srgbClr val="F07474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35" name="椭圆 13"/>
          <p:cNvSpPr/>
          <p:nvPr/>
        </p:nvSpPr>
        <p:spPr>
          <a:xfrm>
            <a:off x="3871913" y="2357438"/>
            <a:ext cx="247650" cy="249238"/>
          </a:xfrm>
          <a:prstGeom prst="ellipse">
            <a:avLst/>
          </a:prstGeom>
          <a:solidFill>
            <a:srgbClr val="02B3C5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36" name="椭圆 14"/>
          <p:cNvSpPr/>
          <p:nvPr/>
        </p:nvSpPr>
        <p:spPr>
          <a:xfrm>
            <a:off x="3381375" y="2170113"/>
            <a:ext cx="187325" cy="187325"/>
          </a:xfrm>
          <a:prstGeom prst="ellipse">
            <a:avLst/>
          </a:prstGeom>
          <a:solidFill>
            <a:srgbClr val="6A3C7C"/>
          </a:solidFill>
          <a:ln w="28575">
            <a:solidFill>
              <a:schemeClr val="bg1"/>
            </a:solidFill>
          </a:ln>
          <a:effectLst>
            <a:outerShdw blurRad="152400" dist="63500" dir="8100000" algn="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19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48737" name="文本框 15"/>
          <p:cNvSpPr txBox="1"/>
          <p:nvPr/>
        </p:nvSpPr>
        <p:spPr>
          <a:xfrm>
            <a:off x="4408805" y="2607310"/>
            <a:ext cx="3374390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sz="4400" b="1" cap="all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WEEKLY</a:t>
            </a:r>
          </a:p>
          <a:p>
            <a:pPr algn="ctr"/>
            <a:r>
              <a:rPr lang="en-US" sz="4400" b="1" cap="all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OVERVIEW</a:t>
            </a:r>
            <a:endParaRPr lang="en-US" altLang="en-US" sz="4400" b="1" cap="all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E3DDA5E-0B5D-4B74-8680-BA028EA9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IN" u="sng" dirty="0"/>
              <a:t>WEEK1</a:t>
            </a:r>
            <a:r>
              <a:rPr lang="en-IN" dirty="0"/>
              <a:t> </a:t>
            </a:r>
            <a:r>
              <a:rPr lang="en-IN" u="sng" dirty="0"/>
              <a:t>(17-FEB to 21-FEB)</a:t>
            </a:r>
            <a:r>
              <a:rPr lang="en-IN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0BE76B-24BF-45D3-8879-518F21E6A23E}"/>
              </a:ext>
            </a:extLst>
          </p:cNvPr>
          <p:cNvSpPr txBox="1"/>
          <p:nvPr/>
        </p:nvSpPr>
        <p:spPr>
          <a:xfrm>
            <a:off x="1072342" y="2552007"/>
            <a:ext cx="1080456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discussed about the Internship structure with our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about the agile methodology and working in a team.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with the Java Fundamental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Covered all the data Structure concepts.</a:t>
            </a:r>
          </a:p>
        </p:txBody>
      </p:sp>
    </p:spTree>
    <p:extLst>
      <p:ext uri="{BB962C8B-B14F-4D97-AF65-F5344CB8AC3E}">
        <p14:creationId xmlns:p14="http://schemas.microsoft.com/office/powerpoint/2010/main" val="657485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A58B42-60C5-4605-93F2-6103DF40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IN" u="sng" dirty="0"/>
              <a:t>WEEK2</a:t>
            </a:r>
            <a:r>
              <a:rPr lang="en-IN" dirty="0"/>
              <a:t> </a:t>
            </a:r>
            <a:r>
              <a:rPr lang="en-IN" u="sng" dirty="0"/>
              <a:t>(24-FEB to 28-FEB)</a:t>
            </a:r>
            <a:r>
              <a:rPr lang="en-IN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8AA43-8356-4FD8-92CB-5CBD08DAF2BD}"/>
              </a:ext>
            </a:extLst>
          </p:cNvPr>
          <p:cNvSpPr txBox="1"/>
          <p:nvPr/>
        </p:nvSpPr>
        <p:spPr>
          <a:xfrm>
            <a:off x="498764" y="2319251"/>
            <a:ext cx="11009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about the advanced java Concepts and java SE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 collections,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sonarlint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76685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384</Words>
  <Application>Microsoft Office PowerPoint</Application>
  <PresentationFormat>Widescreen</PresentationFormat>
  <Paragraphs>92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Microsoft YaHei</vt:lpstr>
      <vt:lpstr>SimSun</vt:lpstr>
      <vt:lpstr>Arial</vt:lpstr>
      <vt:lpstr>Calibri</vt:lpstr>
      <vt:lpstr>Calibri Light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WEEK1 (17-FEB to 21-FEB):</vt:lpstr>
      <vt:lpstr>WEEK2 (24-FEB to 28-FEB):</vt:lpstr>
      <vt:lpstr>WEEK3-4(3-MAR to 14-MAR):</vt:lpstr>
      <vt:lpstr>WEEK4-5 (15-MAR to 28-MAR):</vt:lpstr>
      <vt:lpstr>WEEK6 (30-MAR to 6-APR):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ummarul kathad</cp:lastModifiedBy>
  <cp:revision>194</cp:revision>
  <dcterms:created xsi:type="dcterms:W3CDTF">2020-05-26T06:45:00Z</dcterms:created>
  <dcterms:modified xsi:type="dcterms:W3CDTF">2025-05-12T10:17:58Z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1033-11.2.0.9363</vt:lpwstr>
  </property>
</Properties>
</file>