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EC62E9-EC45-4312-B2A1-C8AB4A1F81F7}" type="datetimeFigureOut">
              <a:rPr lang="en-IN" smtClean="0"/>
              <a:t>23-12-23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B1269-EB87-4E21-A964-3CCE28FC5D98}" type="slidenum">
              <a:rPr lang="en-IN" smtClean="0"/>
              <a:t>‹#›</a:t>
            </a:fld>
            <a:endParaRPr lang="en-IN"/>
          </a:p>
        </p:txBody>
      </p:sp>
    </p:spTree>
    <p:extLst>
      <p:ext uri="{BB962C8B-B14F-4D97-AF65-F5344CB8AC3E}">
        <p14:creationId xmlns:p14="http://schemas.microsoft.com/office/powerpoint/2010/main" val="44902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EC62E9-EC45-4312-B2A1-C8AB4A1F81F7}" type="datetimeFigureOut">
              <a:rPr lang="en-IN" smtClean="0"/>
              <a:t>23-12-23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EB1269-EB87-4E21-A964-3CCE28FC5D98}" type="slidenum">
              <a:rPr lang="en-IN" smtClean="0"/>
              <a:t>‹#›</a:t>
            </a:fld>
            <a:endParaRPr lang="en-IN"/>
          </a:p>
        </p:txBody>
      </p:sp>
    </p:spTree>
    <p:extLst>
      <p:ext uri="{BB962C8B-B14F-4D97-AF65-F5344CB8AC3E}">
        <p14:creationId xmlns:p14="http://schemas.microsoft.com/office/powerpoint/2010/main" val="3729066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EC62E9-EC45-4312-B2A1-C8AB4A1F81F7}" type="datetimeFigureOut">
              <a:rPr lang="en-IN" smtClean="0"/>
              <a:t>23-12-23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B1269-EB87-4E21-A964-3CCE28FC5D98}" type="slidenum">
              <a:rPr lang="en-IN" smtClean="0"/>
              <a:t>‹#›</a:t>
            </a:fld>
            <a:endParaRPr lang="en-IN"/>
          </a:p>
        </p:txBody>
      </p:sp>
    </p:spTree>
    <p:extLst>
      <p:ext uri="{BB962C8B-B14F-4D97-AF65-F5344CB8AC3E}">
        <p14:creationId xmlns:p14="http://schemas.microsoft.com/office/powerpoint/2010/main" val="1407868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EC62E9-EC45-4312-B2A1-C8AB4A1F81F7}" type="datetimeFigureOut">
              <a:rPr lang="en-IN" smtClean="0"/>
              <a:t>23-12-23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B1269-EB87-4E21-A964-3CCE28FC5D9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2026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EC62E9-EC45-4312-B2A1-C8AB4A1F81F7}" type="datetimeFigureOut">
              <a:rPr lang="en-IN" smtClean="0"/>
              <a:t>23-12-23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B1269-EB87-4E21-A964-3CCE28FC5D98}" type="slidenum">
              <a:rPr lang="en-IN" smtClean="0"/>
              <a:t>‹#›</a:t>
            </a:fld>
            <a:endParaRPr lang="en-IN"/>
          </a:p>
        </p:txBody>
      </p:sp>
    </p:spTree>
    <p:extLst>
      <p:ext uri="{BB962C8B-B14F-4D97-AF65-F5344CB8AC3E}">
        <p14:creationId xmlns:p14="http://schemas.microsoft.com/office/powerpoint/2010/main" val="1370861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EC62E9-EC45-4312-B2A1-C8AB4A1F81F7}" type="datetimeFigureOut">
              <a:rPr lang="en-IN" smtClean="0"/>
              <a:t>23-12-23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B1269-EB87-4E21-A964-3CCE28FC5D98}" type="slidenum">
              <a:rPr lang="en-IN" smtClean="0"/>
              <a:t>‹#›</a:t>
            </a:fld>
            <a:endParaRPr lang="en-IN"/>
          </a:p>
        </p:txBody>
      </p:sp>
    </p:spTree>
    <p:extLst>
      <p:ext uri="{BB962C8B-B14F-4D97-AF65-F5344CB8AC3E}">
        <p14:creationId xmlns:p14="http://schemas.microsoft.com/office/powerpoint/2010/main" val="1803494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EC62E9-EC45-4312-B2A1-C8AB4A1F81F7}" type="datetimeFigureOut">
              <a:rPr lang="en-IN" smtClean="0"/>
              <a:t>23-12-23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B1269-EB87-4E21-A964-3CCE28FC5D98}" type="slidenum">
              <a:rPr lang="en-IN" smtClean="0"/>
              <a:t>‹#›</a:t>
            </a:fld>
            <a:endParaRPr lang="en-IN"/>
          </a:p>
        </p:txBody>
      </p:sp>
    </p:spTree>
    <p:extLst>
      <p:ext uri="{BB962C8B-B14F-4D97-AF65-F5344CB8AC3E}">
        <p14:creationId xmlns:p14="http://schemas.microsoft.com/office/powerpoint/2010/main" val="2654555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EC62E9-EC45-4312-B2A1-C8AB4A1F81F7}" type="datetimeFigureOut">
              <a:rPr lang="en-IN" smtClean="0"/>
              <a:t>23-12-23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B1269-EB87-4E21-A964-3CCE28FC5D98}" type="slidenum">
              <a:rPr lang="en-IN" smtClean="0"/>
              <a:t>‹#›</a:t>
            </a:fld>
            <a:endParaRPr lang="en-IN"/>
          </a:p>
        </p:txBody>
      </p:sp>
    </p:spTree>
    <p:extLst>
      <p:ext uri="{BB962C8B-B14F-4D97-AF65-F5344CB8AC3E}">
        <p14:creationId xmlns:p14="http://schemas.microsoft.com/office/powerpoint/2010/main" val="1271108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EC62E9-EC45-4312-B2A1-C8AB4A1F81F7}" type="datetimeFigureOut">
              <a:rPr lang="en-IN" smtClean="0"/>
              <a:t>23-12-23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B1269-EB87-4E21-A964-3CCE28FC5D98}" type="slidenum">
              <a:rPr lang="en-IN" smtClean="0"/>
              <a:t>‹#›</a:t>
            </a:fld>
            <a:endParaRPr lang="en-IN"/>
          </a:p>
        </p:txBody>
      </p:sp>
    </p:spTree>
    <p:extLst>
      <p:ext uri="{BB962C8B-B14F-4D97-AF65-F5344CB8AC3E}">
        <p14:creationId xmlns:p14="http://schemas.microsoft.com/office/powerpoint/2010/main" val="3344944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BEC62E9-EC45-4312-B2A1-C8AB4A1F81F7}" type="datetimeFigureOut">
              <a:rPr lang="en-IN" smtClean="0"/>
              <a:t>23-12-23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B1269-EB87-4E21-A964-3CCE28FC5D98}" type="slidenum">
              <a:rPr lang="en-IN" smtClean="0"/>
              <a:t>‹#›</a:t>
            </a:fld>
            <a:endParaRPr lang="en-IN"/>
          </a:p>
        </p:txBody>
      </p:sp>
    </p:spTree>
    <p:extLst>
      <p:ext uri="{BB962C8B-B14F-4D97-AF65-F5344CB8AC3E}">
        <p14:creationId xmlns:p14="http://schemas.microsoft.com/office/powerpoint/2010/main" val="1871590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EC62E9-EC45-4312-B2A1-C8AB4A1F81F7}" type="datetimeFigureOut">
              <a:rPr lang="en-IN" smtClean="0"/>
              <a:t>23-12-23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B1269-EB87-4E21-A964-3CCE28FC5D98}" type="slidenum">
              <a:rPr lang="en-IN" smtClean="0"/>
              <a:t>‹#›</a:t>
            </a:fld>
            <a:endParaRPr lang="en-IN"/>
          </a:p>
        </p:txBody>
      </p:sp>
    </p:spTree>
    <p:extLst>
      <p:ext uri="{BB962C8B-B14F-4D97-AF65-F5344CB8AC3E}">
        <p14:creationId xmlns:p14="http://schemas.microsoft.com/office/powerpoint/2010/main" val="1916147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EC62E9-EC45-4312-B2A1-C8AB4A1F81F7}" type="datetimeFigureOut">
              <a:rPr lang="en-IN" smtClean="0"/>
              <a:t>23-12-23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EB1269-EB87-4E21-A964-3CCE28FC5D98}" type="slidenum">
              <a:rPr lang="en-IN" smtClean="0"/>
              <a:t>‹#›</a:t>
            </a:fld>
            <a:endParaRPr lang="en-IN"/>
          </a:p>
        </p:txBody>
      </p:sp>
    </p:spTree>
    <p:extLst>
      <p:ext uri="{BB962C8B-B14F-4D97-AF65-F5344CB8AC3E}">
        <p14:creationId xmlns:p14="http://schemas.microsoft.com/office/powerpoint/2010/main" val="2488003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EC62E9-EC45-4312-B2A1-C8AB4A1F81F7}" type="datetimeFigureOut">
              <a:rPr lang="en-IN" smtClean="0"/>
              <a:t>23-12-23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EB1269-EB87-4E21-A964-3CCE28FC5D98}" type="slidenum">
              <a:rPr lang="en-IN" smtClean="0"/>
              <a:t>‹#›</a:t>
            </a:fld>
            <a:endParaRPr lang="en-IN"/>
          </a:p>
        </p:txBody>
      </p:sp>
    </p:spTree>
    <p:extLst>
      <p:ext uri="{BB962C8B-B14F-4D97-AF65-F5344CB8AC3E}">
        <p14:creationId xmlns:p14="http://schemas.microsoft.com/office/powerpoint/2010/main" val="8055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BEC62E9-EC45-4312-B2A1-C8AB4A1F81F7}" type="datetimeFigureOut">
              <a:rPr lang="en-IN" smtClean="0"/>
              <a:t>23-12-23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8EB1269-EB87-4E21-A964-3CCE28FC5D98}" type="slidenum">
              <a:rPr lang="en-IN" smtClean="0"/>
              <a:t>‹#›</a:t>
            </a:fld>
            <a:endParaRPr lang="en-IN"/>
          </a:p>
        </p:txBody>
      </p:sp>
    </p:spTree>
    <p:extLst>
      <p:ext uri="{BB962C8B-B14F-4D97-AF65-F5344CB8AC3E}">
        <p14:creationId xmlns:p14="http://schemas.microsoft.com/office/powerpoint/2010/main" val="390821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EC62E9-EC45-4312-B2A1-C8AB4A1F81F7}" type="datetimeFigureOut">
              <a:rPr lang="en-IN" smtClean="0"/>
              <a:t>23-12-23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8EB1269-EB87-4E21-A964-3CCE28FC5D98}" type="slidenum">
              <a:rPr lang="en-IN" smtClean="0"/>
              <a:t>‹#›</a:t>
            </a:fld>
            <a:endParaRPr lang="en-IN"/>
          </a:p>
        </p:txBody>
      </p:sp>
    </p:spTree>
    <p:extLst>
      <p:ext uri="{BB962C8B-B14F-4D97-AF65-F5344CB8AC3E}">
        <p14:creationId xmlns:p14="http://schemas.microsoft.com/office/powerpoint/2010/main" val="3831887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BEC62E9-EC45-4312-B2A1-C8AB4A1F81F7}" type="datetimeFigureOut">
              <a:rPr lang="en-IN" smtClean="0"/>
              <a:t>23-12-23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8EB1269-EB87-4E21-A964-3CCE28FC5D98}" type="slidenum">
              <a:rPr lang="en-IN" smtClean="0"/>
              <a:t>‹#›</a:t>
            </a:fld>
            <a:endParaRPr lang="en-IN"/>
          </a:p>
        </p:txBody>
      </p:sp>
    </p:spTree>
    <p:extLst>
      <p:ext uri="{BB962C8B-B14F-4D97-AF65-F5344CB8AC3E}">
        <p14:creationId xmlns:p14="http://schemas.microsoft.com/office/powerpoint/2010/main" val="215385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EC62E9-EC45-4312-B2A1-C8AB4A1F81F7}" type="datetimeFigureOut">
              <a:rPr lang="en-IN" smtClean="0"/>
              <a:t>23-12-23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EB1269-EB87-4E21-A964-3CCE28FC5D98}" type="slidenum">
              <a:rPr lang="en-IN" smtClean="0"/>
              <a:t>‹#›</a:t>
            </a:fld>
            <a:endParaRPr lang="en-IN"/>
          </a:p>
        </p:txBody>
      </p:sp>
    </p:spTree>
    <p:extLst>
      <p:ext uri="{BB962C8B-B14F-4D97-AF65-F5344CB8AC3E}">
        <p14:creationId xmlns:p14="http://schemas.microsoft.com/office/powerpoint/2010/main" val="240703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EC62E9-EC45-4312-B2A1-C8AB4A1F81F7}" type="datetimeFigureOut">
              <a:rPr lang="en-IN" smtClean="0"/>
              <a:t>23-12-23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8EB1269-EB87-4E21-A964-3CCE28FC5D98}" type="slidenum">
              <a:rPr lang="en-IN" smtClean="0"/>
              <a:t>‹#›</a:t>
            </a:fld>
            <a:endParaRPr lang="en-IN"/>
          </a:p>
        </p:txBody>
      </p:sp>
    </p:spTree>
    <p:extLst>
      <p:ext uri="{BB962C8B-B14F-4D97-AF65-F5344CB8AC3E}">
        <p14:creationId xmlns:p14="http://schemas.microsoft.com/office/powerpoint/2010/main" val="19843672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D6CA-ADBF-4EF7-BC54-1FE196DFF02F}"/>
              </a:ext>
            </a:extLst>
          </p:cNvPr>
          <p:cNvSpPr>
            <a:spLocks noGrp="1"/>
          </p:cNvSpPr>
          <p:nvPr>
            <p:ph type="ctrTitle"/>
          </p:nvPr>
        </p:nvSpPr>
        <p:spPr>
          <a:xfrm>
            <a:off x="3148855" y="368300"/>
            <a:ext cx="8825658" cy="3329581"/>
          </a:xfrm>
        </p:spPr>
        <p:txBody>
          <a:bodyPr/>
          <a:lstStyle/>
          <a:p>
            <a:endParaRPr lang="en-IN" dirty="0"/>
          </a:p>
        </p:txBody>
      </p:sp>
      <p:sp>
        <p:nvSpPr>
          <p:cNvPr id="3" name="Subtitle 2">
            <a:extLst>
              <a:ext uri="{FF2B5EF4-FFF2-40B4-BE49-F238E27FC236}">
                <a16:creationId xmlns:a16="http://schemas.microsoft.com/office/drawing/2014/main" id="{FF3B3532-AC22-09FD-7E53-89B9471FE37F}"/>
              </a:ext>
            </a:extLst>
          </p:cNvPr>
          <p:cNvSpPr>
            <a:spLocks noGrp="1"/>
          </p:cNvSpPr>
          <p:nvPr>
            <p:ph type="subTitle" idx="1"/>
          </p:nvPr>
        </p:nvSpPr>
        <p:spPr/>
        <p:txBody>
          <a:bodyPr/>
          <a:lstStyle/>
          <a:p>
            <a:endParaRPr lang="en-IN"/>
          </a:p>
        </p:txBody>
      </p:sp>
      <p:pic>
        <p:nvPicPr>
          <p:cNvPr id="1028" name="Picture 4" descr="Get parents notified with your Student Attendance Management System ...">
            <a:extLst>
              <a:ext uri="{FF2B5EF4-FFF2-40B4-BE49-F238E27FC236}">
                <a16:creationId xmlns:a16="http://schemas.microsoft.com/office/drawing/2014/main" id="{FC6CBAE3-F7AA-F7DB-D556-A0473E7687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1600"/>
            <a:ext cx="12192000" cy="695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155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09C1-4430-3AAA-D7A2-04449FE3F83C}"/>
              </a:ext>
            </a:extLst>
          </p:cNvPr>
          <p:cNvSpPr>
            <a:spLocks noGrp="1"/>
          </p:cNvSpPr>
          <p:nvPr>
            <p:ph type="title"/>
          </p:nvPr>
        </p:nvSpPr>
        <p:spPr/>
        <p:txBody>
          <a:bodyPr/>
          <a:lstStyle/>
          <a:p>
            <a:pPr algn="ctr"/>
            <a:r>
              <a:rPr lang="en-IN" u="sng" dirty="0">
                <a:latin typeface="Agency FB" panose="020B0503020202020204" pitchFamily="34" charset="0"/>
              </a:rPr>
              <a:t>Student attendance system</a:t>
            </a:r>
          </a:p>
        </p:txBody>
      </p:sp>
      <p:sp>
        <p:nvSpPr>
          <p:cNvPr id="3" name="Content Placeholder 2">
            <a:extLst>
              <a:ext uri="{FF2B5EF4-FFF2-40B4-BE49-F238E27FC236}">
                <a16:creationId xmlns:a16="http://schemas.microsoft.com/office/drawing/2014/main" id="{81B54666-2E36-D8D3-39F4-D670A4ABC1CB}"/>
              </a:ext>
            </a:extLst>
          </p:cNvPr>
          <p:cNvSpPr>
            <a:spLocks noGrp="1"/>
          </p:cNvSpPr>
          <p:nvPr>
            <p:ph idx="1"/>
          </p:nvPr>
        </p:nvSpPr>
        <p:spPr/>
        <p:txBody>
          <a:bodyPr>
            <a:normAutofit lnSpcReduction="10000"/>
          </a:bodyPr>
          <a:lstStyle/>
          <a:p>
            <a:r>
              <a:rPr lang="en-US" sz="2400" dirty="0"/>
              <a:t>Advantages of student attendance system</a:t>
            </a:r>
          </a:p>
          <a:p>
            <a:r>
              <a:rPr lang="en-US" sz="2400" dirty="0"/>
              <a:t>a Manage attendance of the students.</a:t>
            </a:r>
          </a:p>
          <a:p>
            <a:r>
              <a:rPr lang="en-US" sz="2400" dirty="0"/>
              <a:t>Add attendance via subject wise daily attendance or student daily attendance.</a:t>
            </a:r>
          </a:p>
          <a:p>
            <a:r>
              <a:rPr lang="en-US" sz="2400" dirty="0"/>
              <a:t>Mark the student present or absent</a:t>
            </a:r>
          </a:p>
          <a:p>
            <a:r>
              <a:rPr lang="en-US" sz="2400" dirty="0"/>
              <a:t>Manage student daily attendance or a specific school, class, and section.</a:t>
            </a:r>
          </a:p>
          <a:p>
            <a:r>
              <a:rPr lang="en-US" sz="2400" dirty="0"/>
              <a:t>Generate a report of the attendance which may be student daily attendance report or subject wise daily attendance report</a:t>
            </a:r>
            <a:r>
              <a:rPr lang="en-US" dirty="0"/>
              <a:t>.</a:t>
            </a:r>
            <a:endParaRPr lang="en-IN" dirty="0"/>
          </a:p>
        </p:txBody>
      </p:sp>
    </p:spTree>
    <p:extLst>
      <p:ext uri="{BB962C8B-B14F-4D97-AF65-F5344CB8AC3E}">
        <p14:creationId xmlns:p14="http://schemas.microsoft.com/office/powerpoint/2010/main" val="214940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E95A-3A44-CE2A-AFF6-FF7B10608148}"/>
              </a:ext>
            </a:extLst>
          </p:cNvPr>
          <p:cNvSpPr>
            <a:spLocks noGrp="1"/>
          </p:cNvSpPr>
          <p:nvPr>
            <p:ph type="title"/>
          </p:nvPr>
        </p:nvSpPr>
        <p:spPr/>
        <p:txBody>
          <a:bodyPr/>
          <a:lstStyle/>
          <a:p>
            <a:pPr algn="ctr"/>
            <a:r>
              <a:rPr lang="en-IN" u="sng" dirty="0"/>
              <a:t>FLOW CHART</a:t>
            </a:r>
          </a:p>
        </p:txBody>
      </p:sp>
      <p:pic>
        <p:nvPicPr>
          <p:cNvPr id="5" name="Content Placeholder 4">
            <a:extLst>
              <a:ext uri="{FF2B5EF4-FFF2-40B4-BE49-F238E27FC236}">
                <a16:creationId xmlns:a16="http://schemas.microsoft.com/office/drawing/2014/main" id="{7560FA4E-0353-8285-62D4-97B1E4801F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8910" y="2140463"/>
            <a:ext cx="6315956" cy="4020111"/>
          </a:xfrm>
        </p:spPr>
      </p:pic>
    </p:spTree>
    <p:extLst>
      <p:ext uri="{BB962C8B-B14F-4D97-AF65-F5344CB8AC3E}">
        <p14:creationId xmlns:p14="http://schemas.microsoft.com/office/powerpoint/2010/main" val="2547154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17AD-966B-6E81-4F8C-33E6AFD07D2B}"/>
              </a:ext>
            </a:extLst>
          </p:cNvPr>
          <p:cNvSpPr>
            <a:spLocks noGrp="1"/>
          </p:cNvSpPr>
          <p:nvPr>
            <p:ph type="title"/>
          </p:nvPr>
        </p:nvSpPr>
        <p:spPr/>
        <p:txBody>
          <a:bodyPr/>
          <a:lstStyle/>
          <a:p>
            <a:pPr algn="ctr"/>
            <a:r>
              <a:rPr lang="en-IN" u="sng" dirty="0"/>
              <a:t>USE CASE DIGRAM</a:t>
            </a:r>
          </a:p>
        </p:txBody>
      </p:sp>
      <p:pic>
        <p:nvPicPr>
          <p:cNvPr id="5" name="Content Placeholder 4">
            <a:extLst>
              <a:ext uri="{FF2B5EF4-FFF2-40B4-BE49-F238E27FC236}">
                <a16:creationId xmlns:a16="http://schemas.microsoft.com/office/drawing/2014/main" id="{9E5C54F5-2B8B-3C49-3845-800CAB3904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9520" y="2052638"/>
            <a:ext cx="5821680" cy="4195762"/>
          </a:xfrm>
        </p:spPr>
      </p:pic>
    </p:spTree>
    <p:extLst>
      <p:ext uri="{BB962C8B-B14F-4D97-AF65-F5344CB8AC3E}">
        <p14:creationId xmlns:p14="http://schemas.microsoft.com/office/powerpoint/2010/main" val="314934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53E8-090D-6F33-A5A8-97FD02243BA8}"/>
              </a:ext>
            </a:extLst>
          </p:cNvPr>
          <p:cNvSpPr>
            <a:spLocks noGrp="1"/>
          </p:cNvSpPr>
          <p:nvPr>
            <p:ph type="title"/>
          </p:nvPr>
        </p:nvSpPr>
        <p:spPr/>
        <p:txBody>
          <a:bodyPr/>
          <a:lstStyle/>
          <a:p>
            <a:pPr algn="ctr"/>
            <a:r>
              <a:rPr lang="en-IN" u="sng" dirty="0"/>
              <a:t>Conclusion</a:t>
            </a:r>
          </a:p>
        </p:txBody>
      </p:sp>
      <p:sp>
        <p:nvSpPr>
          <p:cNvPr id="3" name="Content Placeholder 2">
            <a:extLst>
              <a:ext uri="{FF2B5EF4-FFF2-40B4-BE49-F238E27FC236}">
                <a16:creationId xmlns:a16="http://schemas.microsoft.com/office/drawing/2014/main" id="{C6C39B0F-3FE9-163D-2029-50667E7175B5}"/>
              </a:ext>
            </a:extLst>
          </p:cNvPr>
          <p:cNvSpPr>
            <a:spLocks noGrp="1"/>
          </p:cNvSpPr>
          <p:nvPr>
            <p:ph idx="1"/>
          </p:nvPr>
        </p:nvSpPr>
        <p:spPr/>
        <p:txBody>
          <a:bodyPr/>
          <a:lstStyle/>
          <a:p>
            <a:r>
              <a:rPr lang="en-US" sz="2400" dirty="0"/>
              <a:t>This whole work is to access the details about the student attendance information and generate a final reports.</a:t>
            </a:r>
          </a:p>
          <a:p>
            <a:r>
              <a:rPr lang="en-US" sz="2400" dirty="0"/>
              <a:t>  This project provides an offer to the user to enter the data through their respective registration forms. It is very helpful for the teachers and admin to keep and maintain the information about the students easily.</a:t>
            </a:r>
            <a:endParaRPr lang="en-IN" sz="2400" dirty="0"/>
          </a:p>
        </p:txBody>
      </p:sp>
    </p:spTree>
    <p:extLst>
      <p:ext uri="{BB962C8B-B14F-4D97-AF65-F5344CB8AC3E}">
        <p14:creationId xmlns:p14="http://schemas.microsoft.com/office/powerpoint/2010/main" val="2662264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4FA8-B5E0-A191-1FD4-401BC33641F2}"/>
              </a:ext>
            </a:extLst>
          </p:cNvPr>
          <p:cNvSpPr>
            <a:spLocks noGrp="1"/>
          </p:cNvSpPr>
          <p:nvPr>
            <p:ph type="title"/>
          </p:nvPr>
        </p:nvSpPr>
        <p:spPr/>
        <p:txBody>
          <a:bodyPr/>
          <a:lstStyle/>
          <a:p>
            <a:pPr algn="ctr"/>
            <a:r>
              <a:rPr lang="en-IN" u="sng" dirty="0"/>
              <a:t>Future Scope</a:t>
            </a:r>
          </a:p>
        </p:txBody>
      </p:sp>
      <p:sp>
        <p:nvSpPr>
          <p:cNvPr id="3" name="Content Placeholder 2">
            <a:extLst>
              <a:ext uri="{FF2B5EF4-FFF2-40B4-BE49-F238E27FC236}">
                <a16:creationId xmlns:a16="http://schemas.microsoft.com/office/drawing/2014/main" id="{03CEB723-891D-755C-F9C7-F1C22C374229}"/>
              </a:ext>
            </a:extLst>
          </p:cNvPr>
          <p:cNvSpPr>
            <a:spLocks noGrp="1"/>
          </p:cNvSpPr>
          <p:nvPr>
            <p:ph idx="1"/>
          </p:nvPr>
        </p:nvSpPr>
        <p:spPr/>
        <p:txBody>
          <a:bodyPr>
            <a:normAutofit/>
          </a:bodyPr>
          <a:lstStyle/>
          <a:p>
            <a:r>
              <a:rPr lang="en-US" sz="2400" dirty="0"/>
              <a:t>The system can be further enhanced and several other functionalities can be added. The system can be made login independent. The present system logs in using Internet all the time. We can enhance the system by implementing offline mode login feature. The system can also be enhanced by using voice recognition feature of the Android. In future this work can be expanded to store the internal marks, semester marks, college events and college placements.</a:t>
            </a:r>
            <a:endParaRPr lang="en-IN" sz="2400" dirty="0"/>
          </a:p>
        </p:txBody>
      </p:sp>
    </p:spTree>
    <p:extLst>
      <p:ext uri="{BB962C8B-B14F-4D97-AF65-F5344CB8AC3E}">
        <p14:creationId xmlns:p14="http://schemas.microsoft.com/office/powerpoint/2010/main" val="2851747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Stock Photos, Images and Backgrounds for Free Download">
            <a:extLst>
              <a:ext uri="{FF2B5EF4-FFF2-40B4-BE49-F238E27FC236}">
                <a16:creationId xmlns:a16="http://schemas.microsoft.com/office/drawing/2014/main" id="{EEA0C9FD-CD1D-8ADE-2069-5C05A71A23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6111" y="1005840"/>
            <a:ext cx="10001569" cy="528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115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TotalTime>
  <Words>215</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Agency FB</vt:lpstr>
      <vt:lpstr>Arial</vt:lpstr>
      <vt:lpstr>Century Gothic</vt:lpstr>
      <vt:lpstr>Wingdings 3</vt:lpstr>
      <vt:lpstr>Ion</vt:lpstr>
      <vt:lpstr>PowerPoint Presentation</vt:lpstr>
      <vt:lpstr>Student attendance system</vt:lpstr>
      <vt:lpstr>FLOW CHART</vt:lpstr>
      <vt:lpstr>USE CASE DIGRAM</vt:lpstr>
      <vt:lpstr>Conclusion</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ummarul kathad</dc:creator>
  <cp:lastModifiedBy>ummarul kathad</cp:lastModifiedBy>
  <cp:revision>1</cp:revision>
  <dcterms:created xsi:type="dcterms:W3CDTF">2023-12-22T19:31:46Z</dcterms:created>
  <dcterms:modified xsi:type="dcterms:W3CDTF">2023-12-22T20:14:26Z</dcterms:modified>
</cp:coreProperties>
</file>