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8" r:id="rId3"/>
    <p:sldId id="257" r:id="rId4"/>
    <p:sldId id="259" r:id="rId5"/>
    <p:sldId id="287" r:id="rId6"/>
    <p:sldId id="260" r:id="rId7"/>
    <p:sldId id="261" r:id="rId8"/>
    <p:sldId id="262" r:id="rId9"/>
    <p:sldId id="268" r:id="rId10"/>
    <p:sldId id="263" r:id="rId11"/>
    <p:sldId id="264"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asan Kabir" userId="a0b365f1d55cb82e" providerId="LiveId" clId="{9E8E986F-674E-4604-8F53-98BB0CCE1AF4}"/>
    <pc:docChg chg="modSld">
      <pc:chgData name="Ahasan Kabir" userId="a0b365f1d55cb82e" providerId="LiveId" clId="{9E8E986F-674E-4604-8F53-98BB0CCE1AF4}" dt="2020-08-16T17:17:47.184" v="40"/>
      <pc:docMkLst>
        <pc:docMk/>
      </pc:docMkLst>
      <pc:sldChg chg="modTransition">
        <pc:chgData name="Ahasan Kabir" userId="a0b365f1d55cb82e" providerId="LiveId" clId="{9E8E986F-674E-4604-8F53-98BB0CCE1AF4}" dt="2020-08-16T17:15:48.187" v="26"/>
        <pc:sldMkLst>
          <pc:docMk/>
          <pc:sldMk cId="2746442951" sldId="256"/>
        </pc:sldMkLst>
      </pc:sldChg>
      <pc:sldChg chg="modTransition modAnim">
        <pc:chgData name="Ahasan Kabir" userId="a0b365f1d55cb82e" providerId="LiveId" clId="{9E8E986F-674E-4604-8F53-98BB0CCE1AF4}" dt="2020-08-16T17:17:47.184" v="40"/>
        <pc:sldMkLst>
          <pc:docMk/>
          <pc:sldMk cId="2858360038" sldId="257"/>
        </pc:sldMkLst>
      </pc:sldChg>
      <pc:sldChg chg="modTransition">
        <pc:chgData name="Ahasan Kabir" userId="a0b365f1d55cb82e" providerId="LiveId" clId="{9E8E986F-674E-4604-8F53-98BB0CCE1AF4}" dt="2020-08-16T17:15:59.674" v="28"/>
        <pc:sldMkLst>
          <pc:docMk/>
          <pc:sldMk cId="20827876"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775563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3823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03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6874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463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1653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8312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1010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7822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20180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3951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23918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3795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5061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62522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28194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D57BDD-E64A-4D27-8978-82FFCA18A12C}" type="datetimeFigureOut">
              <a:rPr lang="en-US" smtClean="0"/>
              <a:pPr/>
              <a:t>8/16/2020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192212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facebook.com/profile.php?id=100009605491755&amp;__tn__=%2CdlC-R-R&amp;eid=ARDs1t-FmZqKaobky5Hg9k2EJ_EQMTj2J0f6DKWe6jrbhgrx0CNQquCdmLvUaouz8mSq0y_MwKOHUwgF&amp;hc_ref=ARQTMBNXcHs4gCBJ0VFqBKWHJ6KuFJnd9DD2Q3BAFizFJTJfU-n1TGEzlyjfxv8o0_I&amp;ref=nf_target"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FE3D9CD9-CAD5-4EAA-A2F4-54A146221C11}"/>
              </a:ext>
            </a:extLst>
          </p:cNvPr>
          <p:cNvPicPr>
            <a:picLocks noChangeAspect="1"/>
          </p:cNvPicPr>
          <p:nvPr/>
        </p:nvPicPr>
        <p:blipFill rotWithShape="1">
          <a:blip r:embed="rId2"/>
          <a:srcRect t="4553" r="1" b="5444"/>
          <a:stretch/>
        </p:blipFill>
        <p:spPr>
          <a:xfrm>
            <a:off x="20" y="10"/>
            <a:ext cx="12191435" cy="6857989"/>
          </a:xfrm>
          <a:prstGeom prst="rect">
            <a:avLst/>
          </a:prstGeom>
        </p:spPr>
      </p:pic>
      <p:sp>
        <p:nvSpPr>
          <p:cNvPr id="2" name="Title 1">
            <a:extLst>
              <a:ext uri="{FF2B5EF4-FFF2-40B4-BE49-F238E27FC236}">
                <a16:creationId xmlns:a16="http://schemas.microsoft.com/office/drawing/2014/main" id="{2CA5B0DB-609E-433F-9736-F67D9967156E}"/>
              </a:ext>
            </a:extLst>
          </p:cNvPr>
          <p:cNvSpPr>
            <a:spLocks noGrp="1"/>
          </p:cNvSpPr>
          <p:nvPr>
            <p:ph type="ctrTitle"/>
          </p:nvPr>
        </p:nvSpPr>
        <p:spPr>
          <a:xfrm>
            <a:off x="762000" y="1523999"/>
            <a:ext cx="10668000" cy="3535018"/>
          </a:xfrm>
        </p:spPr>
        <p:txBody>
          <a:bodyPr anchor="ctr">
            <a:normAutofit/>
          </a:bodyPr>
          <a:lstStyle/>
          <a:p>
            <a:r>
              <a:rPr lang="en-US" sz="8000" dirty="0">
                <a:solidFill>
                  <a:srgbClr val="FFFFFF"/>
                </a:solidFill>
              </a:rPr>
              <a:t>Welcome to our Presentation </a:t>
            </a:r>
          </a:p>
        </p:txBody>
      </p:sp>
      <p:sp>
        <p:nvSpPr>
          <p:cNvPr id="3" name="Subtitle 2">
            <a:extLst>
              <a:ext uri="{FF2B5EF4-FFF2-40B4-BE49-F238E27FC236}">
                <a16:creationId xmlns:a16="http://schemas.microsoft.com/office/drawing/2014/main" id="{CEABBAFC-5CB9-4AD8-9C0C-3D0B94F5949E}"/>
              </a:ext>
            </a:extLst>
          </p:cNvPr>
          <p:cNvSpPr>
            <a:spLocks noGrp="1"/>
          </p:cNvSpPr>
          <p:nvPr>
            <p:ph type="subTitle" idx="1"/>
          </p:nvPr>
        </p:nvSpPr>
        <p:spPr>
          <a:xfrm>
            <a:off x="3048000" y="5333998"/>
            <a:ext cx="6096000" cy="629480"/>
          </a:xfrm>
        </p:spPr>
        <p:txBody>
          <a:bodyPr anchor="ctr">
            <a:normAutofit/>
          </a:bodyPr>
          <a:lstStyle/>
          <a:p>
            <a:endParaRPr lang="en-US">
              <a:solidFill>
                <a:srgbClr val="FFFFFF"/>
              </a:solidFill>
            </a:endParaRPr>
          </a:p>
        </p:txBody>
      </p:sp>
    </p:spTree>
    <p:extLst>
      <p:ext uri="{BB962C8B-B14F-4D97-AF65-F5344CB8AC3E}">
        <p14:creationId xmlns:p14="http://schemas.microsoft.com/office/powerpoint/2010/main" val="274644295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02876-D7F4-4B48-95C0-388AAE830BC3}"/>
              </a:ext>
            </a:extLst>
          </p:cNvPr>
          <p:cNvPicPr>
            <a:picLocks noChangeAspect="1"/>
          </p:cNvPicPr>
          <p:nvPr/>
        </p:nvPicPr>
        <p:blipFill>
          <a:blip r:embed="rId2"/>
          <a:stretch>
            <a:fillRect/>
          </a:stretch>
        </p:blipFill>
        <p:spPr>
          <a:xfrm>
            <a:off x="-528" y="0"/>
            <a:ext cx="12192000" cy="6858000"/>
          </a:xfrm>
          <a:prstGeom prst="rect">
            <a:avLst/>
          </a:prstGeom>
        </p:spPr>
      </p:pic>
    </p:spTree>
    <p:extLst>
      <p:ext uri="{BB962C8B-B14F-4D97-AF65-F5344CB8AC3E}">
        <p14:creationId xmlns:p14="http://schemas.microsoft.com/office/powerpoint/2010/main" val="1406669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A57AFD-0B74-4D8F-95C0-4DE24575A5A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2160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9006D3-9D12-495B-94E3-E900268B73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31595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B5D84-599C-4C4E-B267-99E634C5163D}"/>
              </a:ext>
            </a:extLst>
          </p:cNvPr>
          <p:cNvPicPr>
            <a:picLocks noChangeAspect="1"/>
          </p:cNvPicPr>
          <p:nvPr/>
        </p:nvPicPr>
        <p:blipFill>
          <a:blip r:embed="rId2"/>
          <a:stretch>
            <a:fillRect/>
          </a:stretch>
        </p:blipFill>
        <p:spPr>
          <a:xfrm>
            <a:off x="0" y="-297"/>
            <a:ext cx="12395728" cy="6972597"/>
          </a:xfrm>
          <a:prstGeom prst="rect">
            <a:avLst/>
          </a:prstGeom>
        </p:spPr>
      </p:pic>
    </p:spTree>
    <p:extLst>
      <p:ext uri="{BB962C8B-B14F-4D97-AF65-F5344CB8AC3E}">
        <p14:creationId xmlns:p14="http://schemas.microsoft.com/office/powerpoint/2010/main" val="2774141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1D9025-E73A-4E90-BCD1-BA121B5FFDDC}"/>
              </a:ext>
            </a:extLst>
          </p:cNvPr>
          <p:cNvPicPr>
            <a:picLocks noChangeAspect="1"/>
          </p:cNvPicPr>
          <p:nvPr/>
        </p:nvPicPr>
        <p:blipFill>
          <a:blip r:embed="rId2"/>
          <a:stretch>
            <a:fillRect/>
          </a:stretch>
        </p:blipFill>
        <p:spPr>
          <a:xfrm>
            <a:off x="0" y="-297"/>
            <a:ext cx="12192528" cy="6858297"/>
          </a:xfrm>
          <a:prstGeom prst="rect">
            <a:avLst/>
          </a:prstGeom>
        </p:spPr>
      </p:pic>
    </p:spTree>
    <p:extLst>
      <p:ext uri="{BB962C8B-B14F-4D97-AF65-F5344CB8AC3E}">
        <p14:creationId xmlns:p14="http://schemas.microsoft.com/office/powerpoint/2010/main" val="2051006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37EA7E-FC94-4A72-929D-98B1D0C10A5B}"/>
              </a:ext>
            </a:extLst>
          </p:cNvPr>
          <p:cNvPicPr>
            <a:picLocks noChangeAspect="1"/>
          </p:cNvPicPr>
          <p:nvPr/>
        </p:nvPicPr>
        <p:blipFill>
          <a:blip r:embed="rId2"/>
          <a:stretch>
            <a:fillRect/>
          </a:stretch>
        </p:blipFill>
        <p:spPr>
          <a:xfrm>
            <a:off x="-528" y="-297"/>
            <a:ext cx="12192528" cy="6858297"/>
          </a:xfrm>
          <a:prstGeom prst="rect">
            <a:avLst/>
          </a:prstGeom>
        </p:spPr>
      </p:pic>
    </p:spTree>
    <p:extLst>
      <p:ext uri="{BB962C8B-B14F-4D97-AF65-F5344CB8AC3E}">
        <p14:creationId xmlns:p14="http://schemas.microsoft.com/office/powerpoint/2010/main" val="4264520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8B7523-1588-4A8E-8292-82427C75987A}"/>
              </a:ext>
            </a:extLst>
          </p:cNvPr>
          <p:cNvPicPr>
            <a:picLocks noChangeAspect="1"/>
          </p:cNvPicPr>
          <p:nvPr/>
        </p:nvPicPr>
        <p:blipFill>
          <a:blip r:embed="rId2"/>
          <a:stretch>
            <a:fillRect/>
          </a:stretch>
        </p:blipFill>
        <p:spPr>
          <a:xfrm>
            <a:off x="0" y="476250"/>
            <a:ext cx="12192000" cy="6858000"/>
          </a:xfrm>
          <a:prstGeom prst="rect">
            <a:avLst/>
          </a:prstGeom>
        </p:spPr>
      </p:pic>
    </p:spTree>
    <p:extLst>
      <p:ext uri="{BB962C8B-B14F-4D97-AF65-F5344CB8AC3E}">
        <p14:creationId xmlns:p14="http://schemas.microsoft.com/office/powerpoint/2010/main" val="1537527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2D4BB-91C9-4A4E-99F5-E594D19F9F65}"/>
              </a:ext>
            </a:extLst>
          </p:cNvPr>
          <p:cNvPicPr>
            <a:picLocks noChangeAspect="1"/>
          </p:cNvPicPr>
          <p:nvPr/>
        </p:nvPicPr>
        <p:blipFill>
          <a:blip r:embed="rId2"/>
          <a:stretch>
            <a:fillRect/>
          </a:stretch>
        </p:blipFill>
        <p:spPr>
          <a:xfrm>
            <a:off x="-1" y="-298"/>
            <a:ext cx="12192528" cy="6858297"/>
          </a:xfrm>
          <a:prstGeom prst="rect">
            <a:avLst/>
          </a:prstGeom>
        </p:spPr>
      </p:pic>
    </p:spTree>
    <p:extLst>
      <p:ext uri="{BB962C8B-B14F-4D97-AF65-F5344CB8AC3E}">
        <p14:creationId xmlns:p14="http://schemas.microsoft.com/office/powerpoint/2010/main" val="3397705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B363B7-42B4-468E-A264-27F366E2E0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7574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0D6F9F-E2D0-4E8C-A793-E92C67E990F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55331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C9F-EA08-4E60-8963-D4FDE2FE6A7D}"/>
              </a:ext>
            </a:extLst>
          </p:cNvPr>
          <p:cNvSpPr>
            <a:spLocks noGrp="1"/>
          </p:cNvSpPr>
          <p:nvPr>
            <p:ph type="ctrTitle"/>
          </p:nvPr>
        </p:nvSpPr>
        <p:spPr>
          <a:xfrm>
            <a:off x="603504" y="770467"/>
            <a:ext cx="7778496" cy="1320802"/>
          </a:xfrm>
        </p:spPr>
        <p:txBody>
          <a:bodyPr/>
          <a:lstStyle/>
          <a:p>
            <a:r>
              <a:rPr lang="en-US" dirty="0">
                <a:latin typeface="Times New Roman" panose="02020603050405020304" pitchFamily="18" charset="0"/>
                <a:cs typeface="Times New Roman" panose="02020603050405020304" pitchFamily="18" charset="0"/>
              </a:rPr>
              <a:t>Topic Name</a:t>
            </a:r>
          </a:p>
        </p:txBody>
      </p:sp>
      <p:sp>
        <p:nvSpPr>
          <p:cNvPr id="3" name="Subtitle 2">
            <a:extLst>
              <a:ext uri="{FF2B5EF4-FFF2-40B4-BE49-F238E27FC236}">
                <a16:creationId xmlns:a16="http://schemas.microsoft.com/office/drawing/2014/main" id="{07B91C2E-8235-4C00-AD3D-5C2DFFA36B7D}"/>
              </a:ext>
            </a:extLst>
          </p:cNvPr>
          <p:cNvSpPr>
            <a:spLocks noGrp="1"/>
          </p:cNvSpPr>
          <p:nvPr>
            <p:ph type="subTitle" idx="1"/>
          </p:nvPr>
        </p:nvSpPr>
        <p:spPr>
          <a:xfrm>
            <a:off x="783164" y="2819399"/>
            <a:ext cx="8179861" cy="1209675"/>
          </a:xfrm>
        </p:spPr>
        <p:txBody>
          <a:bodyPr>
            <a:normAutofit/>
          </a:bodyPr>
          <a:lstStyle/>
          <a:p>
            <a:r>
              <a:rPr lang="en-US" sz="6000" dirty="0">
                <a:latin typeface="Times New Roman" panose="02020603050405020304" pitchFamily="18" charset="0"/>
                <a:cs typeface="Times New Roman" panose="02020603050405020304" pitchFamily="18" charset="0"/>
              </a:rPr>
              <a:t>Bin Packing Algorithm</a:t>
            </a:r>
          </a:p>
        </p:txBody>
      </p:sp>
    </p:spTree>
    <p:extLst>
      <p:ext uri="{BB962C8B-B14F-4D97-AF65-F5344CB8AC3E}">
        <p14:creationId xmlns:p14="http://schemas.microsoft.com/office/powerpoint/2010/main" val="2082787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57FFE8-D3CD-4C1C-94DB-B2B7E9AE2968}"/>
              </a:ext>
            </a:extLst>
          </p:cNvPr>
          <p:cNvPicPr>
            <a:picLocks noChangeAspect="1"/>
          </p:cNvPicPr>
          <p:nvPr/>
        </p:nvPicPr>
        <p:blipFill>
          <a:blip r:embed="rId2"/>
          <a:stretch>
            <a:fillRect/>
          </a:stretch>
        </p:blipFill>
        <p:spPr>
          <a:xfrm>
            <a:off x="-528" y="0"/>
            <a:ext cx="12192000" cy="6858000"/>
          </a:xfrm>
          <a:prstGeom prst="rect">
            <a:avLst/>
          </a:prstGeom>
        </p:spPr>
      </p:pic>
    </p:spTree>
    <p:extLst>
      <p:ext uri="{BB962C8B-B14F-4D97-AF65-F5344CB8AC3E}">
        <p14:creationId xmlns:p14="http://schemas.microsoft.com/office/powerpoint/2010/main" val="3376965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D43C56-2B0D-4F25-B508-4D6EEB9B1412}"/>
              </a:ext>
            </a:extLst>
          </p:cNvPr>
          <p:cNvPicPr>
            <a:picLocks noChangeAspect="1"/>
          </p:cNvPicPr>
          <p:nvPr/>
        </p:nvPicPr>
        <p:blipFill>
          <a:blip r:embed="rId2"/>
          <a:stretch>
            <a:fillRect/>
          </a:stretch>
        </p:blipFill>
        <p:spPr>
          <a:xfrm>
            <a:off x="0" y="-297"/>
            <a:ext cx="12192528" cy="6858297"/>
          </a:xfrm>
          <a:prstGeom prst="rect">
            <a:avLst/>
          </a:prstGeom>
        </p:spPr>
      </p:pic>
    </p:spTree>
    <p:extLst>
      <p:ext uri="{BB962C8B-B14F-4D97-AF65-F5344CB8AC3E}">
        <p14:creationId xmlns:p14="http://schemas.microsoft.com/office/powerpoint/2010/main" val="1237759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A0D30-DF62-4B4D-BFB8-4A7A74BAE7D4}"/>
              </a:ext>
            </a:extLst>
          </p:cNvPr>
          <p:cNvPicPr>
            <a:picLocks noChangeAspect="1"/>
          </p:cNvPicPr>
          <p:nvPr/>
        </p:nvPicPr>
        <p:blipFill>
          <a:blip r:embed="rId2"/>
          <a:stretch>
            <a:fillRect/>
          </a:stretch>
        </p:blipFill>
        <p:spPr>
          <a:xfrm>
            <a:off x="-528" y="-297"/>
            <a:ext cx="12192528" cy="6858297"/>
          </a:xfrm>
          <a:prstGeom prst="rect">
            <a:avLst/>
          </a:prstGeom>
        </p:spPr>
      </p:pic>
    </p:spTree>
    <p:extLst>
      <p:ext uri="{BB962C8B-B14F-4D97-AF65-F5344CB8AC3E}">
        <p14:creationId xmlns:p14="http://schemas.microsoft.com/office/powerpoint/2010/main" val="3867729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774F9-63EB-4AC9-853E-2499F14CC2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1883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0A7D2F-2E24-4DB5-BFBE-81B2E91F2A62}"/>
              </a:ext>
            </a:extLst>
          </p:cNvPr>
          <p:cNvPicPr>
            <a:picLocks noChangeAspect="1"/>
          </p:cNvPicPr>
          <p:nvPr/>
        </p:nvPicPr>
        <p:blipFill>
          <a:blip r:embed="rId2"/>
          <a:stretch>
            <a:fillRect/>
          </a:stretch>
        </p:blipFill>
        <p:spPr>
          <a:xfrm>
            <a:off x="-528" y="0"/>
            <a:ext cx="12446000" cy="7000875"/>
          </a:xfrm>
          <a:prstGeom prst="rect">
            <a:avLst/>
          </a:prstGeom>
        </p:spPr>
      </p:pic>
    </p:spTree>
    <p:extLst>
      <p:ext uri="{BB962C8B-B14F-4D97-AF65-F5344CB8AC3E}">
        <p14:creationId xmlns:p14="http://schemas.microsoft.com/office/powerpoint/2010/main" val="233332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B7BF31-698C-4D87-8B4F-23711E9CE1E6}"/>
              </a:ext>
            </a:extLst>
          </p:cNvPr>
          <p:cNvPicPr>
            <a:picLocks noChangeAspect="1"/>
          </p:cNvPicPr>
          <p:nvPr/>
        </p:nvPicPr>
        <p:blipFill>
          <a:blip r:embed="rId2"/>
          <a:stretch>
            <a:fillRect/>
          </a:stretch>
        </p:blipFill>
        <p:spPr>
          <a:xfrm>
            <a:off x="-714376" y="-324147"/>
            <a:ext cx="14004395" cy="7877472"/>
          </a:xfrm>
          <a:prstGeom prst="rect">
            <a:avLst/>
          </a:prstGeom>
        </p:spPr>
      </p:pic>
    </p:spTree>
    <p:extLst>
      <p:ext uri="{BB962C8B-B14F-4D97-AF65-F5344CB8AC3E}">
        <p14:creationId xmlns:p14="http://schemas.microsoft.com/office/powerpoint/2010/main" val="1801790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8945F-60DA-46D3-B495-780C963141B1}"/>
              </a:ext>
            </a:extLst>
          </p:cNvPr>
          <p:cNvPicPr>
            <a:picLocks noChangeAspect="1"/>
          </p:cNvPicPr>
          <p:nvPr/>
        </p:nvPicPr>
        <p:blipFill>
          <a:blip r:embed="rId2"/>
          <a:stretch>
            <a:fillRect/>
          </a:stretch>
        </p:blipFill>
        <p:spPr>
          <a:xfrm>
            <a:off x="-1" y="0"/>
            <a:ext cx="12632267" cy="7105650"/>
          </a:xfrm>
          <a:prstGeom prst="rect">
            <a:avLst/>
          </a:prstGeom>
        </p:spPr>
      </p:pic>
    </p:spTree>
    <p:extLst>
      <p:ext uri="{BB962C8B-B14F-4D97-AF65-F5344CB8AC3E}">
        <p14:creationId xmlns:p14="http://schemas.microsoft.com/office/powerpoint/2010/main" val="2380744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2A1515-30EE-47D7-AD76-CA2E2A7DB6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451556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16EB-0117-4482-A53F-E83B03E87ACF}"/>
              </a:ext>
            </a:extLst>
          </p:cNvPr>
          <p:cNvSpPr>
            <a:spLocks noGrp="1"/>
          </p:cNvSpPr>
          <p:nvPr>
            <p:ph type="title"/>
          </p:nvPr>
        </p:nvSpPr>
        <p:spPr>
          <a:xfrm>
            <a:off x="2771776" y="1581151"/>
            <a:ext cx="6457950" cy="3581400"/>
          </a:xfrm>
        </p:spPr>
        <p:txBody>
          <a:bodyPr/>
          <a:lstStyle/>
          <a:p>
            <a:r>
              <a:rPr lang="en-US" dirty="0"/>
              <a:t>              Thank you</a:t>
            </a:r>
          </a:p>
        </p:txBody>
      </p:sp>
    </p:spTree>
    <p:extLst>
      <p:ext uri="{BB962C8B-B14F-4D97-AF65-F5344CB8AC3E}">
        <p14:creationId xmlns:p14="http://schemas.microsoft.com/office/powerpoint/2010/main" val="818883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1CA388-8F37-44D0-BE00-7581B6A0EF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 </a:t>
            </a:r>
            <a:br>
              <a:rPr lang="en-US" dirty="0"/>
            </a:br>
            <a:endParaRPr lang="en-US" dirty="0"/>
          </a:p>
        </p:txBody>
      </p:sp>
      <p:sp>
        <p:nvSpPr>
          <p:cNvPr id="3" name="Content Placeholder 2">
            <a:extLst>
              <a:ext uri="{FF2B5EF4-FFF2-40B4-BE49-F238E27FC236}">
                <a16:creationId xmlns:a16="http://schemas.microsoft.com/office/drawing/2014/main" id="{3EDBF1C9-4BD3-4144-96BA-E42456460D79}"/>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Ahasan Kabir </a:t>
            </a:r>
          </a:p>
          <a:p>
            <a:r>
              <a:rPr lang="en-US" sz="3200" b="1" dirty="0">
                <a:latin typeface="Times New Roman" panose="02020603050405020304" pitchFamily="18" charset="0"/>
                <a:cs typeface="Times New Roman" panose="02020603050405020304" pitchFamily="18" charset="0"/>
              </a:rPr>
              <a:t>ID:191-15-12930</a:t>
            </a:r>
          </a:p>
          <a:p>
            <a:r>
              <a:rPr lang="en-US" sz="3200" dirty="0" err="1">
                <a:latin typeface="Times New Roman" panose="02020603050405020304" pitchFamily="18" charset="0"/>
                <a:cs typeface="Times New Roman" panose="02020603050405020304" pitchFamily="18" charset="0"/>
              </a:rPr>
              <a:t>Ummay</a:t>
            </a:r>
            <a:r>
              <a:rPr lang="en-US" sz="3200" dirty="0">
                <a:latin typeface="Times New Roman" panose="02020603050405020304" pitchFamily="18" charset="0"/>
                <a:cs typeface="Times New Roman" panose="02020603050405020304" pitchFamily="18" charset="0"/>
              </a:rPr>
              <a:t> Habiba </a:t>
            </a:r>
            <a:r>
              <a:rPr lang="en-US" sz="3200" dirty="0" err="1">
                <a:latin typeface="Times New Roman" panose="02020603050405020304" pitchFamily="18" charset="0"/>
                <a:cs typeface="Times New Roman" panose="02020603050405020304" pitchFamily="18" charset="0"/>
              </a:rPr>
              <a:t>Bornali</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ID:191-15-12485</a:t>
            </a:r>
          </a:p>
          <a:p>
            <a:r>
              <a:rPr lang="en-US" sz="3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Md Ibrahim Kholil </a:t>
            </a:r>
            <a:r>
              <a:rPr lang="en-US" sz="3200"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Sumon</a:t>
            </a:r>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ID:191-15-12766</a:t>
            </a:r>
          </a:p>
          <a:p>
            <a:endParaRPr lang="en-US" dirty="0"/>
          </a:p>
          <a:p>
            <a:endParaRPr lang="en-US" dirty="0"/>
          </a:p>
        </p:txBody>
      </p:sp>
    </p:spTree>
    <p:extLst>
      <p:ext uri="{BB962C8B-B14F-4D97-AF65-F5344CB8AC3E}">
        <p14:creationId xmlns:p14="http://schemas.microsoft.com/office/powerpoint/2010/main" val="2858360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7998-A3DF-4832-BECA-007EFFB6C8BB}"/>
              </a:ext>
            </a:extLst>
          </p:cNvPr>
          <p:cNvSpPr>
            <a:spLocks noGrp="1"/>
          </p:cNvSpPr>
          <p:nvPr>
            <p:ph type="ctrTitle"/>
          </p:nvPr>
        </p:nvSpPr>
        <p:spPr>
          <a:xfrm>
            <a:off x="295275" y="200025"/>
            <a:ext cx="9229725" cy="2938462"/>
          </a:xfrm>
        </p:spPr>
        <p:txBody>
          <a:bodyPr>
            <a:normAutofit/>
          </a:bodyPr>
          <a:lstStyle/>
          <a:p>
            <a:r>
              <a:rPr lang="en-US" dirty="0"/>
              <a:t>What is </a:t>
            </a:r>
            <a:r>
              <a:rPr lang="en-US" dirty="0">
                <a:latin typeface="Times New Roman" panose="02020603050405020304" pitchFamily="18" charset="0"/>
                <a:cs typeface="Times New Roman" panose="02020603050405020304" pitchFamily="18" charset="0"/>
              </a:rPr>
              <a:t>Bin Packing Algorithm</a:t>
            </a:r>
            <a:br>
              <a:rPr lang="en-US"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B5FA61F-86BC-4450-BA87-53FEFB42FE6E}"/>
              </a:ext>
            </a:extLst>
          </p:cNvPr>
          <p:cNvSpPr>
            <a:spLocks noGrp="1"/>
          </p:cNvSpPr>
          <p:nvPr>
            <p:ph type="subTitle" idx="1"/>
          </p:nvPr>
        </p:nvSpPr>
        <p:spPr>
          <a:xfrm>
            <a:off x="684211" y="3848100"/>
            <a:ext cx="11060113" cy="19431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 the bin packing problem, items of different volumes must be packed into a finite number of bins or containers each of a fixed given volume in a way that minimizes the number of bins used. In computational complexity theory, it is a combinatorial NP-hard problem</a:t>
            </a:r>
            <a:endParaRPr lang="en-US" dirty="0"/>
          </a:p>
        </p:txBody>
      </p:sp>
    </p:spTree>
    <p:extLst>
      <p:ext uri="{BB962C8B-B14F-4D97-AF65-F5344CB8AC3E}">
        <p14:creationId xmlns:p14="http://schemas.microsoft.com/office/powerpoint/2010/main" val="2585489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4319-AA56-4448-97CA-C9CD514680A2}"/>
              </a:ext>
            </a:extLst>
          </p:cNvPr>
          <p:cNvSpPr>
            <a:spLocks noGrp="1"/>
          </p:cNvSpPr>
          <p:nvPr>
            <p:ph type="title"/>
          </p:nvPr>
        </p:nvSpPr>
        <p:spPr>
          <a:xfrm>
            <a:off x="207961" y="1857375"/>
            <a:ext cx="11096626" cy="4676776"/>
          </a:xfrm>
        </p:spPr>
        <p:txBody>
          <a:bodyPr>
            <a:normAutofit/>
          </a:bodyPr>
          <a:lstStyle/>
          <a:p>
            <a:r>
              <a:rPr lang="en-US" sz="2800" dirty="0">
                <a:latin typeface="Times New Roman" panose="02020603050405020304" pitchFamily="18" charset="0"/>
                <a:cs typeface="Times New Roman" panose="02020603050405020304" pitchFamily="18" charset="0"/>
              </a:rPr>
              <a:t>There are four </a:t>
            </a:r>
            <a:r>
              <a:rPr lang="en-US" sz="2800" b="1" dirty="0">
                <a:latin typeface="Times New Roman" panose="02020603050405020304" pitchFamily="18" charset="0"/>
                <a:cs typeface="Times New Roman" panose="02020603050405020304" pitchFamily="18" charset="0"/>
              </a:rPr>
              <a:t>packing algorithms</a:t>
            </a:r>
            <a:r>
              <a:rPr lang="en-US" sz="2800" dirty="0">
                <a:latin typeface="Times New Roman" panose="02020603050405020304" pitchFamily="18" charset="0"/>
                <a:cs typeface="Times New Roman" panose="02020603050405020304" pitchFamily="18" charset="0"/>
              </a:rPr>
              <a:t>: NF, FF, BF, and WF and we now have four new approaches which four packing algorithms: NF, FF, BF, and WF and we now have four new approaches which we will call NFD, FFD, BFD, and WFD where in each case the "D" refers to decreasing. For example, FFD means First Fit Decreasing, and would give rise to the packing for the weights which we will call NFD, FFD, BFD, and WFD where in each case the "D" refers to decreasing. For example, FFD means First Fit Decreasing, and would give rise to the </a:t>
            </a:r>
            <a:r>
              <a:rPr lang="en-US" sz="2800" b="1" dirty="0">
                <a:latin typeface="Times New Roman" panose="02020603050405020304" pitchFamily="18" charset="0"/>
                <a:cs typeface="Times New Roman" panose="02020603050405020304" pitchFamily="18" charset="0"/>
              </a:rPr>
              <a:t>packing</a:t>
            </a:r>
            <a:r>
              <a:rPr lang="en-US" sz="2800" dirty="0">
                <a:latin typeface="Times New Roman" panose="02020603050405020304" pitchFamily="18" charset="0"/>
                <a:cs typeface="Times New Roman" panose="02020603050405020304" pitchFamily="18" charset="0"/>
              </a:rPr>
              <a:t> for the weights</a:t>
            </a:r>
            <a:endParaRPr lang="en-US" sz="2800" cap="small" normalizeH="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57234-6735-40DF-8D6D-C1AED094B022}"/>
              </a:ext>
            </a:extLst>
          </p:cNvPr>
          <p:cNvSpPr>
            <a:spLocks noGrp="1"/>
          </p:cNvSpPr>
          <p:nvPr>
            <p:ph idx="1"/>
          </p:nvPr>
        </p:nvSpPr>
        <p:spPr>
          <a:xfrm>
            <a:off x="207961" y="247650"/>
            <a:ext cx="11582401" cy="1333500"/>
          </a:xfrm>
        </p:spPr>
        <p:txBody>
          <a:bodyPr>
            <a:normAutofit/>
          </a:bodyPr>
          <a:lstStyle/>
          <a:p>
            <a:r>
              <a:rPr lang="en-US" sz="4000" b="1" cap="small" normalizeH="1" dirty="0">
                <a:latin typeface="Times New Roman" panose="02020603050405020304" pitchFamily="18" charset="0"/>
                <a:cs typeface="Times New Roman" panose="02020603050405020304" pitchFamily="18" charset="0"/>
              </a:rPr>
              <a:t>           types of bin packing algorithm</a:t>
            </a:r>
          </a:p>
          <a:p>
            <a:endParaRPr lang="en-US" dirty="0"/>
          </a:p>
        </p:txBody>
      </p:sp>
    </p:spTree>
    <p:extLst>
      <p:ext uri="{BB962C8B-B14F-4D97-AF65-F5344CB8AC3E}">
        <p14:creationId xmlns:p14="http://schemas.microsoft.com/office/powerpoint/2010/main" val="2467651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551A-29CB-479D-BEF9-A95CF4245A90}"/>
              </a:ext>
            </a:extLst>
          </p:cNvPr>
          <p:cNvSpPr>
            <a:spLocks noGrp="1"/>
          </p:cNvSpPr>
          <p:nvPr>
            <p:ph type="title" idx="4294967295"/>
          </p:nvPr>
        </p:nvSpPr>
        <p:spPr>
          <a:xfrm>
            <a:off x="0" y="1809750"/>
            <a:ext cx="8628063" cy="4184650"/>
          </a:xfrm>
        </p:spPr>
        <p:txBody>
          <a:bodyPr>
            <a:normAutofit/>
          </a:bodyPr>
          <a:lstStyle/>
          <a:p>
            <a:r>
              <a:rPr lang="en-US" sz="2800" dirty="0">
                <a:latin typeface="Times New Roman" panose="02020603050405020304" pitchFamily="18" charset="0"/>
                <a:cs typeface="Times New Roman" panose="02020603050405020304" pitchFamily="18" charset="0"/>
              </a:rPr>
              <a:t>They have many applications, such as filling up containers, loading trucks with weight capacity constraints, creating file backups in media and technology mapping in field-programmable gate array semiconductor chip design. </a:t>
            </a:r>
            <a:r>
              <a:rPr lang="en-US" sz="2800" b="1" dirty="0">
                <a:latin typeface="Times New Roman" panose="02020603050405020304" pitchFamily="18" charset="0"/>
                <a:cs typeface="Times New Roman" panose="02020603050405020304" pitchFamily="18" charset="0"/>
              </a:rPr>
              <a:t>The bin packing problem can</a:t>
            </a:r>
            <a:r>
              <a:rPr lang="en-US" sz="2800" dirty="0">
                <a:latin typeface="Times New Roman" panose="02020603050405020304" pitchFamily="18" charset="0"/>
                <a:cs typeface="Times New Roman" panose="02020603050405020304" pitchFamily="18" charset="0"/>
              </a:rPr>
              <a:t> also be seen as a special case of </a:t>
            </a:r>
            <a:r>
              <a:rPr lang="en-US" sz="2800" b="1"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cutting stock </a:t>
            </a:r>
            <a:r>
              <a:rPr lang="en-US" sz="2800" b="1" dirty="0">
                <a:latin typeface="Times New Roman" panose="02020603050405020304" pitchFamily="18" charset="0"/>
                <a:cs typeface="Times New Roman" panose="02020603050405020304" pitchFamily="18" charset="0"/>
              </a:rPr>
              <a:t>problem</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C5FD25-52D5-46B3-8BA5-7A5915FAF99B}"/>
              </a:ext>
            </a:extLst>
          </p:cNvPr>
          <p:cNvSpPr>
            <a:spLocks noGrp="1"/>
          </p:cNvSpPr>
          <p:nvPr>
            <p:ph idx="4294967295"/>
          </p:nvPr>
        </p:nvSpPr>
        <p:spPr>
          <a:xfrm>
            <a:off x="0" y="152400"/>
            <a:ext cx="8534400" cy="1476375"/>
          </a:xfrm>
        </p:spPr>
        <p:txBody>
          <a:bodyPr>
            <a:normAutofit/>
          </a:bodyPr>
          <a:lstStyle/>
          <a:p>
            <a:r>
              <a:rPr lang="en-US" sz="3200" b="1" dirty="0">
                <a:latin typeface="Times New Roman" panose="02020603050405020304" pitchFamily="18" charset="0"/>
                <a:cs typeface="Times New Roman" panose="02020603050405020304" pitchFamily="18" charset="0"/>
              </a:rPr>
              <a:t>Where we use Bin Packing Algorithm</a:t>
            </a:r>
          </a:p>
        </p:txBody>
      </p:sp>
    </p:spTree>
    <p:extLst>
      <p:ext uri="{BB962C8B-B14F-4D97-AF65-F5344CB8AC3E}">
        <p14:creationId xmlns:p14="http://schemas.microsoft.com/office/powerpoint/2010/main" val="3994237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16A58D-4941-4AF8-B59F-60CF86D885D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56772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58736-0ABA-4698-91A6-6132FCB6E93A}"/>
              </a:ext>
            </a:extLst>
          </p:cNvPr>
          <p:cNvPicPr>
            <a:picLocks noChangeAspect="1"/>
          </p:cNvPicPr>
          <p:nvPr/>
        </p:nvPicPr>
        <p:blipFill>
          <a:blip r:embed="rId2"/>
          <a:stretch>
            <a:fillRect/>
          </a:stretch>
        </p:blipFill>
        <p:spPr>
          <a:xfrm>
            <a:off x="0" y="0"/>
            <a:ext cx="12192000" cy="6766917"/>
          </a:xfrm>
          <a:prstGeom prst="rect">
            <a:avLst/>
          </a:prstGeom>
        </p:spPr>
      </p:pic>
    </p:spTree>
    <p:extLst>
      <p:ext uri="{BB962C8B-B14F-4D97-AF65-F5344CB8AC3E}">
        <p14:creationId xmlns:p14="http://schemas.microsoft.com/office/powerpoint/2010/main" val="110590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58E79-D165-4FE1-9308-17CEE897368E}"/>
              </a:ext>
            </a:extLst>
          </p:cNvPr>
          <p:cNvPicPr>
            <a:picLocks noChangeAspect="1"/>
          </p:cNvPicPr>
          <p:nvPr/>
        </p:nvPicPr>
        <p:blipFill>
          <a:blip r:embed="rId2"/>
          <a:stretch>
            <a:fillRect/>
          </a:stretch>
        </p:blipFill>
        <p:spPr>
          <a:xfrm>
            <a:off x="-528" y="0"/>
            <a:ext cx="12192528" cy="6858297"/>
          </a:xfrm>
          <a:prstGeom prst="rect">
            <a:avLst/>
          </a:prstGeom>
        </p:spPr>
      </p:pic>
    </p:spTree>
    <p:extLst>
      <p:ext uri="{BB962C8B-B14F-4D97-AF65-F5344CB8AC3E}">
        <p14:creationId xmlns:p14="http://schemas.microsoft.com/office/powerpoint/2010/main" val="505230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278</Words>
  <Application>Microsoft Office PowerPoint</Application>
  <PresentationFormat>Widescreen</PresentationFormat>
  <Paragraphs>17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Trebuchet MS</vt:lpstr>
      <vt:lpstr>Wingdings 3</vt:lpstr>
      <vt:lpstr>Facet</vt:lpstr>
      <vt:lpstr>Welcome to our Presentation </vt:lpstr>
      <vt:lpstr>Topic Name</vt:lpstr>
      <vt:lpstr>Team Members  </vt:lpstr>
      <vt:lpstr>What is Bin Packing Algorithm </vt:lpstr>
      <vt:lpstr>There are four packing algorithms: NF, FF, BF, and WF and we now have four new approaches which four packing algorithms: NF, FF, BF, and WF and we now have four new approaches which we will call NFD, FFD, BFD, and WFD where in each case the "D" refers to decreasing. For example, FFD means First Fit Decreasing, and would give rise to the packing for the weights which we will call NFD, FFD, BFD, and WFD where in each case the "D" refers to decreasing. For example, FFD means First Fit Decreasing, and would give rise to the packing for the weights</vt:lpstr>
      <vt:lpstr>They have many applications, such as filling up containers, loading trucks with weight capacity constraints, creating file backups in media and technology mapping in field-programmable gate array semiconductor chip design. The bin packing problem can also be seen as a special case of the cutting stock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Ahasan Kabir</dc:creator>
  <cp:lastModifiedBy>Ahasan Kabir</cp:lastModifiedBy>
  <cp:revision>11</cp:revision>
  <dcterms:created xsi:type="dcterms:W3CDTF">2020-08-16T14:58:16Z</dcterms:created>
  <dcterms:modified xsi:type="dcterms:W3CDTF">2020-08-16T17:18:54Z</dcterms:modified>
</cp:coreProperties>
</file>