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av" ContentType="audio/x-wav"/>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9B80F13-71DC-475F-934F-D55027B5C42C}">
          <p14:sldIdLst>
            <p14:sldId id="256"/>
          </p14:sldIdLst>
        </p14:section>
        <p14:section name="PROGRAMMING" id="{4EA74D89-D01A-4930-A233-1C8CCD9B666F}">
          <p14:sldIdLst>
            <p14:sldId id="258"/>
            <p14:sldId id="257"/>
          </p14:sldIdLst>
        </p14:section>
        <p14:section name="EDUCATION" id="{5466316F-A7D3-484A-9CB4-43152D3A617E}">
          <p14:sldIdLst>
            <p14:sldId id="259"/>
            <p14:sldId id="260"/>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79" d="100"/>
          <a:sy n="79" d="100"/>
        </p:scale>
        <p:origin x="91"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Sheet1!$B$1</c:f>
              <c:strCache>
                <c:ptCount val="1"/>
                <c:pt idx="0">
                  <c:v>Series 1</c:v>
                </c:pt>
              </c:strCache>
            </c:strRef>
          </c:tx>
          <c:spPr>
            <a:solidFill>
              <a:schemeClr val="accent1"/>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14A-457D-A10F-4F25EB5BBEC7}"/>
            </c:ext>
          </c:extLst>
        </c:ser>
        <c:ser>
          <c:idx val="1"/>
          <c:order val="1"/>
          <c:tx>
            <c:strRef>
              <c:f>Sheet1!$C$1</c:f>
              <c:strCache>
                <c:ptCount val="1"/>
                <c:pt idx="0">
                  <c:v>Series 2</c:v>
                </c:pt>
              </c:strCache>
            </c:strRef>
          </c:tx>
          <c:spPr>
            <a:solidFill>
              <a:schemeClr val="accent2"/>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14A-457D-A10F-4F25EB5BBEC7}"/>
            </c:ext>
          </c:extLst>
        </c:ser>
        <c:ser>
          <c:idx val="2"/>
          <c:order val="2"/>
          <c:tx>
            <c:strRef>
              <c:f>Sheet1!$D$1</c:f>
              <c:strCache>
                <c:ptCount val="1"/>
                <c:pt idx="0">
                  <c:v>Series 3</c:v>
                </c:pt>
              </c:strCache>
            </c:strRef>
          </c:tx>
          <c:spPr>
            <a:solidFill>
              <a:schemeClr val="accent3"/>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14A-457D-A10F-4F25EB5BBEC7}"/>
            </c:ext>
          </c:extLst>
        </c:ser>
        <c:dLbls>
          <c:showLegendKey val="0"/>
          <c:showVal val="0"/>
          <c:showCatName val="0"/>
          <c:showSerName val="0"/>
          <c:showPercent val="0"/>
          <c:showBubbleSize val="0"/>
        </c:dLbls>
        <c:gapWidth val="150"/>
        <c:shape val="box"/>
        <c:axId val="1293778399"/>
        <c:axId val="1410607647"/>
        <c:axId val="0"/>
      </c:bar3DChart>
      <c:catAx>
        <c:axId val="129377839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10607647"/>
        <c:crosses val="autoZero"/>
        <c:auto val="1"/>
        <c:lblAlgn val="ctr"/>
        <c:lblOffset val="100"/>
        <c:noMultiLvlLbl val="0"/>
      </c:catAx>
      <c:valAx>
        <c:axId val="141060764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937783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E58-4D76-93CB-7765C5497F45}"/>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E58-4D76-93CB-7765C5497F45}"/>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E58-4D76-93CB-7765C5497F45}"/>
            </c:ext>
          </c:extLst>
        </c:ser>
        <c:dLbls>
          <c:showLegendKey val="0"/>
          <c:showVal val="0"/>
          <c:showCatName val="0"/>
          <c:showSerName val="0"/>
          <c:showPercent val="0"/>
          <c:showBubbleSize val="0"/>
        </c:dLbls>
        <c:gapWidth val="182"/>
        <c:axId val="1398800239"/>
        <c:axId val="1359541311"/>
      </c:barChart>
      <c:catAx>
        <c:axId val="139880023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59541311"/>
        <c:crosses val="autoZero"/>
        <c:auto val="1"/>
        <c:lblAlgn val="ctr"/>
        <c:lblOffset val="100"/>
        <c:noMultiLvlLbl val="0"/>
      </c:catAx>
      <c:valAx>
        <c:axId val="135954131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988002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883-499A-9E73-64BA5AC888B7}"/>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883-499A-9E73-64BA5AC888B7}"/>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883-499A-9E73-64BA5AC888B7}"/>
            </c:ext>
          </c:extLst>
        </c:ser>
        <c:dLbls>
          <c:showLegendKey val="0"/>
          <c:showVal val="0"/>
          <c:showCatName val="0"/>
          <c:showSerName val="0"/>
          <c:showPercent val="0"/>
          <c:showBubbleSize val="0"/>
        </c:dLbls>
        <c:gapWidth val="150"/>
        <c:overlap val="100"/>
        <c:axId val="1402763567"/>
        <c:axId val="1514756159"/>
      </c:barChart>
      <c:catAx>
        <c:axId val="14027635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14756159"/>
        <c:crosses val="autoZero"/>
        <c:auto val="1"/>
        <c:lblAlgn val="ctr"/>
        <c:lblOffset val="100"/>
        <c:noMultiLvlLbl val="0"/>
      </c:catAx>
      <c:valAx>
        <c:axId val="15147561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27635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F5A5DF-6B32-49A7-B249-F1FD3DE1B0A9}"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0F69D24D-3DC4-4742-8A13-B1D71B5C13F3}">
      <dgm:prSet phldrT="[Text]"/>
      <dgm:spPr/>
      <dgm:t>
        <a:bodyPr/>
        <a:lstStyle/>
        <a:p>
          <a:r>
            <a:rPr lang="en-US" dirty="0"/>
            <a:t>react</a:t>
          </a:r>
        </a:p>
      </dgm:t>
    </dgm:pt>
    <dgm:pt modelId="{DCADBA73-3706-48A5-AFE9-1127B07B10B1}" type="parTrans" cxnId="{E0EFAFA8-7955-4749-BFA5-EF711B118353}">
      <dgm:prSet/>
      <dgm:spPr/>
      <dgm:t>
        <a:bodyPr/>
        <a:lstStyle/>
        <a:p>
          <a:endParaRPr lang="en-US"/>
        </a:p>
      </dgm:t>
    </dgm:pt>
    <dgm:pt modelId="{3D51F1E3-4E76-4C3B-A65D-B4CB76EB7D38}" type="sibTrans" cxnId="{E0EFAFA8-7955-4749-BFA5-EF711B118353}">
      <dgm:prSet/>
      <dgm:spPr/>
      <dgm:t>
        <a:bodyPr/>
        <a:lstStyle/>
        <a:p>
          <a:endParaRPr lang="en-US"/>
        </a:p>
      </dgm:t>
    </dgm:pt>
    <dgm:pt modelId="{515F944C-57CB-4A5D-BD2E-DC771035A380}">
      <dgm:prSet phldrT="[Text]"/>
      <dgm:spPr/>
      <dgm:t>
        <a:bodyPr/>
        <a:lstStyle/>
        <a:p>
          <a:r>
            <a:rPr lang="en-US" dirty="0"/>
            <a:t>Properties</a:t>
          </a:r>
        </a:p>
      </dgm:t>
    </dgm:pt>
    <dgm:pt modelId="{B77603CE-2270-4085-B914-2D78CD00F497}" type="parTrans" cxnId="{911FB69C-1EB5-4E40-8775-3D62287A03AA}">
      <dgm:prSet/>
      <dgm:spPr/>
      <dgm:t>
        <a:bodyPr/>
        <a:lstStyle/>
        <a:p>
          <a:endParaRPr lang="en-US"/>
        </a:p>
      </dgm:t>
    </dgm:pt>
    <dgm:pt modelId="{A0A20583-BA67-4E6C-AD32-61027A2E4AA7}" type="sibTrans" cxnId="{911FB69C-1EB5-4E40-8775-3D62287A03AA}">
      <dgm:prSet/>
      <dgm:spPr/>
      <dgm:t>
        <a:bodyPr/>
        <a:lstStyle/>
        <a:p>
          <a:endParaRPr lang="en-US"/>
        </a:p>
      </dgm:t>
    </dgm:pt>
    <dgm:pt modelId="{2D8E7A45-D1C6-4DF9-93A0-4C84570CEAA6}">
      <dgm:prSet phldrT="[Text]"/>
      <dgm:spPr/>
      <dgm:t>
        <a:bodyPr/>
        <a:lstStyle/>
        <a:p>
          <a:r>
            <a:rPr lang="en-US" dirty="0"/>
            <a:t>WEB AND APP RESPONSIVE</a:t>
          </a:r>
        </a:p>
      </dgm:t>
    </dgm:pt>
    <dgm:pt modelId="{06A4933C-1599-4BE2-B30A-CD6446A42052}" type="parTrans" cxnId="{56D00056-837E-4007-B1C1-1A659407A673}">
      <dgm:prSet/>
      <dgm:spPr/>
      <dgm:t>
        <a:bodyPr/>
        <a:lstStyle/>
        <a:p>
          <a:endParaRPr lang="en-US"/>
        </a:p>
      </dgm:t>
    </dgm:pt>
    <dgm:pt modelId="{3489F1E2-B6FD-4A38-A0C7-D70335C7D002}" type="sibTrans" cxnId="{56D00056-837E-4007-B1C1-1A659407A673}">
      <dgm:prSet/>
      <dgm:spPr/>
      <dgm:t>
        <a:bodyPr/>
        <a:lstStyle/>
        <a:p>
          <a:endParaRPr lang="en-US"/>
        </a:p>
      </dgm:t>
    </dgm:pt>
    <dgm:pt modelId="{7B5CAE1A-98BE-43F4-A2E3-66644E208F0E}">
      <dgm:prSet phldrT="[Text]"/>
      <dgm:spPr/>
      <dgm:t>
        <a:bodyPr/>
        <a:lstStyle/>
        <a:p>
          <a:r>
            <a:rPr lang="en-US" dirty="0"/>
            <a:t>HYBRID</a:t>
          </a:r>
        </a:p>
      </dgm:t>
    </dgm:pt>
    <dgm:pt modelId="{7935500F-F693-4F38-BC69-5E04132E106A}" type="sibTrans" cxnId="{9DF5F016-71A4-4DE7-820A-DE5204BC02F3}">
      <dgm:prSet/>
      <dgm:spPr/>
      <dgm:t>
        <a:bodyPr/>
        <a:lstStyle/>
        <a:p>
          <a:endParaRPr lang="en-US"/>
        </a:p>
      </dgm:t>
    </dgm:pt>
    <dgm:pt modelId="{405138F1-54F8-4183-9DDC-6BF3A5C73342}" type="parTrans" cxnId="{9DF5F016-71A4-4DE7-820A-DE5204BC02F3}">
      <dgm:prSet/>
      <dgm:spPr/>
      <dgm:t>
        <a:bodyPr/>
        <a:lstStyle/>
        <a:p>
          <a:endParaRPr lang="en-US"/>
        </a:p>
      </dgm:t>
    </dgm:pt>
    <dgm:pt modelId="{09F937C0-9F5F-45C6-8C79-90023DBD8118}" type="pres">
      <dgm:prSet presAssocID="{9CF5A5DF-6B32-49A7-B249-F1FD3DE1B0A9}" presName="Name0" presStyleCnt="0">
        <dgm:presLayoutVars>
          <dgm:dir/>
          <dgm:animLvl val="lvl"/>
          <dgm:resizeHandles val="exact"/>
        </dgm:presLayoutVars>
      </dgm:prSet>
      <dgm:spPr/>
    </dgm:pt>
    <dgm:pt modelId="{6C8D1403-F55D-4DE6-B3E6-BF315EAACD29}" type="pres">
      <dgm:prSet presAssocID="{0F69D24D-3DC4-4742-8A13-B1D71B5C13F3}" presName="linNode" presStyleCnt="0"/>
      <dgm:spPr/>
    </dgm:pt>
    <dgm:pt modelId="{088D2A24-6624-4A24-B0A2-5359B5191A65}" type="pres">
      <dgm:prSet presAssocID="{0F69D24D-3DC4-4742-8A13-B1D71B5C13F3}" presName="parTx" presStyleLbl="revTx" presStyleIdx="0" presStyleCnt="2">
        <dgm:presLayoutVars>
          <dgm:chMax val="1"/>
          <dgm:bulletEnabled val="1"/>
        </dgm:presLayoutVars>
      </dgm:prSet>
      <dgm:spPr/>
    </dgm:pt>
    <dgm:pt modelId="{70F6741A-5510-4A16-805D-2C87A4B96AE0}" type="pres">
      <dgm:prSet presAssocID="{0F69D24D-3DC4-4742-8A13-B1D71B5C13F3}" presName="bracket" presStyleLbl="parChTrans1D1" presStyleIdx="0" presStyleCnt="2"/>
      <dgm:spPr/>
    </dgm:pt>
    <dgm:pt modelId="{A23ED32C-5925-4392-BB48-BC3DB48203CF}" type="pres">
      <dgm:prSet presAssocID="{0F69D24D-3DC4-4742-8A13-B1D71B5C13F3}" presName="spH" presStyleCnt="0"/>
      <dgm:spPr/>
    </dgm:pt>
    <dgm:pt modelId="{40A15DE5-DEB8-402C-B323-9AF0B0FEED1D}" type="pres">
      <dgm:prSet presAssocID="{0F69D24D-3DC4-4742-8A13-B1D71B5C13F3}" presName="desTx" presStyleLbl="node1" presStyleIdx="0" presStyleCnt="2">
        <dgm:presLayoutVars>
          <dgm:bulletEnabled val="1"/>
        </dgm:presLayoutVars>
      </dgm:prSet>
      <dgm:spPr/>
    </dgm:pt>
    <dgm:pt modelId="{24FCF76B-CD34-47C3-9C30-42F6DA0CF3B1}" type="pres">
      <dgm:prSet presAssocID="{3D51F1E3-4E76-4C3B-A65D-B4CB76EB7D38}" presName="spV" presStyleCnt="0"/>
      <dgm:spPr/>
    </dgm:pt>
    <dgm:pt modelId="{393F971F-EB1E-46D1-9B6C-19D4847E1A8D}" type="pres">
      <dgm:prSet presAssocID="{515F944C-57CB-4A5D-BD2E-DC771035A380}" presName="linNode" presStyleCnt="0"/>
      <dgm:spPr/>
    </dgm:pt>
    <dgm:pt modelId="{CC0E6EA1-59C1-4A3B-9952-459A4453F000}" type="pres">
      <dgm:prSet presAssocID="{515F944C-57CB-4A5D-BD2E-DC771035A380}" presName="parTx" presStyleLbl="revTx" presStyleIdx="1" presStyleCnt="2">
        <dgm:presLayoutVars>
          <dgm:chMax val="1"/>
          <dgm:bulletEnabled val="1"/>
        </dgm:presLayoutVars>
      </dgm:prSet>
      <dgm:spPr/>
    </dgm:pt>
    <dgm:pt modelId="{52127D19-9BF0-4510-BB9C-18398435C596}" type="pres">
      <dgm:prSet presAssocID="{515F944C-57CB-4A5D-BD2E-DC771035A380}" presName="bracket" presStyleLbl="parChTrans1D1" presStyleIdx="1" presStyleCnt="2"/>
      <dgm:spPr/>
    </dgm:pt>
    <dgm:pt modelId="{E0847620-065F-43EF-A883-5C2F008DD1DB}" type="pres">
      <dgm:prSet presAssocID="{515F944C-57CB-4A5D-BD2E-DC771035A380}" presName="spH" presStyleCnt="0"/>
      <dgm:spPr/>
    </dgm:pt>
    <dgm:pt modelId="{913598D4-9D24-4D27-8FE9-99D89A212109}" type="pres">
      <dgm:prSet presAssocID="{515F944C-57CB-4A5D-BD2E-DC771035A380}" presName="desTx" presStyleLbl="node1" presStyleIdx="1" presStyleCnt="2">
        <dgm:presLayoutVars>
          <dgm:bulletEnabled val="1"/>
        </dgm:presLayoutVars>
      </dgm:prSet>
      <dgm:spPr/>
    </dgm:pt>
  </dgm:ptLst>
  <dgm:cxnLst>
    <dgm:cxn modelId="{BCE85414-6316-4C00-8811-AC3FE434AB1F}" type="presOf" srcId="{9CF5A5DF-6B32-49A7-B249-F1FD3DE1B0A9}" destId="{09F937C0-9F5F-45C6-8C79-90023DBD8118}" srcOrd="0" destOrd="0" presId="urn:diagrams.loki3.com/BracketList"/>
    <dgm:cxn modelId="{9DF5F016-71A4-4DE7-820A-DE5204BC02F3}" srcId="{0F69D24D-3DC4-4742-8A13-B1D71B5C13F3}" destId="{7B5CAE1A-98BE-43F4-A2E3-66644E208F0E}" srcOrd="0" destOrd="0" parTransId="{405138F1-54F8-4183-9DDC-6BF3A5C73342}" sibTransId="{7935500F-F693-4F38-BC69-5E04132E106A}"/>
    <dgm:cxn modelId="{97C55440-F426-4599-8C07-84F0328A059F}" type="presOf" srcId="{7B5CAE1A-98BE-43F4-A2E3-66644E208F0E}" destId="{40A15DE5-DEB8-402C-B323-9AF0B0FEED1D}" srcOrd="0" destOrd="0" presId="urn:diagrams.loki3.com/BracketList"/>
    <dgm:cxn modelId="{0E134841-1065-46BF-AA19-CCE7B1150E74}" type="presOf" srcId="{515F944C-57CB-4A5D-BD2E-DC771035A380}" destId="{CC0E6EA1-59C1-4A3B-9952-459A4453F000}" srcOrd="0" destOrd="0" presId="urn:diagrams.loki3.com/BracketList"/>
    <dgm:cxn modelId="{3CCB4954-1DC4-418A-8E63-5F025FD67896}" type="presOf" srcId="{0F69D24D-3DC4-4742-8A13-B1D71B5C13F3}" destId="{088D2A24-6624-4A24-B0A2-5359B5191A65}" srcOrd="0" destOrd="0" presId="urn:diagrams.loki3.com/BracketList"/>
    <dgm:cxn modelId="{56D00056-837E-4007-B1C1-1A659407A673}" srcId="{515F944C-57CB-4A5D-BD2E-DC771035A380}" destId="{2D8E7A45-D1C6-4DF9-93A0-4C84570CEAA6}" srcOrd="0" destOrd="0" parTransId="{06A4933C-1599-4BE2-B30A-CD6446A42052}" sibTransId="{3489F1E2-B6FD-4A38-A0C7-D70335C7D002}"/>
    <dgm:cxn modelId="{911FB69C-1EB5-4E40-8775-3D62287A03AA}" srcId="{9CF5A5DF-6B32-49A7-B249-F1FD3DE1B0A9}" destId="{515F944C-57CB-4A5D-BD2E-DC771035A380}" srcOrd="1" destOrd="0" parTransId="{B77603CE-2270-4085-B914-2D78CD00F497}" sibTransId="{A0A20583-BA67-4E6C-AD32-61027A2E4AA7}"/>
    <dgm:cxn modelId="{E0EFAFA8-7955-4749-BFA5-EF711B118353}" srcId="{9CF5A5DF-6B32-49A7-B249-F1FD3DE1B0A9}" destId="{0F69D24D-3DC4-4742-8A13-B1D71B5C13F3}" srcOrd="0" destOrd="0" parTransId="{DCADBA73-3706-48A5-AFE9-1127B07B10B1}" sibTransId="{3D51F1E3-4E76-4C3B-A65D-B4CB76EB7D38}"/>
    <dgm:cxn modelId="{809BC5EA-F12E-4FBA-9001-609D5B2B0A31}" type="presOf" srcId="{2D8E7A45-D1C6-4DF9-93A0-4C84570CEAA6}" destId="{913598D4-9D24-4D27-8FE9-99D89A212109}" srcOrd="0" destOrd="0" presId="urn:diagrams.loki3.com/BracketList"/>
    <dgm:cxn modelId="{79174DBE-31A0-49A0-A170-EAA2A3B358AA}" type="presParOf" srcId="{09F937C0-9F5F-45C6-8C79-90023DBD8118}" destId="{6C8D1403-F55D-4DE6-B3E6-BF315EAACD29}" srcOrd="0" destOrd="0" presId="urn:diagrams.loki3.com/BracketList"/>
    <dgm:cxn modelId="{27BCFC2C-0945-4997-8C80-304238C4F44A}" type="presParOf" srcId="{6C8D1403-F55D-4DE6-B3E6-BF315EAACD29}" destId="{088D2A24-6624-4A24-B0A2-5359B5191A65}" srcOrd="0" destOrd="0" presId="urn:diagrams.loki3.com/BracketList"/>
    <dgm:cxn modelId="{91965206-B487-44B5-A947-239AA6E469CB}" type="presParOf" srcId="{6C8D1403-F55D-4DE6-B3E6-BF315EAACD29}" destId="{70F6741A-5510-4A16-805D-2C87A4B96AE0}" srcOrd="1" destOrd="0" presId="urn:diagrams.loki3.com/BracketList"/>
    <dgm:cxn modelId="{D5D75C07-37FF-42FA-B96C-2837F10A3F2B}" type="presParOf" srcId="{6C8D1403-F55D-4DE6-B3E6-BF315EAACD29}" destId="{A23ED32C-5925-4392-BB48-BC3DB48203CF}" srcOrd="2" destOrd="0" presId="urn:diagrams.loki3.com/BracketList"/>
    <dgm:cxn modelId="{A7472210-1BD9-47D2-8610-5C05435B98BB}" type="presParOf" srcId="{6C8D1403-F55D-4DE6-B3E6-BF315EAACD29}" destId="{40A15DE5-DEB8-402C-B323-9AF0B0FEED1D}" srcOrd="3" destOrd="0" presId="urn:diagrams.loki3.com/BracketList"/>
    <dgm:cxn modelId="{85C626DF-F51A-4707-8813-22EBC0F38E2A}" type="presParOf" srcId="{09F937C0-9F5F-45C6-8C79-90023DBD8118}" destId="{24FCF76B-CD34-47C3-9C30-42F6DA0CF3B1}" srcOrd="1" destOrd="0" presId="urn:diagrams.loki3.com/BracketList"/>
    <dgm:cxn modelId="{F202A6F6-8F48-4FC6-AAEF-8921B070CC67}" type="presParOf" srcId="{09F937C0-9F5F-45C6-8C79-90023DBD8118}" destId="{393F971F-EB1E-46D1-9B6C-19D4847E1A8D}" srcOrd="2" destOrd="0" presId="urn:diagrams.loki3.com/BracketList"/>
    <dgm:cxn modelId="{DD9CDFE9-98F4-4775-88E3-71C6F21E401E}" type="presParOf" srcId="{393F971F-EB1E-46D1-9B6C-19D4847E1A8D}" destId="{CC0E6EA1-59C1-4A3B-9952-459A4453F000}" srcOrd="0" destOrd="0" presId="urn:diagrams.loki3.com/BracketList"/>
    <dgm:cxn modelId="{988E3F1D-A4BE-410B-BA8A-9F5F7E7DAF38}" type="presParOf" srcId="{393F971F-EB1E-46D1-9B6C-19D4847E1A8D}" destId="{52127D19-9BF0-4510-BB9C-18398435C596}" srcOrd="1" destOrd="0" presId="urn:diagrams.loki3.com/BracketList"/>
    <dgm:cxn modelId="{838EDC8C-F2F4-475F-9CEC-1DE0F579034D}" type="presParOf" srcId="{393F971F-EB1E-46D1-9B6C-19D4847E1A8D}" destId="{E0847620-065F-43EF-A883-5C2F008DD1DB}" srcOrd="2" destOrd="0" presId="urn:diagrams.loki3.com/BracketList"/>
    <dgm:cxn modelId="{76BFF6EF-FF69-4C94-8906-EFF58A2DED51}" type="presParOf" srcId="{393F971F-EB1E-46D1-9B6C-19D4847E1A8D}" destId="{913598D4-9D24-4D27-8FE9-99D89A212109}" srcOrd="3" destOrd="0" presId="urn:diagrams.loki3.com/Bracke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8D2A24-6624-4A24-B0A2-5359B5191A65}">
      <dsp:nvSpPr>
        <dsp:cNvPr id="0" name=""/>
        <dsp:cNvSpPr/>
      </dsp:nvSpPr>
      <dsp:spPr>
        <a:xfrm>
          <a:off x="2355" y="1059568"/>
          <a:ext cx="1204925" cy="31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lang="en-US" sz="1600" kern="1200" dirty="0"/>
            <a:t>react</a:t>
          </a:r>
        </a:p>
      </dsp:txBody>
      <dsp:txXfrm>
        <a:off x="2355" y="1059568"/>
        <a:ext cx="1204925" cy="316800"/>
      </dsp:txXfrm>
    </dsp:sp>
    <dsp:sp modelId="{70F6741A-5510-4A16-805D-2C87A4B96AE0}">
      <dsp:nvSpPr>
        <dsp:cNvPr id="0" name=""/>
        <dsp:cNvSpPr/>
      </dsp:nvSpPr>
      <dsp:spPr>
        <a:xfrm>
          <a:off x="1207280" y="1044718"/>
          <a:ext cx="240985" cy="346500"/>
        </a:xfrm>
        <a:prstGeom prst="leftBrace">
          <a:avLst>
            <a:gd name="adj1" fmla="val 35000"/>
            <a:gd name="adj2" fmla="val 5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A15DE5-DEB8-402C-B323-9AF0B0FEED1D}">
      <dsp:nvSpPr>
        <dsp:cNvPr id="0" name=""/>
        <dsp:cNvSpPr/>
      </dsp:nvSpPr>
      <dsp:spPr>
        <a:xfrm>
          <a:off x="1544659" y="1044718"/>
          <a:ext cx="3277396" cy="34650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HYBRID</a:t>
          </a:r>
        </a:p>
      </dsp:txBody>
      <dsp:txXfrm>
        <a:off x="1544659" y="1044718"/>
        <a:ext cx="3277396" cy="346500"/>
      </dsp:txXfrm>
    </dsp:sp>
    <dsp:sp modelId="{CC0E6EA1-59C1-4A3B-9952-459A4453F000}">
      <dsp:nvSpPr>
        <dsp:cNvPr id="0" name=""/>
        <dsp:cNvSpPr/>
      </dsp:nvSpPr>
      <dsp:spPr>
        <a:xfrm>
          <a:off x="2355" y="1463668"/>
          <a:ext cx="1204925" cy="31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lang="en-US" sz="1600" kern="1200" dirty="0"/>
            <a:t>Properties</a:t>
          </a:r>
        </a:p>
      </dsp:txBody>
      <dsp:txXfrm>
        <a:off x="2355" y="1463668"/>
        <a:ext cx="1204925" cy="316800"/>
      </dsp:txXfrm>
    </dsp:sp>
    <dsp:sp modelId="{52127D19-9BF0-4510-BB9C-18398435C596}">
      <dsp:nvSpPr>
        <dsp:cNvPr id="0" name=""/>
        <dsp:cNvSpPr/>
      </dsp:nvSpPr>
      <dsp:spPr>
        <a:xfrm>
          <a:off x="1207280" y="1448818"/>
          <a:ext cx="240985" cy="346500"/>
        </a:xfrm>
        <a:prstGeom prst="leftBrace">
          <a:avLst>
            <a:gd name="adj1" fmla="val 35000"/>
            <a:gd name="adj2" fmla="val 5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3598D4-9D24-4D27-8FE9-99D89A212109}">
      <dsp:nvSpPr>
        <dsp:cNvPr id="0" name=""/>
        <dsp:cNvSpPr/>
      </dsp:nvSpPr>
      <dsp:spPr>
        <a:xfrm>
          <a:off x="1544659" y="1448818"/>
          <a:ext cx="3277396" cy="34650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WEB AND APP RESPONSIVE</a:t>
          </a:r>
        </a:p>
      </dsp:txBody>
      <dsp:txXfrm>
        <a:off x="1544659" y="1448818"/>
        <a:ext cx="3277396" cy="346500"/>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BBB15D0-9CFC-4BD3-B23C-D525E76D1B67}" type="datetimeFigureOut">
              <a:rPr lang="en-US" smtClean="0"/>
              <a:t>1/30/2024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A770634-67A4-4156-8A95-9407962CE760}" type="slidenum">
              <a:rPr lang="en-US" smtClean="0"/>
              <a:t>‹#›</a:t>
            </a:fld>
            <a:endParaRPr lang="en-US"/>
          </a:p>
        </p:txBody>
      </p:sp>
    </p:spTree>
    <p:extLst>
      <p:ext uri="{BB962C8B-B14F-4D97-AF65-F5344CB8AC3E}">
        <p14:creationId xmlns:p14="http://schemas.microsoft.com/office/powerpoint/2010/main" val="2368284890"/>
      </p:ext>
    </p:extLst>
  </p:cSld>
  <p:clrMapOvr>
    <a:masterClrMapping/>
  </p:clrMapOvr>
  <mc:AlternateContent xmlns:mc="http://schemas.openxmlformats.org/markup-compatibility/2006">
    <mc:Choice xmlns:p14="http://schemas.microsoft.com/office/powerpoint/2010/main" Requires="p14">
      <p:transition spd="slow" p14:dur="1500">
        <p:randomBar dir="vert"/>
        <p:sndAc>
          <p:stSnd>
            <p:snd r:embed="rId1" name="bomb.wav"/>
          </p:stSnd>
        </p:sndAc>
      </p:transition>
    </mc:Choice>
    <mc:Fallback>
      <p:transition spd="slow">
        <p:randomBar dir="vert"/>
        <p:sndAc>
          <p:stSnd>
            <p:snd r:embed="rId1" name="bomb.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BB15D0-9CFC-4BD3-B23C-D525E76D1B67}" type="datetimeFigureOut">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A770634-67A4-4156-8A95-9407962CE760}" type="slidenum">
              <a:rPr lang="en-US" smtClean="0"/>
              <a:t>‹#›</a:t>
            </a:fld>
            <a:endParaRPr lang="en-US"/>
          </a:p>
        </p:txBody>
      </p:sp>
    </p:spTree>
    <p:extLst>
      <p:ext uri="{BB962C8B-B14F-4D97-AF65-F5344CB8AC3E}">
        <p14:creationId xmlns:p14="http://schemas.microsoft.com/office/powerpoint/2010/main" val="755719744"/>
      </p:ext>
    </p:extLst>
  </p:cSld>
  <p:clrMapOvr>
    <a:masterClrMapping/>
  </p:clrMapOvr>
  <mc:AlternateContent xmlns:mc="http://schemas.openxmlformats.org/markup-compatibility/2006">
    <mc:Choice xmlns:p14="http://schemas.microsoft.com/office/powerpoint/2010/main" Requires="p14">
      <p:transition spd="slow" p14:dur="1500">
        <p:randomBar dir="vert"/>
        <p:sndAc>
          <p:stSnd>
            <p:snd r:embed="rId1" name="bomb.wav"/>
          </p:stSnd>
        </p:sndAc>
      </p:transition>
    </mc:Choice>
    <mc:Fallback>
      <p:transition spd="slow">
        <p:randomBar dir="vert"/>
        <p:sndAc>
          <p:stSnd>
            <p:snd r:embed="rId1" name="bomb.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BBB15D0-9CFC-4BD3-B23C-D525E76D1B67}"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A770634-67A4-4156-8A95-9407962CE760}" type="slidenum">
              <a:rPr lang="en-US" smtClean="0"/>
              <a:t>‹#›</a:t>
            </a:fld>
            <a:endParaRPr lang="en-US"/>
          </a:p>
        </p:txBody>
      </p:sp>
    </p:spTree>
    <p:extLst>
      <p:ext uri="{BB962C8B-B14F-4D97-AF65-F5344CB8AC3E}">
        <p14:creationId xmlns:p14="http://schemas.microsoft.com/office/powerpoint/2010/main" val="1133898964"/>
      </p:ext>
    </p:extLst>
  </p:cSld>
  <p:clrMapOvr>
    <a:masterClrMapping/>
  </p:clrMapOvr>
  <mc:AlternateContent xmlns:mc="http://schemas.openxmlformats.org/markup-compatibility/2006">
    <mc:Choice xmlns:p14="http://schemas.microsoft.com/office/powerpoint/2010/main" Requires="p14">
      <p:transition spd="slow" p14:dur="1500">
        <p:randomBar dir="vert"/>
        <p:sndAc>
          <p:stSnd>
            <p:snd r:embed="rId1" name="bomb.wav"/>
          </p:stSnd>
        </p:sndAc>
      </p:transition>
    </mc:Choice>
    <mc:Fallback>
      <p:transition spd="slow">
        <p:randomBar dir="vert"/>
        <p:sndAc>
          <p:stSnd>
            <p:snd r:embed="rId1" name="bomb.wav"/>
          </p:stSnd>
        </p:sndAc>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BBB15D0-9CFC-4BD3-B23C-D525E76D1B67}"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A770634-67A4-4156-8A95-9407962CE760}" type="slidenum">
              <a:rPr lang="en-US" smtClean="0"/>
              <a:t>‹#›</a:t>
            </a:fld>
            <a:endParaRPr lang="en-US"/>
          </a:p>
        </p:txBody>
      </p:sp>
    </p:spTree>
    <p:extLst>
      <p:ext uri="{BB962C8B-B14F-4D97-AF65-F5344CB8AC3E}">
        <p14:creationId xmlns:p14="http://schemas.microsoft.com/office/powerpoint/2010/main" val="3022352106"/>
      </p:ext>
    </p:extLst>
  </p:cSld>
  <p:clrMapOvr>
    <a:masterClrMapping/>
  </p:clrMapOvr>
  <mc:AlternateContent xmlns:mc="http://schemas.openxmlformats.org/markup-compatibility/2006">
    <mc:Choice xmlns:p14="http://schemas.microsoft.com/office/powerpoint/2010/main" Requires="p14">
      <p:transition spd="slow" p14:dur="1500">
        <p:randomBar dir="vert"/>
        <p:sndAc>
          <p:stSnd>
            <p:snd r:embed="rId1" name="bomb.wav"/>
          </p:stSnd>
        </p:sndAc>
      </p:transition>
    </mc:Choice>
    <mc:Fallback>
      <p:transition spd="slow">
        <p:randomBar dir="vert"/>
        <p:sndAc>
          <p:stSnd>
            <p:snd r:embed="rId1" name="bomb.wav"/>
          </p:stSnd>
        </p:sndAc>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BB15D0-9CFC-4BD3-B23C-D525E76D1B67}"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A770634-67A4-4156-8A95-9407962CE760}" type="slidenum">
              <a:rPr lang="en-US" smtClean="0"/>
              <a:t>‹#›</a:t>
            </a:fld>
            <a:endParaRPr lang="en-US"/>
          </a:p>
        </p:txBody>
      </p:sp>
    </p:spTree>
    <p:extLst>
      <p:ext uri="{BB962C8B-B14F-4D97-AF65-F5344CB8AC3E}">
        <p14:creationId xmlns:p14="http://schemas.microsoft.com/office/powerpoint/2010/main" val="2298998864"/>
      </p:ext>
    </p:extLst>
  </p:cSld>
  <p:clrMapOvr>
    <a:masterClrMapping/>
  </p:clrMapOvr>
  <mc:AlternateContent xmlns:mc="http://schemas.openxmlformats.org/markup-compatibility/2006">
    <mc:Choice xmlns:p14="http://schemas.microsoft.com/office/powerpoint/2010/main" Requires="p14">
      <p:transition spd="slow" p14:dur="1500">
        <p:randomBar dir="vert"/>
        <p:sndAc>
          <p:stSnd>
            <p:snd r:embed="rId1" name="bomb.wav"/>
          </p:stSnd>
        </p:sndAc>
      </p:transition>
    </mc:Choice>
    <mc:Fallback>
      <p:transition spd="slow">
        <p:randomBar dir="vert"/>
        <p:sndAc>
          <p:stSnd>
            <p:snd r:embed="rId1" name="bomb.wav"/>
          </p:stSnd>
        </p:sndAc>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BBB15D0-9CFC-4BD3-B23C-D525E76D1B67}" type="datetimeFigureOut">
              <a:rPr lang="en-US" smtClean="0"/>
              <a:t>1/30/2024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770634-67A4-4156-8A95-9407962CE760}" type="slidenum">
              <a:rPr lang="en-US" smtClean="0"/>
              <a:t>‹#›</a:t>
            </a:fld>
            <a:endParaRPr lang="en-US"/>
          </a:p>
        </p:txBody>
      </p:sp>
    </p:spTree>
    <p:extLst>
      <p:ext uri="{BB962C8B-B14F-4D97-AF65-F5344CB8AC3E}">
        <p14:creationId xmlns:p14="http://schemas.microsoft.com/office/powerpoint/2010/main" val="2263934355"/>
      </p:ext>
    </p:extLst>
  </p:cSld>
  <p:clrMapOvr>
    <a:masterClrMapping/>
  </p:clrMapOvr>
  <mc:AlternateContent xmlns:mc="http://schemas.openxmlformats.org/markup-compatibility/2006">
    <mc:Choice xmlns:p14="http://schemas.microsoft.com/office/powerpoint/2010/main" Requires="p14">
      <p:transition spd="slow" p14:dur="1500">
        <p:randomBar dir="vert"/>
        <p:sndAc>
          <p:stSnd>
            <p:snd r:embed="rId1" name="bomb.wav"/>
          </p:stSnd>
        </p:sndAc>
      </p:transition>
    </mc:Choice>
    <mc:Fallback>
      <p:transition spd="slow">
        <p:randomBar dir="vert"/>
        <p:sndAc>
          <p:stSnd>
            <p:snd r:embed="rId1" name="bomb.wav"/>
          </p:stSnd>
        </p:sndAc>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BBB15D0-9CFC-4BD3-B23C-D525E76D1B67}" type="datetimeFigureOut">
              <a:rPr lang="en-US" smtClean="0"/>
              <a:t>1/30/2024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9A770634-67A4-4156-8A95-9407962CE760}" type="slidenum">
              <a:rPr lang="en-US" smtClean="0"/>
              <a:t>‹#›</a:t>
            </a:fld>
            <a:endParaRPr lang="en-US"/>
          </a:p>
        </p:txBody>
      </p:sp>
    </p:spTree>
    <p:extLst>
      <p:ext uri="{BB962C8B-B14F-4D97-AF65-F5344CB8AC3E}">
        <p14:creationId xmlns:p14="http://schemas.microsoft.com/office/powerpoint/2010/main" val="3152464765"/>
      </p:ext>
    </p:extLst>
  </p:cSld>
  <p:clrMapOvr>
    <a:masterClrMapping/>
  </p:clrMapOvr>
  <mc:AlternateContent xmlns:mc="http://schemas.openxmlformats.org/markup-compatibility/2006">
    <mc:Choice xmlns:p14="http://schemas.microsoft.com/office/powerpoint/2010/main" Requires="p14">
      <p:transition spd="slow" p14:dur="1500">
        <p:randomBar dir="vert"/>
        <p:sndAc>
          <p:stSnd>
            <p:snd r:embed="rId1" name="bomb.wav"/>
          </p:stSnd>
        </p:sndAc>
      </p:transition>
    </mc:Choice>
    <mc:Fallback>
      <p:transition spd="slow">
        <p:randomBar dir="vert"/>
        <p:sndAc>
          <p:stSnd>
            <p:snd r:embed="rId1" name="bomb.wav"/>
          </p:stSnd>
        </p:sndAc>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BBB15D0-9CFC-4BD3-B23C-D525E76D1B67}"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70634-67A4-4156-8A95-9407962CE760}" type="slidenum">
              <a:rPr lang="en-US" smtClean="0"/>
              <a:t>‹#›</a:t>
            </a:fld>
            <a:endParaRPr lang="en-US"/>
          </a:p>
        </p:txBody>
      </p:sp>
    </p:spTree>
    <p:extLst>
      <p:ext uri="{BB962C8B-B14F-4D97-AF65-F5344CB8AC3E}">
        <p14:creationId xmlns:p14="http://schemas.microsoft.com/office/powerpoint/2010/main" val="1175412907"/>
      </p:ext>
    </p:extLst>
  </p:cSld>
  <p:clrMapOvr>
    <a:masterClrMapping/>
  </p:clrMapOvr>
  <mc:AlternateContent xmlns:mc="http://schemas.openxmlformats.org/markup-compatibility/2006">
    <mc:Choice xmlns:p14="http://schemas.microsoft.com/office/powerpoint/2010/main" Requires="p14">
      <p:transition spd="slow" p14:dur="1500">
        <p:randomBar dir="vert"/>
        <p:sndAc>
          <p:stSnd>
            <p:snd r:embed="rId1" name="bomb.wav"/>
          </p:stSnd>
        </p:sndAc>
      </p:transition>
    </mc:Choice>
    <mc:Fallback>
      <p:transition spd="slow">
        <p:randomBar dir="vert"/>
        <p:sndAc>
          <p:stSnd>
            <p:snd r:embed="rId1" name="bomb.wav"/>
          </p:stSnd>
        </p:sndAc>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BBB15D0-9CFC-4BD3-B23C-D525E76D1B67}"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A770634-67A4-4156-8A95-9407962CE760}" type="slidenum">
              <a:rPr lang="en-US" smtClean="0"/>
              <a:t>‹#›</a:t>
            </a:fld>
            <a:endParaRPr lang="en-US"/>
          </a:p>
        </p:txBody>
      </p:sp>
    </p:spTree>
    <p:extLst>
      <p:ext uri="{BB962C8B-B14F-4D97-AF65-F5344CB8AC3E}">
        <p14:creationId xmlns:p14="http://schemas.microsoft.com/office/powerpoint/2010/main" val="2490136751"/>
      </p:ext>
    </p:extLst>
  </p:cSld>
  <p:clrMapOvr>
    <a:masterClrMapping/>
  </p:clrMapOvr>
  <mc:AlternateContent xmlns:mc="http://schemas.openxmlformats.org/markup-compatibility/2006">
    <mc:Choice xmlns:p14="http://schemas.microsoft.com/office/powerpoint/2010/main" Requires="p14">
      <p:transition spd="slow" p14:dur="1500">
        <p:randomBar dir="vert"/>
        <p:sndAc>
          <p:stSnd>
            <p:snd r:embed="rId1" name="bomb.wav"/>
          </p:stSnd>
        </p:sndAc>
      </p:transition>
    </mc:Choice>
    <mc:Fallback>
      <p:transition spd="slow">
        <p:randomBar dir="vert"/>
        <p:sndAc>
          <p:stSnd>
            <p:snd r:embed="rId1" name="bomb.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B15D0-9CFC-4BD3-B23C-D525E76D1B67}"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70634-67A4-4156-8A95-9407962CE760}" type="slidenum">
              <a:rPr lang="en-US" smtClean="0"/>
              <a:t>‹#›</a:t>
            </a:fld>
            <a:endParaRPr lang="en-US"/>
          </a:p>
        </p:txBody>
      </p:sp>
    </p:spTree>
    <p:extLst>
      <p:ext uri="{BB962C8B-B14F-4D97-AF65-F5344CB8AC3E}">
        <p14:creationId xmlns:p14="http://schemas.microsoft.com/office/powerpoint/2010/main" val="3362805574"/>
      </p:ext>
    </p:extLst>
  </p:cSld>
  <p:clrMapOvr>
    <a:masterClrMapping/>
  </p:clrMapOvr>
  <mc:AlternateContent xmlns:mc="http://schemas.openxmlformats.org/markup-compatibility/2006">
    <mc:Choice xmlns:p14="http://schemas.microsoft.com/office/powerpoint/2010/main" Requires="p14">
      <p:transition spd="slow" p14:dur="1500">
        <p:randomBar dir="vert"/>
        <p:sndAc>
          <p:stSnd>
            <p:snd r:embed="rId1" name="bomb.wav"/>
          </p:stSnd>
        </p:sndAc>
      </p:transition>
    </mc:Choice>
    <mc:Fallback>
      <p:transition spd="slow">
        <p:randomBar dir="vert"/>
        <p:sndAc>
          <p:stSnd>
            <p:snd r:embed="rId1" name="bomb.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BB15D0-9CFC-4BD3-B23C-D525E76D1B67}"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A770634-67A4-4156-8A95-9407962CE760}" type="slidenum">
              <a:rPr lang="en-US" smtClean="0"/>
              <a:t>‹#›</a:t>
            </a:fld>
            <a:endParaRPr lang="en-US"/>
          </a:p>
        </p:txBody>
      </p:sp>
    </p:spTree>
    <p:extLst>
      <p:ext uri="{BB962C8B-B14F-4D97-AF65-F5344CB8AC3E}">
        <p14:creationId xmlns:p14="http://schemas.microsoft.com/office/powerpoint/2010/main" val="4059802480"/>
      </p:ext>
    </p:extLst>
  </p:cSld>
  <p:clrMapOvr>
    <a:masterClrMapping/>
  </p:clrMapOvr>
  <mc:AlternateContent xmlns:mc="http://schemas.openxmlformats.org/markup-compatibility/2006">
    <mc:Choice xmlns:p14="http://schemas.microsoft.com/office/powerpoint/2010/main" Requires="p14">
      <p:transition spd="slow" p14:dur="1500">
        <p:randomBar dir="vert"/>
        <p:sndAc>
          <p:stSnd>
            <p:snd r:embed="rId1" name="bomb.wav"/>
          </p:stSnd>
        </p:sndAc>
      </p:transition>
    </mc:Choice>
    <mc:Fallback>
      <p:transition spd="slow">
        <p:randomBar dir="vert"/>
        <p:sndAc>
          <p:stSnd>
            <p:snd r:embed="rId1" name="bomb.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BB15D0-9CFC-4BD3-B23C-D525E76D1B67}" type="datetimeFigureOut">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70634-67A4-4156-8A95-9407962CE760}" type="slidenum">
              <a:rPr lang="en-US" smtClean="0"/>
              <a:t>‹#›</a:t>
            </a:fld>
            <a:endParaRPr lang="en-US"/>
          </a:p>
        </p:txBody>
      </p:sp>
    </p:spTree>
    <p:extLst>
      <p:ext uri="{BB962C8B-B14F-4D97-AF65-F5344CB8AC3E}">
        <p14:creationId xmlns:p14="http://schemas.microsoft.com/office/powerpoint/2010/main" val="2673646812"/>
      </p:ext>
    </p:extLst>
  </p:cSld>
  <p:clrMapOvr>
    <a:masterClrMapping/>
  </p:clrMapOvr>
  <mc:AlternateContent xmlns:mc="http://schemas.openxmlformats.org/markup-compatibility/2006">
    <mc:Choice xmlns:p14="http://schemas.microsoft.com/office/powerpoint/2010/main" Requires="p14">
      <p:transition spd="slow" p14:dur="1500">
        <p:randomBar dir="vert"/>
        <p:sndAc>
          <p:stSnd>
            <p:snd r:embed="rId1" name="bomb.wav"/>
          </p:stSnd>
        </p:sndAc>
      </p:transition>
    </mc:Choice>
    <mc:Fallback>
      <p:transition spd="slow">
        <p:randomBar dir="vert"/>
        <p:sndAc>
          <p:stSnd>
            <p:snd r:embed="rId1" name="bomb.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BB15D0-9CFC-4BD3-B23C-D525E76D1B67}" type="datetimeFigureOut">
              <a:rPr lang="en-US" smtClean="0"/>
              <a:t>1/30/2024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770634-67A4-4156-8A95-9407962CE760}" type="slidenum">
              <a:rPr lang="en-US" smtClean="0"/>
              <a:t>‹#›</a:t>
            </a:fld>
            <a:endParaRPr lang="en-US"/>
          </a:p>
        </p:txBody>
      </p:sp>
    </p:spTree>
    <p:extLst>
      <p:ext uri="{BB962C8B-B14F-4D97-AF65-F5344CB8AC3E}">
        <p14:creationId xmlns:p14="http://schemas.microsoft.com/office/powerpoint/2010/main" val="1231364926"/>
      </p:ext>
    </p:extLst>
  </p:cSld>
  <p:clrMapOvr>
    <a:masterClrMapping/>
  </p:clrMapOvr>
  <mc:AlternateContent xmlns:mc="http://schemas.openxmlformats.org/markup-compatibility/2006">
    <mc:Choice xmlns:p14="http://schemas.microsoft.com/office/powerpoint/2010/main" Requires="p14">
      <p:transition spd="slow" p14:dur="1500">
        <p:randomBar dir="vert"/>
        <p:sndAc>
          <p:stSnd>
            <p:snd r:embed="rId1" name="bomb.wav"/>
          </p:stSnd>
        </p:sndAc>
      </p:transition>
    </mc:Choice>
    <mc:Fallback>
      <p:transition spd="slow">
        <p:randomBar dir="vert"/>
        <p:sndAc>
          <p:stSnd>
            <p:snd r:embed="rId1" name="bomb.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BB15D0-9CFC-4BD3-B23C-D525E76D1B67}" type="datetimeFigureOut">
              <a:rPr lang="en-US" smtClean="0"/>
              <a:t>1/30/2024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770634-67A4-4156-8A95-9407962CE760}" type="slidenum">
              <a:rPr lang="en-US" smtClean="0"/>
              <a:t>‹#›</a:t>
            </a:fld>
            <a:endParaRPr lang="en-US"/>
          </a:p>
        </p:txBody>
      </p:sp>
    </p:spTree>
    <p:extLst>
      <p:ext uri="{BB962C8B-B14F-4D97-AF65-F5344CB8AC3E}">
        <p14:creationId xmlns:p14="http://schemas.microsoft.com/office/powerpoint/2010/main" val="3440126542"/>
      </p:ext>
    </p:extLst>
  </p:cSld>
  <p:clrMapOvr>
    <a:masterClrMapping/>
  </p:clrMapOvr>
  <mc:AlternateContent xmlns:mc="http://schemas.openxmlformats.org/markup-compatibility/2006">
    <mc:Choice xmlns:p14="http://schemas.microsoft.com/office/powerpoint/2010/main" Requires="p14">
      <p:transition spd="slow" p14:dur="1500">
        <p:randomBar dir="vert"/>
        <p:sndAc>
          <p:stSnd>
            <p:snd r:embed="rId1" name="bomb.wav"/>
          </p:stSnd>
        </p:sndAc>
      </p:transition>
    </mc:Choice>
    <mc:Fallback>
      <p:transition spd="slow">
        <p:randomBar dir="vert"/>
        <p:sndAc>
          <p:stSnd>
            <p:snd r:embed="rId1" name="bomb.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BB15D0-9CFC-4BD3-B23C-D525E76D1B67}" type="datetimeFigureOut">
              <a:rPr lang="en-US" smtClean="0"/>
              <a:t>1/30/2024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A770634-67A4-4156-8A95-9407962CE760}" type="slidenum">
              <a:rPr lang="en-US" smtClean="0"/>
              <a:t>‹#›</a:t>
            </a:fld>
            <a:endParaRPr lang="en-US"/>
          </a:p>
        </p:txBody>
      </p:sp>
    </p:spTree>
    <p:extLst>
      <p:ext uri="{BB962C8B-B14F-4D97-AF65-F5344CB8AC3E}">
        <p14:creationId xmlns:p14="http://schemas.microsoft.com/office/powerpoint/2010/main" val="1074883430"/>
      </p:ext>
    </p:extLst>
  </p:cSld>
  <p:clrMapOvr>
    <a:masterClrMapping/>
  </p:clrMapOvr>
  <mc:AlternateContent xmlns:mc="http://schemas.openxmlformats.org/markup-compatibility/2006">
    <mc:Choice xmlns:p14="http://schemas.microsoft.com/office/powerpoint/2010/main" Requires="p14">
      <p:transition spd="slow" p14:dur="1500">
        <p:randomBar dir="vert"/>
        <p:sndAc>
          <p:stSnd>
            <p:snd r:embed="rId1" name="bomb.wav"/>
          </p:stSnd>
        </p:sndAc>
      </p:transition>
    </mc:Choice>
    <mc:Fallback>
      <p:transition spd="slow">
        <p:randomBar dir="vert"/>
        <p:sndAc>
          <p:stSnd>
            <p:snd r:embed="rId1" name="bomb.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BB15D0-9CFC-4BD3-B23C-D525E76D1B67}" type="datetimeFigureOut">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A770634-67A4-4156-8A95-9407962CE760}" type="slidenum">
              <a:rPr lang="en-US" smtClean="0"/>
              <a:t>‹#›</a:t>
            </a:fld>
            <a:endParaRPr lang="en-US"/>
          </a:p>
        </p:txBody>
      </p:sp>
    </p:spTree>
    <p:extLst>
      <p:ext uri="{BB962C8B-B14F-4D97-AF65-F5344CB8AC3E}">
        <p14:creationId xmlns:p14="http://schemas.microsoft.com/office/powerpoint/2010/main" val="1024726276"/>
      </p:ext>
    </p:extLst>
  </p:cSld>
  <p:clrMapOvr>
    <a:masterClrMapping/>
  </p:clrMapOvr>
  <mc:AlternateContent xmlns:mc="http://schemas.openxmlformats.org/markup-compatibility/2006">
    <mc:Choice xmlns:p14="http://schemas.microsoft.com/office/powerpoint/2010/main" Requires="p14">
      <p:transition spd="slow" p14:dur="1500">
        <p:randomBar dir="vert"/>
        <p:sndAc>
          <p:stSnd>
            <p:snd r:embed="rId1" name="bomb.wav"/>
          </p:stSnd>
        </p:sndAc>
      </p:transition>
    </mc:Choice>
    <mc:Fallback>
      <p:transition spd="slow">
        <p:randomBar dir="vert"/>
        <p:sndAc>
          <p:stSnd>
            <p:snd r:embed="rId1" name="bomb.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BB15D0-9CFC-4BD3-B23C-D525E76D1B67}" type="datetimeFigureOut">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A770634-67A4-4156-8A95-9407962CE760}" type="slidenum">
              <a:rPr lang="en-US" smtClean="0"/>
              <a:t>‹#›</a:t>
            </a:fld>
            <a:endParaRPr lang="en-US"/>
          </a:p>
        </p:txBody>
      </p:sp>
    </p:spTree>
    <p:extLst>
      <p:ext uri="{BB962C8B-B14F-4D97-AF65-F5344CB8AC3E}">
        <p14:creationId xmlns:p14="http://schemas.microsoft.com/office/powerpoint/2010/main" val="4026068864"/>
      </p:ext>
    </p:extLst>
  </p:cSld>
  <p:clrMapOvr>
    <a:masterClrMapping/>
  </p:clrMapOvr>
  <mc:AlternateContent xmlns:mc="http://schemas.openxmlformats.org/markup-compatibility/2006">
    <mc:Choice xmlns:p14="http://schemas.microsoft.com/office/powerpoint/2010/main" Requires="p14">
      <p:transition spd="slow" p14:dur="1500">
        <p:randomBar dir="vert"/>
        <p:sndAc>
          <p:stSnd>
            <p:snd r:embed="rId1" name="bomb.wav"/>
          </p:stSnd>
        </p:sndAc>
      </p:transition>
    </mc:Choice>
    <mc:Fallback>
      <p:transition spd="slow">
        <p:randomBar dir="vert"/>
        <p:sndAc>
          <p:stSnd>
            <p:snd r:embed="rId1" name="bomb.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audio" Target="../media/audio1.wav"/><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BBB15D0-9CFC-4BD3-B23C-D525E76D1B67}" type="datetimeFigureOut">
              <a:rPr lang="en-US" smtClean="0"/>
              <a:t>1/30/2024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A770634-67A4-4156-8A95-9407962CE760}" type="slidenum">
              <a:rPr lang="en-US" smtClean="0"/>
              <a:t>‹#›</a:t>
            </a:fld>
            <a:endParaRPr lang="en-US"/>
          </a:p>
        </p:txBody>
      </p:sp>
    </p:spTree>
    <p:extLst>
      <p:ext uri="{BB962C8B-B14F-4D97-AF65-F5344CB8AC3E}">
        <p14:creationId xmlns:p14="http://schemas.microsoft.com/office/powerpoint/2010/main" val="395838870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mc:AlternateContent xmlns:mc="http://schemas.openxmlformats.org/markup-compatibility/2006">
    <mc:Choice xmlns:p14="http://schemas.microsoft.com/office/powerpoint/2010/main" Requires="p14">
      <p:transition spd="slow" p14:dur="1500">
        <p:randomBar dir="vert"/>
        <p:sndAc>
          <p:stSnd>
            <p:snd r:embed="rId19" name="bomb.wav"/>
          </p:stSnd>
        </p:sndAc>
      </p:transition>
    </mc:Choice>
    <mc:Fallback>
      <p:transition spd="slow">
        <p:randomBar dir="vert"/>
        <p:sndAc>
          <p:stSnd>
            <p:snd r:embed="rId19" name="bomb.wav"/>
          </p:stSnd>
        </p:sndAc>
      </p:transition>
    </mc:Fallback>
  </mc:AlternateConten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chart" Target="../charts/chart1.xml"/><Relationship Id="rId7" Type="http://schemas.openxmlformats.org/officeDocument/2006/relationships/diagramColors" Target="../diagrams/colors1.xml"/><Relationship Id="rId2" Type="http://schemas.openxmlformats.org/officeDocument/2006/relationships/audio" Target="../media/audio1.wav"/><Relationship Id="rId1" Type="http://schemas.openxmlformats.org/officeDocument/2006/relationships/slideLayout" Target="../slideLayouts/slideLayout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audio" Target="../media/audio1.wav"/><Relationship Id="rId1" Type="http://schemas.openxmlformats.org/officeDocument/2006/relationships/slideLayout" Target="../slideLayouts/slideLayout5.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A9462-8FF8-A269-112E-8F56200A0C97}"/>
              </a:ext>
            </a:extLst>
          </p:cNvPr>
          <p:cNvSpPr>
            <a:spLocks noGrp="1"/>
          </p:cNvSpPr>
          <p:nvPr>
            <p:ph type="ctrTitle"/>
          </p:nvPr>
        </p:nvSpPr>
        <p:spPr/>
        <p:txBody>
          <a:bodyPr/>
          <a:lstStyle/>
          <a:p>
            <a:r>
              <a:rPr lang="en-US" dirty="0"/>
              <a:t>LEARN MS POWER POINT</a:t>
            </a:r>
          </a:p>
        </p:txBody>
      </p:sp>
      <p:sp>
        <p:nvSpPr>
          <p:cNvPr id="3" name="Subtitle 2">
            <a:extLst>
              <a:ext uri="{FF2B5EF4-FFF2-40B4-BE49-F238E27FC236}">
                <a16:creationId xmlns:a16="http://schemas.microsoft.com/office/drawing/2014/main" id="{E97A15BE-F978-DBFB-E866-51539413D731}"/>
              </a:ext>
            </a:extLst>
          </p:cNvPr>
          <p:cNvSpPr>
            <a:spLocks noGrp="1"/>
          </p:cNvSpPr>
          <p:nvPr>
            <p:ph type="subTitle" idx="1"/>
          </p:nvPr>
        </p:nvSpPr>
        <p:spPr/>
        <p:txBody>
          <a:bodyPr/>
          <a:lstStyle/>
          <a:p>
            <a:r>
              <a:rPr lang="en-US" dirty="0"/>
              <a:t>VIRTUAL UNIVERSITY OF PAKISTAN</a:t>
            </a:r>
          </a:p>
        </p:txBody>
      </p:sp>
      <p:sp>
        <p:nvSpPr>
          <p:cNvPr id="4" name="Speech Bubble: Rectangle with Corners Rounded 3">
            <a:extLst>
              <a:ext uri="{FF2B5EF4-FFF2-40B4-BE49-F238E27FC236}">
                <a16:creationId xmlns:a16="http://schemas.microsoft.com/office/drawing/2014/main" id="{49252CB1-DF2B-2A10-642C-057ADCC5979D}"/>
              </a:ext>
            </a:extLst>
          </p:cNvPr>
          <p:cNvSpPr/>
          <p:nvPr/>
        </p:nvSpPr>
        <p:spPr>
          <a:xfrm>
            <a:off x="2634142" y="1219200"/>
            <a:ext cx="5254989" cy="2399490"/>
          </a:xfrm>
          <a:prstGeom prst="wedgeRoundRectCallou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lin ang="16200000" scaled="1"/>
            <a:tileRect/>
          </a:grad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UMME AIMAN KHAN </a:t>
            </a:r>
          </a:p>
        </p:txBody>
      </p:sp>
      <p:sp>
        <p:nvSpPr>
          <p:cNvPr id="5" name="Thought Bubble: Cloud 4">
            <a:extLst>
              <a:ext uri="{FF2B5EF4-FFF2-40B4-BE49-F238E27FC236}">
                <a16:creationId xmlns:a16="http://schemas.microsoft.com/office/drawing/2014/main" id="{49FD029D-0C30-B0CE-C4B7-190A3F53C10F}"/>
              </a:ext>
            </a:extLst>
          </p:cNvPr>
          <p:cNvSpPr/>
          <p:nvPr/>
        </p:nvSpPr>
        <p:spPr>
          <a:xfrm>
            <a:off x="8674217" y="1468072"/>
            <a:ext cx="2600587" cy="1535186"/>
          </a:xfrm>
          <a:prstGeom prst="cloudCallout">
            <a:avLst>
              <a:gd name="adj1" fmla="val -18589"/>
              <a:gd name="adj2" fmla="val 78342"/>
            </a:avLst>
          </a:prstGeom>
          <a:solidFill>
            <a:schemeClr val="accent6">
              <a:lumMod val="50000"/>
            </a:schemeClr>
          </a:solid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SOFTWARE ENGINEER</a:t>
            </a:r>
          </a:p>
        </p:txBody>
      </p:sp>
    </p:spTree>
    <p:extLst>
      <p:ext uri="{BB962C8B-B14F-4D97-AF65-F5344CB8AC3E}">
        <p14:creationId xmlns:p14="http://schemas.microsoft.com/office/powerpoint/2010/main" val="2645066700"/>
      </p:ext>
    </p:extLst>
  </p:cSld>
  <p:clrMapOvr>
    <a:masterClrMapping/>
  </p:clrMapOvr>
  <mc:AlternateContent xmlns:mc="http://schemas.openxmlformats.org/markup-compatibility/2006">
    <mc:Choice xmlns:p14="http://schemas.microsoft.com/office/powerpoint/2010/main" Requires="p14">
      <p:transition spd="slow" p14:dur="3400">
        <p14:reveal/>
        <p:sndAc>
          <p:stSnd>
            <p:snd r:embed="rId2" name="bomb.wav"/>
          </p:stSnd>
        </p:sndAc>
      </p:transition>
    </mc:Choice>
    <mc:Fallback>
      <p:transition spd="slow">
        <p:fade/>
        <p:sndAc>
          <p:stSnd>
            <p:snd r:embed="rId2" name="bomb.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CDA99-67D6-51BA-FE5A-9A1CF938CCB8}"/>
              </a:ext>
            </a:extLst>
          </p:cNvPr>
          <p:cNvSpPr>
            <a:spLocks noGrp="1"/>
          </p:cNvSpPr>
          <p:nvPr>
            <p:ph type="title"/>
          </p:nvPr>
        </p:nvSpPr>
        <p:spPr/>
        <p:txBody>
          <a:bodyPr/>
          <a:lstStyle/>
          <a:p>
            <a:r>
              <a:rPr lang="en-US" dirty="0"/>
              <a:t>LEARN SLIDES GROUP</a:t>
            </a:r>
          </a:p>
        </p:txBody>
      </p:sp>
      <p:sp>
        <p:nvSpPr>
          <p:cNvPr id="3" name="Text Placeholder 2">
            <a:extLst>
              <a:ext uri="{FF2B5EF4-FFF2-40B4-BE49-F238E27FC236}">
                <a16:creationId xmlns:a16="http://schemas.microsoft.com/office/drawing/2014/main" id="{DCBC6849-64D5-44D5-D6B5-998F6A2BDF1D}"/>
              </a:ext>
            </a:extLst>
          </p:cNvPr>
          <p:cNvSpPr>
            <a:spLocks noGrp="1"/>
          </p:cNvSpPr>
          <p:nvPr>
            <p:ph type="body" idx="1"/>
          </p:nvPr>
        </p:nvSpPr>
        <p:spPr/>
        <p:txBody>
          <a:bodyPr/>
          <a:lstStyle/>
          <a:p>
            <a:r>
              <a:rPr lang="en-US" dirty="0"/>
              <a:t>REACT</a:t>
            </a:r>
          </a:p>
        </p:txBody>
      </p:sp>
      <p:graphicFrame>
        <p:nvGraphicFramePr>
          <p:cNvPr id="9" name="Content Placeholder 8">
            <a:extLst>
              <a:ext uri="{FF2B5EF4-FFF2-40B4-BE49-F238E27FC236}">
                <a16:creationId xmlns:a16="http://schemas.microsoft.com/office/drawing/2014/main" id="{E0A5B00F-B08E-3EAB-A291-699B59BCA8AB}"/>
              </a:ext>
            </a:extLst>
          </p:cNvPr>
          <p:cNvGraphicFramePr>
            <a:graphicFrameLocks noGrp="1"/>
          </p:cNvGraphicFramePr>
          <p:nvPr>
            <p:ph sz="half" idx="2"/>
            <p:extLst>
              <p:ext uri="{D42A27DB-BD31-4B8C-83A1-F6EECF244321}">
                <p14:modId xmlns:p14="http://schemas.microsoft.com/office/powerpoint/2010/main" val="1453391272"/>
              </p:ext>
            </p:extLst>
          </p:nvPr>
        </p:nvGraphicFramePr>
        <p:xfrm>
          <a:off x="1155700" y="3179763"/>
          <a:ext cx="4824413" cy="284003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Placeholder 4">
            <a:extLst>
              <a:ext uri="{FF2B5EF4-FFF2-40B4-BE49-F238E27FC236}">
                <a16:creationId xmlns:a16="http://schemas.microsoft.com/office/drawing/2014/main" id="{1908D149-2114-6A2C-6EAB-41BA0AC68698}"/>
              </a:ext>
            </a:extLst>
          </p:cNvPr>
          <p:cNvSpPr>
            <a:spLocks noGrp="1"/>
          </p:cNvSpPr>
          <p:nvPr>
            <p:ph type="body" sz="quarter" idx="3"/>
          </p:nvPr>
        </p:nvSpPr>
        <p:spPr/>
        <p:txBody>
          <a:bodyPr/>
          <a:lstStyle/>
          <a:p>
            <a:r>
              <a:rPr lang="en-US" dirty="0"/>
              <a:t>REACT NATIVE</a:t>
            </a:r>
          </a:p>
        </p:txBody>
      </p:sp>
      <p:graphicFrame>
        <p:nvGraphicFramePr>
          <p:cNvPr id="10" name="Content Placeholder 9">
            <a:extLst>
              <a:ext uri="{FF2B5EF4-FFF2-40B4-BE49-F238E27FC236}">
                <a16:creationId xmlns:a16="http://schemas.microsoft.com/office/drawing/2014/main" id="{9B506EF5-049D-C7D1-722B-026F76FFF173}"/>
              </a:ext>
            </a:extLst>
          </p:cNvPr>
          <p:cNvGraphicFramePr>
            <a:graphicFrameLocks noGrp="1"/>
          </p:cNvGraphicFramePr>
          <p:nvPr>
            <p:ph sz="quarter" idx="4"/>
            <p:extLst>
              <p:ext uri="{D42A27DB-BD31-4B8C-83A1-F6EECF244321}">
                <p14:modId xmlns:p14="http://schemas.microsoft.com/office/powerpoint/2010/main" val="4222166302"/>
              </p:ext>
            </p:extLst>
          </p:nvPr>
        </p:nvGraphicFramePr>
        <p:xfrm>
          <a:off x="6208713" y="3179763"/>
          <a:ext cx="4824412" cy="28400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15552620"/>
      </p:ext>
    </p:extLst>
  </p:cSld>
  <p:clrMapOvr>
    <a:masterClrMapping/>
  </p:clrMapOvr>
  <mc:AlternateContent xmlns:mc="http://schemas.openxmlformats.org/markup-compatibility/2006">
    <mc:Choice xmlns:p14="http://schemas.microsoft.com/office/powerpoint/2010/main" Requires="p14">
      <p:transition spd="slow" p14:dur="1500">
        <p:randomBar dir="vert"/>
        <p:sndAc>
          <p:stSnd>
            <p:snd r:embed="rId2" name="bomb.wav"/>
          </p:stSnd>
        </p:sndAc>
      </p:transition>
    </mc:Choice>
    <mc:Fallback>
      <p:transition spd="slow">
        <p:randomBar dir="vert"/>
        <p:sndAc>
          <p:stSnd>
            <p:snd r:embed="rId2" name="bomb.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6BC88-D98D-3291-B869-1119C8077FBF}"/>
              </a:ext>
            </a:extLst>
          </p:cNvPr>
          <p:cNvSpPr>
            <a:spLocks noGrp="1"/>
          </p:cNvSpPr>
          <p:nvPr>
            <p:ph type="title"/>
          </p:nvPr>
        </p:nvSpPr>
        <p:spPr/>
        <p:txBody>
          <a:bodyPr/>
          <a:lstStyle/>
          <a:p>
            <a:r>
              <a:rPr lang="en-US" dirty="0"/>
              <a:t>Pakistan universities and colleges</a:t>
            </a:r>
          </a:p>
        </p:txBody>
      </p:sp>
      <p:sp>
        <p:nvSpPr>
          <p:cNvPr id="3" name="Text Placeholder 2">
            <a:extLst>
              <a:ext uri="{FF2B5EF4-FFF2-40B4-BE49-F238E27FC236}">
                <a16:creationId xmlns:a16="http://schemas.microsoft.com/office/drawing/2014/main" id="{C7ED1AF5-9FF2-9207-459D-EB23CD5DFE0B}"/>
              </a:ext>
            </a:extLst>
          </p:cNvPr>
          <p:cNvSpPr>
            <a:spLocks noGrp="1"/>
          </p:cNvSpPr>
          <p:nvPr>
            <p:ph type="body" idx="1"/>
          </p:nvPr>
        </p:nvSpPr>
        <p:spPr/>
        <p:txBody>
          <a:bodyPr/>
          <a:lstStyle/>
          <a:p>
            <a:r>
              <a:rPr lang="en-US" dirty="0"/>
              <a:t>university</a:t>
            </a:r>
          </a:p>
        </p:txBody>
      </p:sp>
      <p:graphicFrame>
        <p:nvGraphicFramePr>
          <p:cNvPr id="9" name="Content Placeholder 8">
            <a:extLst>
              <a:ext uri="{FF2B5EF4-FFF2-40B4-BE49-F238E27FC236}">
                <a16:creationId xmlns:a16="http://schemas.microsoft.com/office/drawing/2014/main" id="{961B94A9-791E-F97B-0018-39211DC04279}"/>
              </a:ext>
            </a:extLst>
          </p:cNvPr>
          <p:cNvGraphicFramePr>
            <a:graphicFrameLocks noGrp="1"/>
          </p:cNvGraphicFramePr>
          <p:nvPr>
            <p:ph sz="half" idx="2"/>
            <p:extLst>
              <p:ext uri="{D42A27DB-BD31-4B8C-83A1-F6EECF244321}">
                <p14:modId xmlns:p14="http://schemas.microsoft.com/office/powerpoint/2010/main" val="2363993833"/>
              </p:ext>
            </p:extLst>
          </p:nvPr>
        </p:nvGraphicFramePr>
        <p:xfrm>
          <a:off x="1155700" y="3179763"/>
          <a:ext cx="4824413" cy="284003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Placeholder 4">
            <a:extLst>
              <a:ext uri="{FF2B5EF4-FFF2-40B4-BE49-F238E27FC236}">
                <a16:creationId xmlns:a16="http://schemas.microsoft.com/office/drawing/2014/main" id="{C47E52D6-2EE3-2B53-CA11-6E725D84AEB9}"/>
              </a:ext>
            </a:extLst>
          </p:cNvPr>
          <p:cNvSpPr>
            <a:spLocks noGrp="1"/>
          </p:cNvSpPr>
          <p:nvPr>
            <p:ph type="body" sz="quarter" idx="3"/>
          </p:nvPr>
        </p:nvSpPr>
        <p:spPr/>
        <p:txBody>
          <a:bodyPr/>
          <a:lstStyle/>
          <a:p>
            <a:r>
              <a:rPr lang="en-US" dirty="0"/>
              <a:t>college</a:t>
            </a:r>
          </a:p>
        </p:txBody>
      </p:sp>
      <p:graphicFrame>
        <p:nvGraphicFramePr>
          <p:cNvPr id="12" name="Content Placeholder 11">
            <a:extLst>
              <a:ext uri="{FF2B5EF4-FFF2-40B4-BE49-F238E27FC236}">
                <a16:creationId xmlns:a16="http://schemas.microsoft.com/office/drawing/2014/main" id="{3E61998D-99CF-85CB-7174-6B7B6825B96F}"/>
              </a:ext>
            </a:extLst>
          </p:cNvPr>
          <p:cNvGraphicFramePr>
            <a:graphicFrameLocks noGrp="1"/>
          </p:cNvGraphicFramePr>
          <p:nvPr>
            <p:ph sz="quarter" idx="4"/>
            <p:extLst>
              <p:ext uri="{D42A27DB-BD31-4B8C-83A1-F6EECF244321}">
                <p14:modId xmlns:p14="http://schemas.microsoft.com/office/powerpoint/2010/main" val="1660445917"/>
              </p:ext>
            </p:extLst>
          </p:nvPr>
        </p:nvGraphicFramePr>
        <p:xfrm>
          <a:off x="6208713" y="3179763"/>
          <a:ext cx="4824412" cy="28400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76947107"/>
      </p:ext>
    </p:extLst>
  </p:cSld>
  <p:clrMapOvr>
    <a:masterClrMapping/>
  </p:clrMapOvr>
  <mc:AlternateContent xmlns:mc="http://schemas.openxmlformats.org/markup-compatibility/2006">
    <mc:Choice xmlns:p14="http://schemas.microsoft.com/office/powerpoint/2010/main" Requires="p14">
      <p:transition spd="slow" p14:dur="1500">
        <p:randomBar dir="vert"/>
        <p:sndAc>
          <p:stSnd>
            <p:snd r:embed="rId2" name="bomb.wav"/>
          </p:stSnd>
        </p:sndAc>
      </p:transition>
    </mc:Choice>
    <mc:Fallback>
      <p:transition spd="slow">
        <p:randomBar dir="vert"/>
        <p:sndAc>
          <p:stSnd>
            <p:snd r:embed="rId2" name="bomb.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B3A5042-270D-D775-A15D-A07B39186F7D}"/>
              </a:ext>
            </a:extLst>
          </p:cNvPr>
          <p:cNvSpPr>
            <a:spLocks noGrp="1"/>
          </p:cNvSpPr>
          <p:nvPr>
            <p:ph type="ctrTitle"/>
          </p:nvPr>
        </p:nvSpPr>
        <p:spPr/>
        <p:txBody>
          <a:bodyPr/>
          <a:lstStyle/>
          <a:p>
            <a:r>
              <a:rPr lang="en-US" dirty="0"/>
              <a:t>         GIRLS EDUCATION  </a:t>
            </a:r>
          </a:p>
        </p:txBody>
      </p:sp>
      <p:sp>
        <p:nvSpPr>
          <p:cNvPr id="8" name="Subtitle 7">
            <a:extLst>
              <a:ext uri="{FF2B5EF4-FFF2-40B4-BE49-F238E27FC236}">
                <a16:creationId xmlns:a16="http://schemas.microsoft.com/office/drawing/2014/main" id="{63BD31EF-EA87-BD61-C8C6-735D688BE44D}"/>
              </a:ext>
            </a:extLst>
          </p:cNvPr>
          <p:cNvSpPr>
            <a:spLocks noGrp="1"/>
          </p:cNvSpPr>
          <p:nvPr>
            <p:ph type="subTitle" idx="1"/>
          </p:nvPr>
        </p:nvSpPr>
        <p:spPr/>
        <p:txBody>
          <a:bodyPr>
            <a:normAutofit/>
          </a:bodyPr>
          <a:lstStyle/>
          <a:p>
            <a:r>
              <a:rPr lang="en-US" b="0" i="0" dirty="0">
                <a:solidFill>
                  <a:srgbClr val="001D35"/>
                </a:solidFill>
                <a:effectLst/>
                <a:highlight>
                  <a:srgbClr val="FF00FF"/>
                </a:highlight>
                <a:latin typeface="Google Sans"/>
              </a:rPr>
              <a:t>                            </a:t>
            </a:r>
            <a:endParaRPr lang="en-US" dirty="0">
              <a:highlight>
                <a:srgbClr val="FF00FF"/>
              </a:highlight>
            </a:endParaRPr>
          </a:p>
        </p:txBody>
      </p:sp>
      <p:pic>
        <p:nvPicPr>
          <p:cNvPr id="10" name="Graphic 9" descr="Books with solid fill">
            <a:extLst>
              <a:ext uri="{FF2B5EF4-FFF2-40B4-BE49-F238E27FC236}">
                <a16:creationId xmlns:a16="http://schemas.microsoft.com/office/drawing/2014/main" id="{400706F3-C235-F657-19B9-4287A45F33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77019" y="927383"/>
            <a:ext cx="2988578" cy="2988578"/>
          </a:xfrm>
          <a:prstGeom prst="rect">
            <a:avLst/>
          </a:prstGeom>
        </p:spPr>
      </p:pic>
    </p:spTree>
    <p:extLst>
      <p:ext uri="{BB962C8B-B14F-4D97-AF65-F5344CB8AC3E}">
        <p14:creationId xmlns:p14="http://schemas.microsoft.com/office/powerpoint/2010/main" val="3175921144"/>
      </p:ext>
    </p:extLst>
  </p:cSld>
  <p:clrMapOvr>
    <a:masterClrMapping/>
  </p:clrMapOvr>
  <mc:AlternateContent xmlns:mc="http://schemas.openxmlformats.org/markup-compatibility/2006">
    <mc:Choice xmlns:p14="http://schemas.microsoft.com/office/powerpoint/2010/main" Requires="p14">
      <p:transition spd="slow" p14:dur="1500">
        <p:randomBar dir="vert"/>
        <p:sndAc>
          <p:stSnd>
            <p:snd r:embed="rId2" name="bomb.wav"/>
          </p:stSnd>
        </p:sndAc>
      </p:transition>
    </mc:Choice>
    <mc:Fallback>
      <p:transition spd="slow">
        <p:randomBar dir="vert"/>
        <p:sndAc>
          <p:stSnd>
            <p:snd r:embed="rId2" name="bomb.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56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5B11302-1C86-6E68-8DE7-E16B9C740BE1}"/>
              </a:ext>
            </a:extLst>
          </p:cNvPr>
          <p:cNvSpPr>
            <a:spLocks noGrp="1"/>
          </p:cNvSpPr>
          <p:nvPr>
            <p:ph type="title"/>
          </p:nvPr>
        </p:nvSpPr>
        <p:spPr/>
        <p:txBody>
          <a:bodyPr/>
          <a:lstStyle/>
          <a:p>
            <a:r>
              <a:rPr lang="en-US" b="0" i="0" dirty="0">
                <a:solidFill>
                  <a:schemeClr val="bg1"/>
                </a:solidFill>
                <a:effectLst/>
                <a:latin typeface="Google Sans"/>
              </a:rPr>
              <a:t>If you educate a man, you educate an individual. But if you educate a woman, you educate a nation"</a:t>
            </a:r>
            <a:endParaRPr lang="en-US" dirty="0">
              <a:solidFill>
                <a:schemeClr val="bg1"/>
              </a:solidFill>
            </a:endParaRPr>
          </a:p>
        </p:txBody>
      </p:sp>
      <p:sp>
        <p:nvSpPr>
          <p:cNvPr id="6" name="Subtitle 5">
            <a:extLst>
              <a:ext uri="{FF2B5EF4-FFF2-40B4-BE49-F238E27FC236}">
                <a16:creationId xmlns:a16="http://schemas.microsoft.com/office/drawing/2014/main" id="{AC3A7D58-ED36-EA93-9AF8-A5E1CF3AE5CB}"/>
              </a:ext>
            </a:extLst>
          </p:cNvPr>
          <p:cNvSpPr>
            <a:spLocks noGrp="1"/>
          </p:cNvSpPr>
          <p:nvPr>
            <p:ph type="body" idx="1"/>
          </p:nvPr>
        </p:nvSpPr>
        <p:spPr/>
        <p:txBody>
          <a:bodyPr/>
          <a:lstStyle/>
          <a:p>
            <a:r>
              <a:rPr lang="en-US" dirty="0"/>
              <a:t>                                                            POWER OF GIRLS EDUCATION</a:t>
            </a:r>
          </a:p>
        </p:txBody>
      </p:sp>
      <p:pic>
        <p:nvPicPr>
          <p:cNvPr id="12" name="Graphic 11" descr="Theatre with solid fill">
            <a:extLst>
              <a:ext uri="{FF2B5EF4-FFF2-40B4-BE49-F238E27FC236}">
                <a16:creationId xmlns:a16="http://schemas.microsoft.com/office/drawing/2014/main" id="{6DD2BC95-B169-F346-8A35-2EF4CB2F7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86023" y="716560"/>
            <a:ext cx="2934749" cy="2934749"/>
          </a:xfrm>
          <a:prstGeom prst="rect">
            <a:avLst/>
          </a:prstGeom>
        </p:spPr>
      </p:pic>
    </p:spTree>
    <p:extLst>
      <p:ext uri="{BB962C8B-B14F-4D97-AF65-F5344CB8AC3E}">
        <p14:creationId xmlns:p14="http://schemas.microsoft.com/office/powerpoint/2010/main" val="127915679"/>
      </p:ext>
    </p:extLst>
  </p:cSld>
  <p:clrMapOvr>
    <a:masterClrMapping/>
  </p:clrMapOvr>
  <mc:AlternateContent xmlns:mc="http://schemas.openxmlformats.org/markup-compatibility/2006">
    <mc:Choice xmlns:p14="http://schemas.microsoft.com/office/powerpoint/2010/main" Requires="p14">
      <p:transition spd="slow" p14:dur="1500">
        <p:randomBar dir="vert"/>
        <p:sndAc>
          <p:stSnd>
            <p:snd r:embed="rId2" name="bomb.wav"/>
          </p:stSnd>
        </p:sndAc>
      </p:transition>
    </mc:Choice>
    <mc:Fallback>
      <p:transition spd="slow">
        <p:randomBar dir="vert"/>
        <p:sndAc>
          <p:stSnd>
            <p:snd r:embed="rId2" name="bomb.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peech Bubble: Rectangle 3">
            <a:extLst>
              <a:ext uri="{FF2B5EF4-FFF2-40B4-BE49-F238E27FC236}">
                <a16:creationId xmlns:a16="http://schemas.microsoft.com/office/drawing/2014/main" id="{B453B609-41B6-87D4-B70D-C61FCC411591}"/>
              </a:ext>
            </a:extLst>
          </p:cNvPr>
          <p:cNvSpPr/>
          <p:nvPr/>
        </p:nvSpPr>
        <p:spPr>
          <a:xfrm>
            <a:off x="1527242" y="1284052"/>
            <a:ext cx="8754893" cy="4659548"/>
          </a:xfrm>
          <a:prstGeom prst="wedgeRectCallou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lin ang="16200000" scaled="1"/>
            <a:tileRect/>
          </a:gradFill>
          <a:ln w="762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bg1"/>
                </a:solidFill>
                <a:effectLst/>
                <a:latin typeface="Söhne"/>
              </a:rPr>
              <a:t>In closing, let's remember that girls' education isn't just about classrooms and textbooks; it's about shaping a future where every girl's potential is realized. By investing in education, we're not only empowering individuals but also transforming communities and societies. Let's stand together in advocating for equal opportunities and unlocking the boundless possibilities that come with educating every girl. Thank you for being part of this crucial conversation.</a:t>
            </a:r>
            <a:br>
              <a:rPr lang="en-US" dirty="0"/>
            </a:br>
            <a:endParaRPr lang="en-US" dirty="0"/>
          </a:p>
        </p:txBody>
      </p:sp>
    </p:spTree>
    <p:extLst>
      <p:ext uri="{BB962C8B-B14F-4D97-AF65-F5344CB8AC3E}">
        <p14:creationId xmlns:p14="http://schemas.microsoft.com/office/powerpoint/2010/main" val="4244414500"/>
      </p:ext>
    </p:extLst>
  </p:cSld>
  <p:clrMapOvr>
    <a:masterClrMapping/>
  </p:clrMapOvr>
  <mc:AlternateContent xmlns:mc="http://schemas.openxmlformats.org/markup-compatibility/2006">
    <mc:Choice xmlns:p14="http://schemas.microsoft.com/office/powerpoint/2010/main" Requires="p14">
      <p:transition spd="slow" p14:dur="1500">
        <p:randomBar dir="vert"/>
        <p:sndAc>
          <p:stSnd>
            <p:snd r:embed="rId2" name="bomb.wav"/>
          </p:stSnd>
        </p:sndAc>
      </p:transition>
    </mc:Choice>
    <mc:Fallback>
      <p:transition spd="slow">
        <p:randomBar dir="vert"/>
        <p:sndAc>
          <p:stSnd>
            <p:snd r:embed="rId2" name="bomb.wav"/>
          </p:stSnd>
        </p:sndAc>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61</TotalTime>
  <Words>146</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Century Gothic</vt:lpstr>
      <vt:lpstr>Google Sans</vt:lpstr>
      <vt:lpstr>Söhne</vt:lpstr>
      <vt:lpstr>Wingdings 3</vt:lpstr>
      <vt:lpstr>Ion Boardroom</vt:lpstr>
      <vt:lpstr>LEARN MS POWER POINT</vt:lpstr>
      <vt:lpstr>LEARN SLIDES GROUP</vt:lpstr>
      <vt:lpstr>Pakistan universities and colleges</vt:lpstr>
      <vt:lpstr>         GIRLS EDUCATION  </vt:lpstr>
      <vt:lpstr>If you educate a man, you educate an individual. But if you educate a woman, you educate a nation"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MS POWER POINT</dc:title>
  <dc:creator>Umme Aiman khan</dc:creator>
  <cp:lastModifiedBy>Umme Aiman khan</cp:lastModifiedBy>
  <cp:revision>1</cp:revision>
  <dcterms:created xsi:type="dcterms:W3CDTF">2024-01-29T21:33:55Z</dcterms:created>
  <dcterms:modified xsi:type="dcterms:W3CDTF">2024-01-29T22:35:12Z</dcterms:modified>
</cp:coreProperties>
</file>