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8EC0-4C79-6E6F-AAFE-397A4993A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3E759-D5CB-879B-FB7D-A4484BF72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C54D-9158-5763-A501-83CA4E2C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FF8B-9A85-4FFF-AB53-E01361D7E698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D077-C91F-4666-75DD-C7821651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25449-5949-A732-209A-66B0060A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7680-4829-4F80-9730-40287399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8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2FEA-FEDB-5BCA-C9D2-545B23A3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74EB2-8486-83FE-FEFF-505BAE1DD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7B74D-AA67-6D7C-EC12-0B84FE9A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FF8B-9A85-4FFF-AB53-E01361D7E698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CBCB0-6C8F-45F4-CE1E-1DB69807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08CBC-533D-8336-F7D8-358625D1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7680-4829-4F80-9730-40287399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8692B-DEC7-A757-7FD9-9A855562A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C5EC0-EE1A-5375-056C-7EFA81128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18300-C82F-1FDB-F353-1933709C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FF8B-9A85-4FFF-AB53-E01361D7E698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ECCE7-FE78-598A-4091-3FEC760C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35FFB-5453-DB64-CAED-98393651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7680-4829-4F80-9730-40287399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CFB3-3E83-C32F-5A8B-2E4CAD2C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2538-C04E-BAB4-047F-281D4F9AE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A08F6-45A0-E00D-75F3-F8F7074F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FF8B-9A85-4FFF-AB53-E01361D7E698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8D13-2FD1-A3E3-FA47-7ABF8830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4E77F-FEC0-BA83-B4E3-3C2AD17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7680-4829-4F80-9730-40287399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C699-5F9D-2D5C-1201-F9B93163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20FC5-ECC7-B295-607C-9237AC8AF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34621-9CF5-C0D9-8B0F-B8715EE2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FF8B-9A85-4FFF-AB53-E01361D7E698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7CD53-2A21-7B20-525F-0D08C2B1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931C5-91BE-6E61-53CE-9F188B1B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7680-4829-4F80-9730-40287399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8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6A7A-39D3-2343-F16A-88DDA3B4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B46DD-DEAD-BF1C-61F5-C15A47D0A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223BF-7796-E675-3BB2-012230553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599EB-103A-7718-2B01-CBBC580C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FF8B-9A85-4FFF-AB53-E01361D7E698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E8633-0E4F-4A0C-831E-85631543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96C07-E70D-5689-4D6A-2EB80318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7680-4829-4F80-9730-40287399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2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13C3-0215-9B5B-669A-289DBCE0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E0F97-1CA4-6F9E-0678-FCDEE68AD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D4925-9128-D0A5-21B2-1E1EBF831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D94D2-0050-DF5A-B217-24B42FFCF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F4258-EE1D-C48A-8C88-A7C4258CA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D7704-784A-631F-E42F-ECEDC313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FF8B-9A85-4FFF-AB53-E01361D7E698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9A08FE-F553-CE54-AE96-FF2D06D2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68E19-F17A-D4BC-DFCB-89137F3C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7680-4829-4F80-9730-40287399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6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FF6F-3412-7688-43DF-E8E67C39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A9B68-FB59-9D01-88DA-BE380E1F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FF8B-9A85-4FFF-AB53-E01361D7E698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C3F84-BF13-1328-83C0-2FA24E05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C85F8-DB94-1001-3BF1-61B1B094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7680-4829-4F80-9730-40287399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79462-9879-7BF0-8846-6BE77B81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FF8B-9A85-4FFF-AB53-E01361D7E698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E37C1-001D-DDF9-1643-5DFAD922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8A09E-A008-3891-4DE1-92275EDA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7680-4829-4F80-9730-40287399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8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EFEB-CA65-446F-B05E-6FC75BAB1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B1D88-4364-E202-563E-C622BBC04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E9F33-272F-FC3F-C867-5DF764CCF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02A7D-825D-B137-0C6A-16E09B67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FF8B-9A85-4FFF-AB53-E01361D7E698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3776C-9098-2EDF-8F16-91240A26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0C519-B6A7-C52C-000F-912CAA47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7680-4829-4F80-9730-40287399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6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8639-AD5C-5894-266B-8B15F0D8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84238-A99B-EDBB-EDA0-78B647D74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CF5FA-5B2D-539D-F0B2-8589FA12D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26EDA-FBE1-74B7-6753-9FEE5CDA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FF8B-9A85-4FFF-AB53-E01361D7E698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66DF6-69CD-6609-5FA0-FAA5E70C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7860E-4B3D-0FB4-167C-E6510AB5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7680-4829-4F80-9730-40287399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6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F7B6D9-C2E5-A603-ACCB-071882BEB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4C8D6-951B-1863-A72E-59C65B2BD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40D35-5DF2-9C6F-493D-63D4D73ED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2FF8B-9A85-4FFF-AB53-E01361D7E698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31061-4E3A-A4C8-553A-9FB17494C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0CFF1-433F-1F18-DD8D-DDD1B7516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67680-4829-4F80-9730-40287399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3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91">
            <a:extLst>
              <a:ext uri="{FF2B5EF4-FFF2-40B4-BE49-F238E27FC236}">
                <a16:creationId xmlns:a16="http://schemas.microsoft.com/office/drawing/2014/main" id="{1A12710E-B67E-47A4-B9A2-015F1D15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Pottery Store</a:t>
            </a:r>
          </a:p>
        </p:txBody>
      </p:sp>
      <p:sp>
        <p:nvSpPr>
          <p:cNvPr id="93" name="Content Placeholder 92">
            <a:extLst>
              <a:ext uri="{FF2B5EF4-FFF2-40B4-BE49-F238E27FC236}">
                <a16:creationId xmlns:a16="http://schemas.microsoft.com/office/drawing/2014/main" id="{88BF3B47-8D25-4BA3-FBF9-96F426BF9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Introduction to an online store offering handmade pottery items. Focus on unique and quality pottery such as plant pots, flower vases, and glasses. A simple and visually appealing design with easy navigation for users.</a:t>
            </a:r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37958F38-19C6-C66E-488D-8883A6CA6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Pottery Ecommerce Website Design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0C1A97F6-85EE-FB24-554E-741BF5B62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91" y="3424237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23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6FF5-967B-3CB3-0D5C-7754D12C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Footer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6AD21-5205-E335-4BFA-37BC6D5BE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Footer Elements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App Download</a:t>
            </a:r>
            <a:r>
              <a:rPr lang="en-US" dirty="0"/>
              <a:t>: Options for users to download the app for Android or 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Brand Logo</a:t>
            </a:r>
            <a:r>
              <a:rPr lang="en-US" dirty="0"/>
              <a:t>: Company branding and motto.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Useful Links</a:t>
            </a:r>
            <a:r>
              <a:rPr lang="en-US" dirty="0"/>
              <a:t>: Includes coupons, blog posts, return policies, and affiliate programs.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Social Media Links</a:t>
            </a:r>
            <a:r>
              <a:rPr lang="en-US" dirty="0"/>
              <a:t>: Facebook, Instagram, Shopee.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A8912-8582-7A59-A8BC-979554DB7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823" y="4224400"/>
            <a:ext cx="7351059" cy="1952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E54401-9D45-D660-4668-020D3E6AA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10" y="4740159"/>
            <a:ext cx="3633784" cy="76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9BE81-3822-2828-F626-95E78785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59D5A-C080-9A11-8125-B223FED04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Menu Toggle Feature </a:t>
            </a:r>
            <a:r>
              <a:rPr lang="en-US" dirty="0"/>
              <a:t>A JavaScript-based mobile menu toggle for easier navigation.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Explanation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clicked, the menu opens or closes based on the </a:t>
            </a:r>
            <a:r>
              <a:rPr lang="en-US" dirty="0" err="1"/>
              <a:t>maxHeight</a:t>
            </a:r>
            <a:r>
              <a:rPr lang="en-US" dirty="0"/>
              <a:t> property.</a:t>
            </a:r>
          </a:p>
        </p:txBody>
      </p:sp>
    </p:spTree>
    <p:extLst>
      <p:ext uri="{BB962C8B-B14F-4D97-AF65-F5344CB8AC3E}">
        <p14:creationId xmlns:p14="http://schemas.microsoft.com/office/powerpoint/2010/main" val="65376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252815-53CA-984C-2236-8D4A5FC9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Layout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18F664-0F8E-9DAA-9A99-6E10C0D73B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Header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Includes a logo, navigation bar (Home, Products, About, Contact, Account), and cart icon.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Mobile-responsive design with a menu toggle.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73B9F2-BB56-1A44-B803-0F698D10C0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Main Banner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Welcoming text: "Pottery Store: Handmade Pottery for Every Home."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Description of products and invitation to shop now.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AB00C6-8CE7-9F72-36D9-0EC49F9ED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534400" cy="1056061"/>
          </a:xfrm>
        </p:spPr>
        <p:txBody>
          <a:bodyPr/>
          <a:lstStyle/>
          <a:p>
            <a:r>
              <a:rPr lang="en-US" dirty="0"/>
              <a:t>Categories Section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EF8FE52-F1F8-3CDC-7AAF-B4A6204569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3999" y="3597105"/>
            <a:ext cx="930536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 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Pottery items like plant pots and vases.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 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Decorative items for homes.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 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Glassware and kitchen essentials. </a:t>
            </a:r>
          </a:p>
        </p:txBody>
      </p:sp>
    </p:spTree>
    <p:extLst>
      <p:ext uri="{BB962C8B-B14F-4D97-AF65-F5344CB8AC3E}">
        <p14:creationId xmlns:p14="http://schemas.microsoft.com/office/powerpoint/2010/main" val="91373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1348A9-62A9-66CF-9BC6-B7A6C8C8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Featured Products: Plant Pots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38EBCE-FA24-3694-8B7E-2160B9760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Product Showcase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Various sizes of plant pots: small, medium, and large.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Display of each product with price, ratings (star-based), and product image.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Plant Pot Small Size</a:t>
            </a:r>
            <a:r>
              <a:rPr lang="en-US" dirty="0"/>
              <a:t> - RM6.00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Indoor Plant Pot</a:t>
            </a:r>
            <a:r>
              <a:rPr lang="en-US" dirty="0"/>
              <a:t> - RM26.99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368262-3B5A-90BE-C7A2-16551F42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Featured Products: Flower Vases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4C2A1E-27E0-674D-75E8-431B38DB3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Product Showcase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Different types of flower vases: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Flower Vases Small Size</a:t>
            </a:r>
            <a:r>
              <a:rPr lang="en-US" dirty="0"/>
              <a:t> - RM6.00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Hanging Flower Vases</a:t>
            </a:r>
            <a:r>
              <a:rPr lang="en-US" dirty="0"/>
              <a:t> - RM60.90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Flower Vases Set</a:t>
            </a:r>
            <a:r>
              <a:rPr lang="en-US" dirty="0"/>
              <a:t> - RM75.00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Ratings &amp; Pricing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product has star ratings and pricing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4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EF14-9F3F-10C1-CBA7-259FAB35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Featured Products: Glasses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48819-442B-B466-B1D6-00E6AFE58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Product Showcase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Display of different glass sets: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Glass Set</a:t>
            </a:r>
            <a:r>
              <a:rPr lang="en-US" dirty="0"/>
              <a:t> - RM169.90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Single Glass</a:t>
            </a:r>
            <a:r>
              <a:rPr lang="en-US" dirty="0"/>
              <a:t> - RM45.00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Ratings &amp; Pricing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product displays star ratings and price.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4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0B4A-3695-7D77-EAD2-D13A9F99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64" y="600635"/>
            <a:ext cx="9668435" cy="10900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Special Offers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FEB19-E2C9-E59B-D9D4-502A89CD6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Exclusive Cooking Pot Sets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Description of handcrafted cooking pots with eco-friendly materials.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Aimed at enhancing cooking experiences while adding rustic charm.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Call to Action</a:t>
            </a:r>
            <a:r>
              <a:rPr lang="en-US" dirty="0"/>
              <a:t>: "Buy Now" for exclusive discounts.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96ABE-C4BD-5220-52D6-3080FA90D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58" y="4001294"/>
            <a:ext cx="6839223" cy="26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98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7FF3-9A88-EA3C-43FB-5936084E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Customer Testimonials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82B06-BEAF-E1D9-B183-CA8D03FE8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Testimonial Section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Reviews from satisfied customers: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Puja Sah</a:t>
            </a:r>
            <a:r>
              <a:rPr lang="en-US" dirty="0"/>
              <a:t>: Impressed with the cooking pot and its craftsmanship.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Sam Crowther</a:t>
            </a:r>
            <a:r>
              <a:rPr lang="en-US" dirty="0"/>
              <a:t>: Loves the flower pot’s charm and functionality.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Rupa Paul</a:t>
            </a:r>
            <a:r>
              <a:rPr lang="en-US" dirty="0"/>
              <a:t>: Exceeded expectations with rustic charm in the kitchen.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5FE93-50C9-4238-1008-B8B7B60F2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11" y="3721491"/>
            <a:ext cx="7243482" cy="277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1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1763-D654-7D7A-7277-22C14C4A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Partners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F147B-6311-15F3-507B-B4A5DDC52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Brand Showcase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Display of partner brands that collaborate with the store.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Emphasis on trusted quality brands within the pottery and ceramic industry.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8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442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Pottery Store</vt:lpstr>
      <vt:lpstr>Home Page Layout</vt:lpstr>
      <vt:lpstr>Categories Section</vt:lpstr>
      <vt:lpstr>Featured Products: Plant Pots</vt:lpstr>
      <vt:lpstr>Featured Products: Flower Vases </vt:lpstr>
      <vt:lpstr>Featured Products: Glasses</vt:lpstr>
      <vt:lpstr>Special Offers </vt:lpstr>
      <vt:lpstr>Customer Testimonials</vt:lpstr>
      <vt:lpstr>Brand Partners</vt:lpstr>
      <vt:lpstr>Footer Section</vt:lpstr>
      <vt:lpstr>JavaScript Functionality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umme sh</dc:creator>
  <cp:lastModifiedBy>umme sh</cp:lastModifiedBy>
  <cp:revision>2</cp:revision>
  <dcterms:created xsi:type="dcterms:W3CDTF">2025-01-05T00:46:08Z</dcterms:created>
  <dcterms:modified xsi:type="dcterms:W3CDTF">2025-01-05T01:04:29Z</dcterms:modified>
</cp:coreProperties>
</file>