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9/14/2016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9/14/2016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9/14/2016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9/14/2016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9/14/2016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9/14/2016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9/14/2016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9/14/2016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9/14/2016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9/14/2016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9/14/2016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9/14/2016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9/14/2016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9/14/2016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9/14/2016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9/14/2016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9/14/2016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9/14/2016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1534" y="1432070"/>
            <a:ext cx="9144000" cy="164149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Tv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Simulator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Keith Wellman and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Umme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Faheema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64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Overview &amp; Description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200" y="1899385"/>
            <a:ext cx="1028298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created the project using HTML and CSS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Files </a:t>
            </a:r>
          </a:p>
          <a:p>
            <a:pPr marL="285750" indent="-285750">
              <a:buFontTx/>
              <a:buChar char="-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index.html</a:t>
            </a:r>
          </a:p>
          <a:p>
            <a:pPr marL="285750" indent="-285750">
              <a:buFontTx/>
              <a:buChar char="-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Index-search.html</a:t>
            </a:r>
          </a:p>
          <a:p>
            <a:pPr marL="285750" indent="-285750">
              <a:buFontTx/>
              <a:buChar char="-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Index-settings.html</a:t>
            </a:r>
          </a:p>
          <a:p>
            <a:pPr marL="285750" indent="-285750">
              <a:buFontTx/>
              <a:buChar char="-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Settings.html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 these HTML pages shared one single CSS file which is style.css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843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8337"/>
            <a:ext cx="10515600" cy="737937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Code Snippet 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01" y="866273"/>
            <a:ext cx="3859730" cy="573665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8952" y="866273"/>
            <a:ext cx="2614847" cy="56404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3191" y="866273"/>
            <a:ext cx="4021302" cy="5736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262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336" y="185527"/>
            <a:ext cx="6255071" cy="494690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10653" y="5428648"/>
            <a:ext cx="102509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DEMO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Elbow Connector 5"/>
          <p:cNvCxnSpPr/>
          <p:nvPr/>
        </p:nvCxnSpPr>
        <p:spPr>
          <a:xfrm>
            <a:off x="3205213" y="5777895"/>
            <a:ext cx="8547234" cy="22483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0612719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22</TotalTime>
  <Words>40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Corbel</vt:lpstr>
      <vt:lpstr>Times New Roman</vt:lpstr>
      <vt:lpstr>Depth</vt:lpstr>
      <vt:lpstr>Apple Tv Simulator</vt:lpstr>
      <vt:lpstr>Overview &amp; Description</vt:lpstr>
      <vt:lpstr>Code Snippet 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AppleTvSim</dc:title>
  <dc:creator>Faheema</dc:creator>
  <cp:lastModifiedBy>Faheema</cp:lastModifiedBy>
  <cp:revision>2</cp:revision>
  <dcterms:created xsi:type="dcterms:W3CDTF">2016-09-15T02:38:56Z</dcterms:created>
  <dcterms:modified xsi:type="dcterms:W3CDTF">2016-09-15T03:01:24Z</dcterms:modified>
</cp:coreProperties>
</file>