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</p:sldMasterIdLst>
  <p:notesMasterIdLst>
    <p:notesMasterId r:id="rId7"/>
  </p:notesMasterIdLst>
  <p:sldIdLst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02" autoAdjust="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61595-59EE-46FE-9AD4-893BD3CF30D8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E22B-85CA-45C7-86A8-A17C38B96A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CF70A2-C0AD-4D28-B3EB-C43D221A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E984A-7865-4092-9DD1-FA065CFE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441336E-0F59-4E8E-A2B5-D62EDA718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745736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7F5322-A9D1-4D98-A1BC-9178604AB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0C34FA-2551-4FBC-8628-35065482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94623"/>
            <a:ext cx="5996619" cy="2131033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cs typeface="Posterama" panose="020B0504020200020000" pitchFamily="34" charset="0"/>
              </a:rPr>
              <a:t>Click to edit Master title style</a:t>
            </a:r>
            <a:endParaRPr lang="en-US" sz="4400" dirty="0">
              <a:cs typeface="Posterama" panose="020B0504020200020000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58CD79-85EA-4D75-A743-D3DB777D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8194385" y="20961"/>
            <a:ext cx="3997615" cy="6816079"/>
            <a:chOff x="8059620" y="41922"/>
            <a:chExt cx="3997615" cy="6816077"/>
          </a:xfrm>
        </p:grpSpPr>
        <p:pic>
          <p:nvPicPr>
            <p:cNvPr id="9" name="Picture 8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50D423CE-750A-48C7-B236-F510652FE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" name="Picture 9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F198B21E-DBB4-4FAF-85E2-0929E6BFC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AD9BB445-59C3-4B51-9237-1F7AC9B0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381000"/>
            <a:ext cx="3997745" cy="21336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9566B9-A8AF-4476-A32A-4AEFC4643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816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0391AAE-35A8-4BEC-BF35-22153B1436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0488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6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3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A7506A-23D3-4E50-B632-7D75C652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A1112-7DAD-487B-84EF-9F2B9F4A6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52E39B3F-C08C-424B-908B-8A3E017C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0050DD2-3323-4041-91C6-8BFA52F3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A34E2F-6A4E-4CFF-ACA1-994BA9CED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B9C0BE-DE84-42B6-9610-684AC81E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5C06E1-E8B8-4F7A-8EB7-E594AFEE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52800"/>
            <a:ext cx="4953000" cy="25146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340614F-452E-4022-B834-FFDC63466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81381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9F0368A-AE83-428C-ABF7-694386AB62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46557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53A4E8-5A11-4C9C-8FC8-9D78AB5D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" name="Picture 6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7D633C1-4A46-44EA-B1E7-96EA9C44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8" name="Picture 7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9667DF8-B73B-497B-95A4-5212EE66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EA3C8E6-EF45-4F18-A0CB-F0527540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CA1F7B-7E1E-4745-8E06-38C79906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4952681" cy="341071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27CA11-7EE7-4C3B-AF4D-F50756E4EF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6600" y="568324"/>
            <a:ext cx="4727448" cy="5715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9FC3DD-D5CF-4D3A-AD62-2D9AD0EA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543720-E70E-42D7-9835-39FDFE40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77000" y="0"/>
            <a:ext cx="5711952" cy="5071492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D5BA9D0-B4FD-4CD7-8F18-76506E972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7D2067D9-0848-4BAA-996E-BE1236E0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B87D7AA-E59B-441F-B5EC-E9828C1ED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2301875"/>
          </a:xfrm>
        </p:spPr>
        <p:txBody>
          <a:bodyPr anchor="b">
            <a:normAutofit/>
          </a:bodyPr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0806D6C-F8DC-4FFA-9381-5620B739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2743201"/>
            <a:ext cx="8763001" cy="9144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5095252-A020-4AA1-9BB3-013288AE3F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7FBAD15-0D00-46EC-B530-EF6195F42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0792" y="3886200"/>
            <a:ext cx="4087368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93F034-901D-43B1-89E9-6291A86787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2064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2BDFDF-C29B-490D-B7E4-91359671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33B2E6-29D0-4249-A0A5-82013CE16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13AED3CD-2B31-49BC-BC04-850E0AD3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D5FE2C96-BB8F-4A14-88E4-C871D91E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2C506E-3A15-4D88-8C7E-AE65D21F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2D6351-AB6F-490B-97F2-D51C1478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223" y="1066800"/>
            <a:ext cx="5367527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760311-9637-47CC-B0E7-6C8C307C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223" y="4074784"/>
            <a:ext cx="5367526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734E01-4E64-484E-9728-EF69422CB1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3448" y="1014984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7CA897AB-A280-4B5A-BEF5-C5D11D653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3448" y="3511296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361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361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7999667-FDE9-4EC7-9EF8-E64C5DA4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1466" y="1757319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466FB3-35A6-4045-8C46-5F6399D7B4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466" y="2671718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62CE4B-3BFB-4501-B59A-0ED68CF6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608493-BDCD-43BD-A3CC-24E75027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524956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B9F353-002B-4A4D-A316-70D952ED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297"/>
            <a:ext cx="4524664" cy="341296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90B2B-FFC6-4C7C-A617-67144F1E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5" y="0"/>
            <a:ext cx="5115697" cy="6858000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CD8768C-8806-4DE0-82CC-275A2EC6D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9592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68CB9DF9-86EB-48CF-B212-F2B290C56F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78824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554B2207-3993-41B6-AF63-EBB48DACAB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9592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DE0340D8-BC7E-4431-A7A7-8D634C8A19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69680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34" r:id="rId5"/>
    <p:sldLayoutId id="2147483752" r:id="rId6"/>
    <p:sldLayoutId id="2147483737" r:id="rId7"/>
    <p:sldLayoutId id="2147483750" r:id="rId8"/>
    <p:sldLayoutId id="2147483745" r:id="rId9"/>
    <p:sldLayoutId id="2147483751" r:id="rId10"/>
    <p:sldLayoutId id="2147483733" r:id="rId11"/>
    <p:sldLayoutId id="2147483744" r:id="rId12"/>
    <p:sldLayoutId id="214748373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DE03-5881-4143-92C0-900FD220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598" y="2092751"/>
            <a:ext cx="5257800" cy="1117112"/>
          </a:xfrm>
        </p:spPr>
        <p:txBody>
          <a:bodyPr/>
          <a:lstStyle/>
          <a:p>
            <a:r>
              <a:rPr lang="en-US" dirty="0" err="1"/>
              <a:t>Simplbyte</a:t>
            </a:r>
            <a:r>
              <a:rPr lang="en-US" dirty="0"/>
              <a:t>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26D00-6671-49B9-B158-E8FE9A30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3563100"/>
            <a:ext cx="5257799" cy="21519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Name- UMME KULSUM</a:t>
            </a:r>
          </a:p>
          <a:p>
            <a:r>
              <a:rPr lang="en-US" dirty="0"/>
              <a:t>JAVA INTERN</a:t>
            </a:r>
          </a:p>
          <a:p>
            <a:r>
              <a:rPr lang="en-US" dirty="0"/>
              <a:t>Batch- April</a:t>
            </a:r>
          </a:p>
          <a:p>
            <a:r>
              <a:rPr lang="en-US" dirty="0"/>
              <a:t>Task #02- ATM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E6FD6-B9E8-D7DD-D474-21CDB413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19" y="740664"/>
            <a:ext cx="1470349" cy="1470349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BFB59846-7860-8791-5FCD-0578F6D91CC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1954" t="1594" r="-140" b="-1594"/>
          <a:stretch/>
        </p:blipFill>
        <p:spPr>
          <a:xfrm>
            <a:off x="713232" y="740664"/>
            <a:ext cx="4745736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9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B7C9-365A-47FF-90E1-6016251B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9464"/>
            <a:ext cx="8850086" cy="2130552"/>
          </a:xfrm>
        </p:spPr>
        <p:txBody>
          <a:bodyPr/>
          <a:lstStyle/>
          <a:p>
            <a:r>
              <a:rPr lang="en-US" dirty="0"/>
              <a:t>Task #02 ATM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D3DD-072F-4103-B534-27A7CD67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09133"/>
            <a:ext cx="9764486" cy="384265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7600" b="0" i="0" u="none" strike="noStrike" dirty="0">
                <a:solidFill>
                  <a:srgbClr val="2B46BD"/>
                </a:solidFill>
                <a:effectLst/>
                <a:latin typeface="+mj-lt"/>
              </a:rPr>
              <a:t>We have all come across ATMs in our cities and it is built on Java. This complex project consists of</a:t>
            </a:r>
            <a:endParaRPr lang="en-US" sz="76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7600" b="0" i="0" u="none" strike="noStrike" dirty="0">
                <a:solidFill>
                  <a:srgbClr val="2B46BD"/>
                </a:solidFill>
                <a:effectLst/>
                <a:latin typeface="+mj-lt"/>
              </a:rPr>
              <a:t>five different classes and is a console-based application. When the system starts the user is</a:t>
            </a:r>
            <a:endParaRPr lang="en-US" sz="76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7600" b="0" i="0" u="none" strike="noStrike" dirty="0">
                <a:solidFill>
                  <a:srgbClr val="2B46BD"/>
                </a:solidFill>
                <a:effectLst/>
                <a:latin typeface="+mj-lt"/>
              </a:rPr>
              <a:t>prompted with user id and user pin. On entering the details successfully, then ATM functionalities</a:t>
            </a:r>
            <a:endParaRPr lang="en-US" sz="76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7600" b="0" i="0" u="none" strike="noStrike" dirty="0">
                <a:solidFill>
                  <a:srgbClr val="2B46BD"/>
                </a:solidFill>
                <a:effectLst/>
                <a:latin typeface="+mj-lt"/>
              </a:rPr>
              <a:t>are unlocked. The project allows to perform following operations:</a:t>
            </a:r>
            <a:endParaRPr lang="en-US" sz="76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7600" b="0" i="0" u="none" strike="noStrike" dirty="0">
                <a:solidFill>
                  <a:srgbClr val="2B46BD"/>
                </a:solidFill>
                <a:effectLst/>
                <a:latin typeface="+mj-lt"/>
              </a:rPr>
              <a:t>1.Transactions History</a:t>
            </a:r>
            <a:endParaRPr lang="en-US" sz="76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7600" b="0" i="0" u="none" strike="noStrike" dirty="0">
                <a:solidFill>
                  <a:srgbClr val="2B46BD"/>
                </a:solidFill>
                <a:effectLst/>
                <a:latin typeface="+mj-lt"/>
              </a:rPr>
              <a:t>2.Withdraw</a:t>
            </a:r>
            <a:endParaRPr lang="en-US" sz="76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7600" b="0" i="0" u="none" strike="noStrike" dirty="0">
                <a:solidFill>
                  <a:srgbClr val="2B46BD"/>
                </a:solidFill>
                <a:effectLst/>
                <a:latin typeface="+mj-lt"/>
              </a:rPr>
              <a:t>3.Deposit</a:t>
            </a:r>
            <a:endParaRPr lang="en-US" sz="76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7600" b="0" i="0" u="none" strike="noStrike" dirty="0">
                <a:solidFill>
                  <a:srgbClr val="2B46BD"/>
                </a:solidFill>
                <a:effectLst/>
                <a:latin typeface="+mj-lt"/>
              </a:rPr>
              <a:t>4.Transfer</a:t>
            </a:r>
            <a:endParaRPr lang="en-US" sz="76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7600" b="0" i="0" u="none" strike="noStrike" dirty="0">
                <a:solidFill>
                  <a:srgbClr val="2B46BD"/>
                </a:solidFill>
                <a:effectLst/>
                <a:latin typeface="+mj-lt"/>
              </a:rPr>
              <a:t>5.Quit</a:t>
            </a:r>
            <a:endParaRPr lang="en-US" sz="7600" dirty="0">
              <a:solidFill>
                <a:srgbClr val="2B46BD"/>
              </a:solidFill>
              <a:effectLst/>
              <a:latin typeface="+mj-lt"/>
            </a:endParaRPr>
          </a:p>
          <a:p>
            <a:br>
              <a:rPr lang="en-US" dirty="0">
                <a:solidFill>
                  <a:srgbClr val="2B46BD"/>
                </a:solidFill>
                <a:effectLst/>
                <a:latin typeface="YAD7QhG2T6o 0"/>
              </a:rPr>
            </a:br>
            <a:br>
              <a:rPr lang="en-US" dirty="0">
                <a:solidFill>
                  <a:srgbClr val="2B46BD"/>
                </a:solidFill>
                <a:effectLst/>
                <a:latin typeface="YAD7QhG2T6o 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5864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_win32_JB_SL_v2.potx" id="{ADBA094C-A0EC-4C0A-B446-BFAC587CD452}" vid="{5D925AC9-0F62-4DD1-AF7D-A39A21A96B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41D0F8-A96E-436B-B6A7-2AFF6F30F9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8EF3A0-5A01-4576-8764-452FD3A2CB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41377AF-B80E-4F93-8088-50DE225F345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Dappled design</Template>
  <TotalTime>15</TotalTime>
  <Words>102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Next LT Pro</vt:lpstr>
      <vt:lpstr>AvenirNext LT Pro Medium</vt:lpstr>
      <vt:lpstr>Calibri</vt:lpstr>
      <vt:lpstr>Sabon Next LT</vt:lpstr>
      <vt:lpstr>YAD7QhG2T6o 0</vt:lpstr>
      <vt:lpstr>DappledVTI</vt:lpstr>
      <vt:lpstr>Simplbyte Internship</vt:lpstr>
      <vt:lpstr>Task #02 ATM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Simplbyte Internship</dc:title>
  <dc:creator>Umme Kulsum</dc:creator>
  <cp:lastModifiedBy>Umme Kulsum</cp:lastModifiedBy>
  <cp:revision>2</cp:revision>
  <dcterms:created xsi:type="dcterms:W3CDTF">2023-04-23T07:30:47Z</dcterms:created>
  <dcterms:modified xsi:type="dcterms:W3CDTF">2023-04-23T07:45:57Z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