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13"/>
  </p:notesMasterIdLst>
  <p:sldIdLst>
    <p:sldId id="259" r:id="rId5"/>
    <p:sldId id="260" r:id="rId6"/>
    <p:sldId id="261" r:id="rId7"/>
    <p:sldId id="258" r:id="rId8"/>
    <p:sldId id="262" r:id="rId9"/>
    <p:sldId id="273" r:id="rId10"/>
    <p:sldId id="27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02" autoAdjust="0"/>
  </p:normalViewPr>
  <p:slideViewPr>
    <p:cSldViewPr snapToGrid="0">
      <p:cViewPr varScale="1">
        <p:scale>
          <a:sx n="82" d="100"/>
          <a:sy n="82" d="100"/>
        </p:scale>
        <p:origin x="720" y="72"/>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4/14/2023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r>
              <a:rPr lang="en-US" sz="4400">
                <a:cs typeface="Posterama" panose="020B0504020200020000" pitchFamily="34" charset="0"/>
              </a:rPr>
              <a:t>Click to edit Master title style</a:t>
            </a:r>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881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994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9721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679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56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lvl="0">
              <a:lnSpc>
                <a:spcPct val="110000"/>
              </a:lnSpc>
            </a:pPr>
            <a:r>
              <a:rPr lang="en-US" sz="1800"/>
              <a:t>Click to edit Master text styles</a:t>
            </a:r>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lvl="0">
              <a:lnSpc>
                <a:spcPct val="110000"/>
              </a:lnSpc>
            </a:pPr>
            <a:r>
              <a:rPr lang="en-US" sz="1800"/>
              <a:t>Click to edit Master text styles</a:t>
            </a:r>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201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lvl="0">
              <a:lnSpc>
                <a:spcPct val="110000"/>
              </a:lnSpc>
            </a:pPr>
            <a:r>
              <a:rPr lang="en-US" sz="1800"/>
              <a:t>Click to edit Master text styles</a:t>
            </a:r>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r>
              <a:rPr lang="en-US"/>
              <a:t>Click icon to add picture</a:t>
            </a:r>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841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dirty="0"/>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2" r:id="rId6"/>
    <p:sldLayoutId id="2147483737" r:id="rId7"/>
    <p:sldLayoutId id="2147483750" r:id="rId8"/>
    <p:sldLayoutId id="2147483745" r:id="rId9"/>
    <p:sldLayoutId id="2147483751" r:id="rId10"/>
    <p:sldLayoutId id="2147483733" r:id="rId11"/>
    <p:sldLayoutId id="2147483744" r:id="rId12"/>
    <p:sldLayoutId id="214748373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book_shop/" TargetMode="External"/><Relationship Id="rId2" Type="http://schemas.openxmlformats.org/officeDocument/2006/relationships/hyperlink" Target="http://localhost/phpMyAdmin" TargetMode="External"/><Relationship Id="rId1" Type="http://schemas.openxmlformats.org/officeDocument/2006/relationships/slideLayout" Target="../slideLayouts/slideLayout4.xml"/><Relationship Id="rId4" Type="http://schemas.openxmlformats.org/officeDocument/2006/relationships/hyperlink" Target="http://localhost/book_shop/admin/login.ph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5684459" y="2654426"/>
            <a:ext cx="5887616" cy="643944"/>
          </a:xfrm>
        </p:spPr>
        <p:txBody>
          <a:bodyPr>
            <a:normAutofit/>
          </a:bodyPr>
          <a:lstStyle/>
          <a:p>
            <a:r>
              <a:rPr lang="en-US" sz="3600" dirty="0"/>
              <a:t>CHARGE Edu-Tech Intern’s</a:t>
            </a:r>
          </a:p>
        </p:txBody>
      </p:sp>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5906060" y="3559630"/>
            <a:ext cx="5257799" cy="2286000"/>
          </a:xfrm>
        </p:spPr>
        <p:txBody>
          <a:bodyPr>
            <a:normAutofit lnSpcReduction="10000"/>
          </a:bodyPr>
          <a:lstStyle/>
          <a:p>
            <a:r>
              <a:rPr lang="en-US" dirty="0"/>
              <a:t>CHARGE Edu-Tech Internship</a:t>
            </a:r>
          </a:p>
          <a:p>
            <a:r>
              <a:rPr lang="en-US" dirty="0"/>
              <a:t>Name- UMME KULSUM</a:t>
            </a:r>
          </a:p>
          <a:p>
            <a:r>
              <a:rPr lang="en-US" dirty="0"/>
              <a:t>Cloud Computing Intern</a:t>
            </a:r>
          </a:p>
          <a:p>
            <a:r>
              <a:rPr lang="en-US" dirty="0"/>
              <a:t>Batch- April 2023</a:t>
            </a:r>
          </a:p>
          <a:p>
            <a:endParaRPr lang="en-US" dirty="0"/>
          </a:p>
          <a:p>
            <a:endParaRPr lang="en-US" dirty="0"/>
          </a:p>
        </p:txBody>
      </p:sp>
      <p:pic>
        <p:nvPicPr>
          <p:cNvPr id="5" name="Picture 4">
            <a:extLst>
              <a:ext uri="{FF2B5EF4-FFF2-40B4-BE49-F238E27FC236}">
                <a16:creationId xmlns:a16="http://schemas.microsoft.com/office/drawing/2014/main" id="{4665D48F-0C1B-0647-0460-E23C8FEA4778}"/>
              </a:ext>
            </a:extLst>
          </p:cNvPr>
          <p:cNvPicPr>
            <a:picLocks noChangeAspect="1"/>
          </p:cNvPicPr>
          <p:nvPr/>
        </p:nvPicPr>
        <p:blipFill>
          <a:blip r:embed="rId2"/>
          <a:stretch>
            <a:fillRect/>
          </a:stretch>
        </p:blipFill>
        <p:spPr>
          <a:xfrm>
            <a:off x="5684459" y="970189"/>
            <a:ext cx="1509443" cy="1509443"/>
          </a:xfrm>
          <a:prstGeom prst="rect">
            <a:avLst/>
          </a:prstGeom>
        </p:spPr>
      </p:pic>
      <p:pic>
        <p:nvPicPr>
          <p:cNvPr id="14" name="Picture Placeholder 13">
            <a:extLst>
              <a:ext uri="{FF2B5EF4-FFF2-40B4-BE49-F238E27FC236}">
                <a16:creationId xmlns:a16="http://schemas.microsoft.com/office/drawing/2014/main" id="{E475316E-5803-6AF5-4F61-4AE5AFF9FF4E}"/>
              </a:ext>
            </a:extLst>
          </p:cNvPr>
          <p:cNvPicPr>
            <a:picLocks noGrp="1" noChangeAspect="1"/>
          </p:cNvPicPr>
          <p:nvPr>
            <p:ph type="pic" sz="quarter" idx="13"/>
          </p:nvPr>
        </p:nvPicPr>
        <p:blipFill>
          <a:blip r:embed="rId3"/>
          <a:srcRect t="11813" b="11813"/>
          <a:stretch>
            <a:fillRect/>
          </a:stretch>
        </p:blipFill>
        <p:spPr/>
      </p:pic>
    </p:spTree>
    <p:extLst>
      <p:ext uri="{BB962C8B-B14F-4D97-AF65-F5344CB8AC3E}">
        <p14:creationId xmlns:p14="http://schemas.microsoft.com/office/powerpoint/2010/main" val="73229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7C9-365A-47FF-90E1-6016251BBD01}"/>
              </a:ext>
            </a:extLst>
          </p:cNvPr>
          <p:cNvSpPr>
            <a:spLocks noGrp="1"/>
          </p:cNvSpPr>
          <p:nvPr>
            <p:ph type="title"/>
          </p:nvPr>
        </p:nvSpPr>
        <p:spPr>
          <a:xfrm>
            <a:off x="1143000" y="906624"/>
            <a:ext cx="9092682" cy="1416698"/>
          </a:xfrm>
        </p:spPr>
        <p:txBody>
          <a:bodyPr/>
          <a:lstStyle/>
          <a:p>
            <a:r>
              <a:rPr lang="en-US" dirty="0"/>
              <a:t>Project-1</a:t>
            </a:r>
            <a:br>
              <a:rPr lang="en-US" dirty="0"/>
            </a:br>
            <a:r>
              <a:rPr lang="en-US" dirty="0"/>
              <a:t>Cloud Based Book Store.</a:t>
            </a:r>
          </a:p>
        </p:txBody>
      </p:sp>
      <p:sp>
        <p:nvSpPr>
          <p:cNvPr id="3" name="Content Placeholder 2">
            <a:extLst>
              <a:ext uri="{FF2B5EF4-FFF2-40B4-BE49-F238E27FC236}">
                <a16:creationId xmlns:a16="http://schemas.microsoft.com/office/drawing/2014/main" id="{186DD3DD-072F-4103-B534-27A7CD671D9A}"/>
              </a:ext>
            </a:extLst>
          </p:cNvPr>
          <p:cNvSpPr>
            <a:spLocks noGrp="1"/>
          </p:cNvSpPr>
          <p:nvPr>
            <p:ph idx="1"/>
          </p:nvPr>
        </p:nvSpPr>
        <p:spPr>
          <a:xfrm>
            <a:off x="1143000" y="2879271"/>
            <a:ext cx="9745824" cy="3142861"/>
          </a:xfrm>
        </p:spPr>
        <p:txBody>
          <a:bodyPr>
            <a:normAutofit/>
          </a:bodyPr>
          <a:lstStyle/>
          <a:p>
            <a:r>
              <a:rPr lang="en-US" sz="2000" b="0" i="0" dirty="0">
                <a:solidFill>
                  <a:srgbClr val="121111"/>
                </a:solidFill>
                <a:effectLst/>
                <a:latin typeface="Open Sans" panose="020B0606030504020204" pitchFamily="34" charset="0"/>
              </a:rPr>
              <a:t>The Online book shop system is a simple project developed in PHP and My SQL  by using the following, HTML, CSS, </a:t>
            </a:r>
            <a:r>
              <a:rPr lang="en-US" sz="2000" b="0" i="0" dirty="0" err="1">
                <a:solidFill>
                  <a:srgbClr val="121111"/>
                </a:solidFill>
                <a:effectLst/>
                <a:latin typeface="Open Sans" panose="020B0606030504020204" pitchFamily="34" charset="0"/>
              </a:rPr>
              <a:t>JavaSript</a:t>
            </a:r>
            <a:r>
              <a:rPr lang="en-US" sz="2000" b="0" i="0" dirty="0">
                <a:solidFill>
                  <a:srgbClr val="121111"/>
                </a:solidFill>
                <a:effectLst/>
                <a:latin typeface="Open Sans" panose="020B0606030504020204" pitchFamily="34" charset="0"/>
              </a:rPr>
              <a:t>, Ajax, Bootstrap, and Modal, the system made to speed up the book booking process, the user first need to sign up before going to continue borrowed the book, the system contains of admin and user the admin can manage, all data in system, the user is represent as staff and user, from online.</a:t>
            </a:r>
            <a:endParaRPr lang="en-US" sz="2000" dirty="0"/>
          </a:p>
        </p:txBody>
      </p:sp>
    </p:spTree>
    <p:extLst>
      <p:ext uri="{BB962C8B-B14F-4D97-AF65-F5344CB8AC3E}">
        <p14:creationId xmlns:p14="http://schemas.microsoft.com/office/powerpoint/2010/main" val="22051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884534" y="580177"/>
            <a:ext cx="4953000" cy="956201"/>
          </a:xfrm>
        </p:spPr>
        <p:txBody>
          <a:bodyPr/>
          <a:lstStyle/>
          <a:p>
            <a:r>
              <a:rPr lang="en-US" sz="4000" dirty="0"/>
              <a:t>The Story Shop.</a:t>
            </a:r>
          </a:p>
        </p:txBody>
      </p:sp>
      <p:sp>
        <p:nvSpPr>
          <p:cNvPr id="11" name="Content Placeholder 10">
            <a:extLst>
              <a:ext uri="{FF2B5EF4-FFF2-40B4-BE49-F238E27FC236}">
                <a16:creationId xmlns:a16="http://schemas.microsoft.com/office/drawing/2014/main" id="{0D17FA0A-3DF6-4FC2-35FE-EAD94743A88C}"/>
              </a:ext>
            </a:extLst>
          </p:cNvPr>
          <p:cNvSpPr>
            <a:spLocks noGrp="1"/>
          </p:cNvSpPr>
          <p:nvPr>
            <p:ph idx="1"/>
          </p:nvPr>
        </p:nvSpPr>
        <p:spPr>
          <a:xfrm>
            <a:off x="884534" y="2389010"/>
            <a:ext cx="4952681" cy="3410712"/>
          </a:xfrm>
        </p:spPr>
        <p:txBody>
          <a:bodyPr>
            <a:normAutofit/>
          </a:bodyPr>
          <a:lstStyle/>
          <a:p>
            <a:r>
              <a:rPr lang="en-IN" sz="2600" dirty="0"/>
              <a:t>Language: PHP, Html</a:t>
            </a:r>
          </a:p>
          <a:p>
            <a:r>
              <a:rPr lang="en-IN" sz="2600" dirty="0"/>
              <a:t>Database: My SQL</a:t>
            </a:r>
          </a:p>
          <a:p>
            <a:r>
              <a:rPr lang="en-IN" sz="2600" dirty="0"/>
              <a:t>Design Interface: Bootstrap </a:t>
            </a:r>
            <a:r>
              <a:rPr lang="en-IN" sz="2600" dirty="0" err="1"/>
              <a:t>Javascript</a:t>
            </a:r>
            <a:r>
              <a:rPr lang="en-IN" sz="2600" dirty="0"/>
              <a:t>, Html, Ajax, </a:t>
            </a:r>
            <a:r>
              <a:rPr lang="en-IN" sz="2600" dirty="0" err="1"/>
              <a:t>JQuery</a:t>
            </a:r>
            <a:endParaRPr lang="en-IN" sz="2600" dirty="0"/>
          </a:p>
          <a:p>
            <a:r>
              <a:rPr lang="en-IN" sz="2600" dirty="0"/>
              <a:t>Browser: Microsoft Edge</a:t>
            </a:r>
          </a:p>
          <a:p>
            <a:r>
              <a:rPr lang="en-IN" sz="2600" dirty="0"/>
              <a:t>Software: XAMPP</a:t>
            </a:r>
          </a:p>
          <a:p>
            <a:endParaRPr lang="en-IN" dirty="0"/>
          </a:p>
        </p:txBody>
      </p:sp>
      <p:sp>
        <p:nvSpPr>
          <p:cNvPr id="14" name="Content Placeholder 10">
            <a:extLst>
              <a:ext uri="{FF2B5EF4-FFF2-40B4-BE49-F238E27FC236}">
                <a16:creationId xmlns:a16="http://schemas.microsoft.com/office/drawing/2014/main" id="{4B1AC09B-A5CF-C977-1A47-67CAEB9576BF}"/>
              </a:ext>
            </a:extLst>
          </p:cNvPr>
          <p:cNvSpPr txBox="1">
            <a:spLocks/>
          </p:cNvSpPr>
          <p:nvPr/>
        </p:nvSpPr>
        <p:spPr>
          <a:xfrm>
            <a:off x="6616641" y="2174406"/>
            <a:ext cx="4952681" cy="3410712"/>
          </a:xfrm>
          <a:prstGeom prst="rect">
            <a:avLst/>
          </a:prstGeom>
        </p:spPr>
        <p:txBody>
          <a:bodyPr vert="horz" lIns="91440" tIns="45720" rIns="91440" bIns="45720" rtlCol="0" anchor="t" anchorCtr="0">
            <a:normAutofit/>
          </a:bodyPr>
          <a:lstStyle>
            <a:lvl1pPr marL="0" indent="0" algn="l" defTabSz="914400" rtl="0" eaLnBrk="1" latinLnBrk="0" hangingPunct="1">
              <a:lnSpc>
                <a:spcPct val="11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5" name="Content Placeholder 10">
            <a:extLst>
              <a:ext uri="{FF2B5EF4-FFF2-40B4-BE49-F238E27FC236}">
                <a16:creationId xmlns:a16="http://schemas.microsoft.com/office/drawing/2014/main" id="{24E694E7-AAD5-9811-695C-7B4BD49027F8}"/>
              </a:ext>
            </a:extLst>
          </p:cNvPr>
          <p:cNvSpPr txBox="1">
            <a:spLocks/>
          </p:cNvSpPr>
          <p:nvPr/>
        </p:nvSpPr>
        <p:spPr>
          <a:xfrm>
            <a:off x="6849905" y="2174406"/>
            <a:ext cx="4952681" cy="3410712"/>
          </a:xfrm>
          <a:prstGeom prst="rect">
            <a:avLst/>
          </a:prstGeom>
        </p:spPr>
        <p:txBody>
          <a:bodyPr vert="horz" lIns="91440" tIns="45720" rIns="91440" bIns="45720" rtlCol="0" anchor="t" anchorCtr="0">
            <a:normAutofit/>
          </a:bodyPr>
          <a:lstStyle>
            <a:lvl1pPr marL="0" indent="0" algn="l" defTabSz="914400" rtl="0" eaLnBrk="1" latinLnBrk="0" hangingPunct="1">
              <a:lnSpc>
                <a:spcPct val="11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7" name="Content Placeholder 10">
            <a:extLst>
              <a:ext uri="{FF2B5EF4-FFF2-40B4-BE49-F238E27FC236}">
                <a16:creationId xmlns:a16="http://schemas.microsoft.com/office/drawing/2014/main" id="{66DE1816-EC87-4B55-B3DB-4E6D773003A8}"/>
              </a:ext>
            </a:extLst>
          </p:cNvPr>
          <p:cNvSpPr txBox="1">
            <a:spLocks/>
          </p:cNvSpPr>
          <p:nvPr/>
        </p:nvSpPr>
        <p:spPr>
          <a:xfrm>
            <a:off x="6849904" y="2389010"/>
            <a:ext cx="4952681" cy="3410712"/>
          </a:xfrm>
          <a:prstGeom prst="rect">
            <a:avLst/>
          </a:prstGeom>
        </p:spPr>
        <p:txBody>
          <a:bodyPr vert="horz" lIns="91440" tIns="45720" rIns="91440" bIns="45720" rtlCol="0" anchor="t" anchorCtr="0">
            <a:normAutofit lnSpcReduction="10000"/>
          </a:bodyPr>
          <a:lstStyle>
            <a:lvl1pPr marL="0" indent="0" algn="l" defTabSz="914400" rtl="0" eaLnBrk="1" latinLnBrk="0" hangingPunct="1">
              <a:lnSpc>
                <a:spcPct val="11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600" dirty="0"/>
              <a:t>Copy and Paste all the files from the GitHub Repository in a Folder Named </a:t>
            </a:r>
            <a:r>
              <a:rPr lang="en-IN" sz="2600" dirty="0" err="1"/>
              <a:t>Book_shop</a:t>
            </a:r>
            <a:r>
              <a:rPr lang="en-IN" sz="2600" dirty="0"/>
              <a:t>.</a:t>
            </a:r>
          </a:p>
          <a:p>
            <a:r>
              <a:rPr lang="en-IN" sz="2600" dirty="0"/>
              <a:t>And Paste this folder in the inside Root directory where </a:t>
            </a:r>
            <a:r>
              <a:rPr lang="en-IN" sz="2600" dirty="0" err="1"/>
              <a:t>xampp</a:t>
            </a:r>
            <a:r>
              <a:rPr lang="en-IN" sz="2600" dirty="0"/>
              <a:t> was installed. Ex. In local disk C: paste in </a:t>
            </a:r>
            <a:r>
              <a:rPr lang="en-IN" sz="2600" dirty="0" err="1"/>
              <a:t>xampp</a:t>
            </a:r>
            <a:r>
              <a:rPr lang="en-IN" sz="2600" dirty="0"/>
              <a:t>/</a:t>
            </a:r>
            <a:r>
              <a:rPr lang="en-IN" sz="2600" dirty="0" err="1"/>
              <a:t>htdocs</a:t>
            </a:r>
            <a:r>
              <a:rPr lang="en-IN" sz="2600" dirty="0"/>
              <a:t>.</a:t>
            </a:r>
          </a:p>
          <a:p>
            <a:endParaRPr lang="en-IN" dirty="0"/>
          </a:p>
        </p:txBody>
      </p:sp>
    </p:spTree>
    <p:extLst>
      <p:ext uri="{BB962C8B-B14F-4D97-AF65-F5344CB8AC3E}">
        <p14:creationId xmlns:p14="http://schemas.microsoft.com/office/powerpoint/2010/main" val="170396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0">
            <a:extLst>
              <a:ext uri="{FF2B5EF4-FFF2-40B4-BE49-F238E27FC236}">
                <a16:creationId xmlns:a16="http://schemas.microsoft.com/office/drawing/2014/main" id="{BF584AFF-FE7E-6937-EEB9-740286F61892}"/>
              </a:ext>
            </a:extLst>
          </p:cNvPr>
          <p:cNvSpPr txBox="1">
            <a:spLocks/>
          </p:cNvSpPr>
          <p:nvPr/>
        </p:nvSpPr>
        <p:spPr>
          <a:xfrm>
            <a:off x="1492899" y="1567916"/>
            <a:ext cx="11028782" cy="3410712"/>
          </a:xfrm>
          <a:prstGeom prst="rect">
            <a:avLst/>
          </a:prstGeom>
        </p:spPr>
        <p:txBody>
          <a:bodyPr vert="horz" lIns="91440" tIns="45720" rIns="91440" bIns="45720" rtlCol="0" anchor="t" anchorCtr="0">
            <a:normAutofit fontScale="85000" lnSpcReduction="20000"/>
          </a:bodyPr>
          <a:lstStyle>
            <a:lvl1pPr marL="0" indent="0" algn="l" defTabSz="914400" rtl="0" eaLnBrk="1" latinLnBrk="0" hangingPunct="1">
              <a:lnSpc>
                <a:spcPct val="11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0" i="0" u="none" strike="noStrike" dirty="0">
                <a:solidFill>
                  <a:srgbClr val="121111"/>
                </a:solidFill>
                <a:effectLst/>
                <a:latin typeface="Open Sans" panose="020B0606030504020204" pitchFamily="34" charset="0"/>
              </a:rPr>
              <a:t>Open </a:t>
            </a:r>
            <a:r>
              <a:rPr lang="en-IN" b="0" i="0" u="none" strike="noStrike" dirty="0" err="1">
                <a:solidFill>
                  <a:srgbClr val="121111"/>
                </a:solidFill>
                <a:effectLst/>
                <a:latin typeface="Open Sans" panose="020B0606030504020204" pitchFamily="34" charset="0"/>
              </a:rPr>
              <a:t>PHPMyAdmin</a:t>
            </a:r>
            <a:r>
              <a:rPr lang="en-IN" b="0" i="0" u="none" strike="noStrike" dirty="0">
                <a:solidFill>
                  <a:srgbClr val="121111"/>
                </a:solidFill>
                <a:effectLst/>
                <a:latin typeface="Open Sans" panose="020B0606030504020204" pitchFamily="34" charset="0"/>
              </a:rPr>
              <a:t> </a:t>
            </a:r>
            <a:r>
              <a:rPr lang="en-IN" b="0" i="0" u="none" strike="noStrike" dirty="0">
                <a:solidFill>
                  <a:srgbClr val="1B68CD"/>
                </a:solidFill>
                <a:effectLst/>
                <a:latin typeface="Open Sans" panose="020B0606030504020204" pitchFamily="34" charset="0"/>
                <a:hlinkClick r:id="rId2"/>
              </a:rPr>
              <a:t>http://localhost/phpMyAdmin</a:t>
            </a:r>
            <a:endParaRPr lang="en-IN" b="0" i="0" u="none" strike="noStrike" dirty="0">
              <a:solidFill>
                <a:srgbClr val="1B68CD"/>
              </a:solidFill>
              <a:effectLst/>
              <a:latin typeface="Open Sans" panose="020B0606030504020204" pitchFamily="34" charset="0"/>
            </a:endParaRPr>
          </a:p>
          <a:p>
            <a:r>
              <a:rPr lang="en-US" b="0" i="0" dirty="0">
                <a:solidFill>
                  <a:srgbClr val="121111"/>
                </a:solidFill>
                <a:effectLst/>
                <a:latin typeface="Open Sans" panose="020B0606030504020204" pitchFamily="34" charset="0"/>
              </a:rPr>
              <a:t>Create database name </a:t>
            </a:r>
            <a:r>
              <a:rPr lang="en-US" b="0" i="0" dirty="0" err="1">
                <a:solidFill>
                  <a:srgbClr val="121111"/>
                </a:solidFill>
                <a:effectLst/>
                <a:latin typeface="Open Sans" panose="020B0606030504020204" pitchFamily="34" charset="0"/>
              </a:rPr>
              <a:t>book_shop_db</a:t>
            </a:r>
            <a:endParaRPr lang="en-IN" dirty="0">
              <a:solidFill>
                <a:srgbClr val="1B68CD"/>
              </a:solidFill>
              <a:latin typeface="Open Sans" panose="020B0606030504020204" pitchFamily="34" charset="0"/>
            </a:endParaRPr>
          </a:p>
          <a:p>
            <a:r>
              <a:rPr lang="en-US" b="0" i="0" dirty="0">
                <a:solidFill>
                  <a:srgbClr val="121111"/>
                </a:solidFill>
                <a:effectLst/>
                <a:latin typeface="Open Sans" panose="020B0606030504020204" pitchFamily="34" charset="0"/>
              </a:rPr>
              <a:t>Import </a:t>
            </a:r>
            <a:r>
              <a:rPr lang="en-US" b="0" i="0" dirty="0" err="1">
                <a:solidFill>
                  <a:srgbClr val="121111"/>
                </a:solidFill>
                <a:effectLst/>
                <a:latin typeface="Open Sans" panose="020B0606030504020204" pitchFamily="34" charset="0"/>
              </a:rPr>
              <a:t>book_shop_db.sql</a:t>
            </a:r>
            <a:r>
              <a:rPr lang="en-US" b="0" i="0" dirty="0">
                <a:solidFill>
                  <a:srgbClr val="121111"/>
                </a:solidFill>
                <a:effectLst/>
                <a:latin typeface="Open Sans" panose="020B0606030504020204" pitchFamily="34" charset="0"/>
              </a:rPr>
              <a:t> </a:t>
            </a:r>
            <a:r>
              <a:rPr lang="en-US" b="0" i="0" dirty="0">
                <a:effectLst/>
                <a:latin typeface="Open Sans" panose="020B0606030504020204" pitchFamily="34" charset="0"/>
              </a:rPr>
              <a:t>file given</a:t>
            </a:r>
            <a:r>
              <a:rPr lang="en-IN" b="0" i="0" dirty="0">
                <a:effectLst/>
                <a:latin typeface="Open Sans" panose="020B0606030504020204" pitchFamily="34" charset="0"/>
              </a:rPr>
              <a:t> in the Repository</a:t>
            </a:r>
          </a:p>
          <a:p>
            <a:r>
              <a:rPr lang="en-US" b="0" i="0" u="none" strike="noStrike" dirty="0">
                <a:solidFill>
                  <a:srgbClr val="121111"/>
                </a:solidFill>
                <a:effectLst/>
                <a:latin typeface="Open Sans" panose="020B0606030504020204" pitchFamily="34" charset="0"/>
              </a:rPr>
              <a:t>Run the script  </a:t>
            </a:r>
            <a:r>
              <a:rPr lang="en-US" b="0" i="0" u="none" strike="noStrike" dirty="0">
                <a:solidFill>
                  <a:srgbClr val="121111"/>
                </a:solidFill>
                <a:effectLst/>
                <a:latin typeface="Open Sans" panose="020B0606030504020204" pitchFamily="34" charset="0"/>
                <a:hlinkClick r:id="rId3"/>
              </a:rPr>
              <a:t>http://localhost/book_shop/</a:t>
            </a:r>
            <a:r>
              <a:rPr lang="en-US" b="0" i="0" u="none" strike="noStrike" dirty="0">
                <a:solidFill>
                  <a:srgbClr val="121111"/>
                </a:solidFill>
                <a:effectLst/>
                <a:latin typeface="Open Sans" panose="020B0606030504020204" pitchFamily="34" charset="0"/>
              </a:rPr>
              <a:t>    -</a:t>
            </a:r>
            <a:r>
              <a:rPr lang="en-US" b="0" i="0" u="none" strike="noStrike" dirty="0" err="1">
                <a:solidFill>
                  <a:srgbClr val="121111"/>
                </a:solidFill>
                <a:effectLst/>
                <a:latin typeface="Open Sans" panose="020B0606030504020204" pitchFamily="34" charset="0"/>
              </a:rPr>
              <a:t>HomePage</a:t>
            </a:r>
            <a:endParaRPr lang="en-US" b="0" i="0" u="none" strike="noStrike" dirty="0">
              <a:solidFill>
                <a:srgbClr val="121111"/>
              </a:solidFill>
              <a:effectLst/>
              <a:latin typeface="Open Sans" panose="020B0606030504020204" pitchFamily="34" charset="0"/>
            </a:endParaRPr>
          </a:p>
          <a:p>
            <a:r>
              <a:rPr lang="en-US" b="0" i="0" u="none" strike="noStrike" dirty="0">
                <a:solidFill>
                  <a:srgbClr val="121111"/>
                </a:solidFill>
                <a:effectLst/>
                <a:latin typeface="Open Sans" panose="020B0606030504020204" pitchFamily="34" charset="0"/>
                <a:hlinkClick r:id="rId4"/>
              </a:rPr>
              <a:t>http://localhost/book_shop/admin/login.php</a:t>
            </a:r>
            <a:r>
              <a:rPr lang="en-IN" b="0" i="0" u="none" strike="noStrike" dirty="0">
                <a:solidFill>
                  <a:srgbClr val="121111"/>
                </a:solidFill>
                <a:effectLst/>
                <a:latin typeface="Open Sans" panose="020B0606030504020204" pitchFamily="34" charset="0"/>
              </a:rPr>
              <a:t>  </a:t>
            </a:r>
            <a:r>
              <a:rPr lang="en-IN" dirty="0">
                <a:solidFill>
                  <a:srgbClr val="121111"/>
                </a:solidFill>
                <a:latin typeface="Open Sans" panose="020B0606030504020204" pitchFamily="34" charset="0"/>
              </a:rPr>
              <a:t>-</a:t>
            </a:r>
            <a:r>
              <a:rPr lang="en-IN" dirty="0" err="1">
                <a:solidFill>
                  <a:srgbClr val="121111"/>
                </a:solidFill>
                <a:latin typeface="Open Sans" panose="020B0606030504020204" pitchFamily="34" charset="0"/>
              </a:rPr>
              <a:t>AdminLoginPage</a:t>
            </a:r>
            <a:endParaRPr lang="en-US" b="0" i="0" u="none" strike="noStrike" dirty="0">
              <a:solidFill>
                <a:srgbClr val="121111"/>
              </a:solidFill>
              <a:effectLst/>
              <a:latin typeface="Open Sans" panose="020B0606030504020204" pitchFamily="34" charset="0"/>
            </a:endParaRPr>
          </a:p>
          <a:p>
            <a:r>
              <a:rPr lang="en-US" b="0" i="0" u="none" strike="noStrike" dirty="0">
                <a:solidFill>
                  <a:srgbClr val="121111"/>
                </a:solidFill>
                <a:effectLst/>
                <a:latin typeface="Open Sans" panose="020B0606030504020204" pitchFamily="34" charset="0"/>
              </a:rPr>
              <a:t> in any Browser.</a:t>
            </a:r>
          </a:p>
          <a:p>
            <a:r>
              <a:rPr lang="en-IN" b="0" i="0" dirty="0">
                <a:solidFill>
                  <a:srgbClr val="121111"/>
                </a:solidFill>
                <a:effectLst/>
                <a:latin typeface="Open Sans" panose="020B0606030504020204" pitchFamily="34" charset="0"/>
              </a:rPr>
              <a:t>Password: </a:t>
            </a:r>
            <a:r>
              <a:rPr lang="en-IN" b="0" i="0" dirty="0" err="1">
                <a:solidFill>
                  <a:srgbClr val="121111"/>
                </a:solidFill>
                <a:effectLst/>
                <a:latin typeface="Open Sans" panose="020B0606030504020204" pitchFamily="34" charset="0"/>
              </a:rPr>
              <a:t>username:admin</a:t>
            </a:r>
            <a:r>
              <a:rPr lang="en-IN" b="0" i="0" dirty="0">
                <a:solidFill>
                  <a:srgbClr val="121111"/>
                </a:solidFill>
                <a:effectLst/>
                <a:latin typeface="Open Sans" panose="020B0606030504020204" pitchFamily="34" charset="0"/>
              </a:rPr>
              <a:t> / password :admin123</a:t>
            </a:r>
            <a:endParaRPr lang="en-IN" u="none" strike="noStrike" dirty="0">
              <a:solidFill>
                <a:srgbClr val="121111"/>
              </a:solidFill>
              <a:latin typeface="Open Sans" panose="020B0606030504020204" pitchFamily="34" charset="0"/>
            </a:endParaRPr>
          </a:p>
          <a:p>
            <a:endParaRPr lang="en-IN" b="0" i="0" u="none" strike="noStrike" dirty="0">
              <a:effectLst/>
              <a:latin typeface="Open Sans" panose="020B0606030504020204" pitchFamily="34" charset="0"/>
            </a:endParaRPr>
          </a:p>
          <a:p>
            <a:endParaRPr lang="en-IN" dirty="0"/>
          </a:p>
        </p:txBody>
      </p:sp>
    </p:spTree>
    <p:extLst>
      <p:ext uri="{BB962C8B-B14F-4D97-AF65-F5344CB8AC3E}">
        <p14:creationId xmlns:p14="http://schemas.microsoft.com/office/powerpoint/2010/main" val="396673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07C6-0899-4D6B-8522-FDD63855ED39}"/>
              </a:ext>
            </a:extLst>
          </p:cNvPr>
          <p:cNvSpPr>
            <a:spLocks noGrp="1"/>
          </p:cNvSpPr>
          <p:nvPr>
            <p:ph type="title"/>
          </p:nvPr>
        </p:nvSpPr>
        <p:spPr>
          <a:xfrm>
            <a:off x="4480188" y="105056"/>
            <a:ext cx="2900326" cy="1028850"/>
          </a:xfrm>
        </p:spPr>
        <p:txBody>
          <a:bodyPr>
            <a:normAutofit/>
          </a:bodyPr>
          <a:lstStyle/>
          <a:p>
            <a:r>
              <a:rPr lang="en-US" dirty="0"/>
              <a:t>Snapshots.</a:t>
            </a:r>
          </a:p>
        </p:txBody>
      </p:sp>
      <p:pic>
        <p:nvPicPr>
          <p:cNvPr id="10" name="Content Placeholder 9">
            <a:extLst>
              <a:ext uri="{FF2B5EF4-FFF2-40B4-BE49-F238E27FC236}">
                <a16:creationId xmlns:a16="http://schemas.microsoft.com/office/drawing/2014/main" id="{15B2D542-E277-4D87-AAF5-C1C177185FC4}"/>
              </a:ext>
            </a:extLst>
          </p:cNvPr>
          <p:cNvPicPr>
            <a:picLocks noGrp="1" noChangeAspect="1"/>
          </p:cNvPicPr>
          <p:nvPr>
            <p:ph idx="1"/>
          </p:nvPr>
        </p:nvPicPr>
        <p:blipFill>
          <a:blip r:embed="rId2"/>
          <a:stretch>
            <a:fillRect/>
          </a:stretch>
        </p:blipFill>
        <p:spPr>
          <a:xfrm>
            <a:off x="718457" y="1227212"/>
            <a:ext cx="10823510" cy="5432426"/>
          </a:xfrm>
        </p:spPr>
      </p:pic>
    </p:spTree>
    <p:extLst>
      <p:ext uri="{BB962C8B-B14F-4D97-AF65-F5344CB8AC3E}">
        <p14:creationId xmlns:p14="http://schemas.microsoft.com/office/powerpoint/2010/main" val="327056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07C6-0899-4D6B-8522-FDD63855ED39}"/>
              </a:ext>
            </a:extLst>
          </p:cNvPr>
          <p:cNvSpPr>
            <a:spLocks noGrp="1"/>
          </p:cNvSpPr>
          <p:nvPr>
            <p:ph type="title"/>
          </p:nvPr>
        </p:nvSpPr>
        <p:spPr>
          <a:xfrm>
            <a:off x="4480188" y="105056"/>
            <a:ext cx="2900326" cy="1028850"/>
          </a:xfrm>
        </p:spPr>
        <p:txBody>
          <a:bodyPr>
            <a:normAutofit/>
          </a:bodyPr>
          <a:lstStyle/>
          <a:p>
            <a:r>
              <a:rPr lang="en-US" dirty="0"/>
              <a:t>Snapshots.</a:t>
            </a:r>
          </a:p>
        </p:txBody>
      </p:sp>
      <p:pic>
        <p:nvPicPr>
          <p:cNvPr id="6" name="Content Placeholder 5">
            <a:extLst>
              <a:ext uri="{FF2B5EF4-FFF2-40B4-BE49-F238E27FC236}">
                <a16:creationId xmlns:a16="http://schemas.microsoft.com/office/drawing/2014/main" id="{AD661CA1-4CA7-5802-A76D-5C45512F568B}"/>
              </a:ext>
            </a:extLst>
          </p:cNvPr>
          <p:cNvPicPr>
            <a:picLocks noGrp="1" noChangeAspect="1"/>
          </p:cNvPicPr>
          <p:nvPr>
            <p:ph idx="1"/>
          </p:nvPr>
        </p:nvPicPr>
        <p:blipFill>
          <a:blip r:embed="rId2"/>
          <a:stretch>
            <a:fillRect/>
          </a:stretch>
        </p:blipFill>
        <p:spPr>
          <a:xfrm>
            <a:off x="830424" y="1315616"/>
            <a:ext cx="10711543" cy="5234474"/>
          </a:xfrm>
        </p:spPr>
      </p:pic>
    </p:spTree>
    <p:extLst>
      <p:ext uri="{BB962C8B-B14F-4D97-AF65-F5344CB8AC3E}">
        <p14:creationId xmlns:p14="http://schemas.microsoft.com/office/powerpoint/2010/main" val="172896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07C6-0899-4D6B-8522-FDD63855ED39}"/>
              </a:ext>
            </a:extLst>
          </p:cNvPr>
          <p:cNvSpPr>
            <a:spLocks noGrp="1"/>
          </p:cNvSpPr>
          <p:nvPr>
            <p:ph type="title"/>
          </p:nvPr>
        </p:nvSpPr>
        <p:spPr>
          <a:xfrm>
            <a:off x="4480188" y="105056"/>
            <a:ext cx="2900326" cy="1028850"/>
          </a:xfrm>
        </p:spPr>
        <p:txBody>
          <a:bodyPr>
            <a:normAutofit/>
          </a:bodyPr>
          <a:lstStyle/>
          <a:p>
            <a:r>
              <a:rPr lang="en-US" dirty="0"/>
              <a:t>Snapshots.</a:t>
            </a:r>
          </a:p>
        </p:txBody>
      </p:sp>
      <p:pic>
        <p:nvPicPr>
          <p:cNvPr id="6" name="Content Placeholder 5">
            <a:extLst>
              <a:ext uri="{FF2B5EF4-FFF2-40B4-BE49-F238E27FC236}">
                <a16:creationId xmlns:a16="http://schemas.microsoft.com/office/drawing/2014/main" id="{AD661CA1-4CA7-5802-A76D-5C45512F568B}"/>
              </a:ext>
            </a:extLst>
          </p:cNvPr>
          <p:cNvPicPr>
            <a:picLocks noGrp="1" noChangeAspect="1"/>
          </p:cNvPicPr>
          <p:nvPr>
            <p:ph idx="1"/>
          </p:nvPr>
        </p:nvPicPr>
        <p:blipFill>
          <a:blip r:embed="rId2"/>
          <a:srcRect/>
          <a:stretch/>
        </p:blipFill>
        <p:spPr>
          <a:xfrm>
            <a:off x="886408" y="1427583"/>
            <a:ext cx="10711543" cy="5234474"/>
          </a:xfrm>
        </p:spPr>
      </p:pic>
    </p:spTree>
    <p:extLst>
      <p:ext uri="{BB962C8B-B14F-4D97-AF65-F5344CB8AC3E}">
        <p14:creationId xmlns:p14="http://schemas.microsoft.com/office/powerpoint/2010/main" val="26012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949622" y="1794215"/>
            <a:ext cx="5996619" cy="2131033"/>
          </a:xfrm>
        </p:spPr>
        <p:txBody>
          <a:bodyPr>
            <a:normAutofit/>
          </a:bodyPr>
          <a:lstStyle/>
          <a:p>
            <a:r>
              <a:rPr lang="en-US" sz="8800" dirty="0"/>
              <a:t>Thank you.</a:t>
            </a:r>
          </a:p>
        </p:txBody>
      </p:sp>
    </p:spTree>
    <p:extLst>
      <p:ext uri="{BB962C8B-B14F-4D97-AF65-F5344CB8AC3E}">
        <p14:creationId xmlns:p14="http://schemas.microsoft.com/office/powerpoint/2010/main" val="1134536130"/>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_win32_JB_SL_v2.potx" id="{ADBA094C-A0EC-4C0A-B446-BFAC587CD452}" vid="{5D925AC9-0F62-4DD1-AF7D-A39A21A96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41D0F8-A96E-436B-B6A7-2AFF6F30F9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8EF3A0-5A01-4576-8764-452FD3A2CB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41377AF-B80E-4F93-8088-50DE225F345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Dappled design</Template>
  <TotalTime>72</TotalTime>
  <Words>265</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AvenirNext LT Pro Medium</vt:lpstr>
      <vt:lpstr>Calibri</vt:lpstr>
      <vt:lpstr>Open Sans</vt:lpstr>
      <vt:lpstr>Sabon Next LT</vt:lpstr>
      <vt:lpstr>DappledVTI</vt:lpstr>
      <vt:lpstr>CHARGE Edu-Tech Intern’s</vt:lpstr>
      <vt:lpstr>Project-1 Cloud Based Book Store.</vt:lpstr>
      <vt:lpstr>The Story Shop.</vt:lpstr>
      <vt:lpstr>PowerPoint Presentation</vt:lpstr>
      <vt:lpstr>Snapshots.</vt:lpstr>
      <vt:lpstr>Snapshots.</vt:lpstr>
      <vt:lpstr>Snapshots.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CHARGE Edu-Tech Intern’s</dc:title>
  <dc:creator>ummekulsum304162@outlook.com</dc:creator>
  <cp:lastModifiedBy>ummekulsum304162@outlook.com</cp:lastModifiedBy>
  <cp:revision>1</cp:revision>
  <dcterms:created xsi:type="dcterms:W3CDTF">2023-04-14T17:53:43Z</dcterms:created>
  <dcterms:modified xsi:type="dcterms:W3CDTF">2023-04-14T19:05:57Z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