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7"/>
  </p:notesMasterIdLst>
  <p:sldIdLst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0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8" y="2092751"/>
            <a:ext cx="5257800" cy="1117112"/>
          </a:xfrm>
        </p:spPr>
        <p:txBody>
          <a:bodyPr/>
          <a:lstStyle/>
          <a:p>
            <a:r>
              <a:rPr lang="en-US" dirty="0" err="1"/>
              <a:t>Simplbyte</a:t>
            </a:r>
            <a:r>
              <a:rPr lang="en-US" dirty="0"/>
              <a:t>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3563100"/>
            <a:ext cx="5257799" cy="2151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Name- UMME KULSUM</a:t>
            </a:r>
          </a:p>
          <a:p>
            <a:r>
              <a:rPr lang="en-US" dirty="0"/>
              <a:t>JAVA INTERN</a:t>
            </a:r>
          </a:p>
          <a:p>
            <a:r>
              <a:rPr lang="en-US" dirty="0"/>
              <a:t>Batch- April</a:t>
            </a:r>
          </a:p>
          <a:p>
            <a:r>
              <a:rPr lang="en-US" dirty="0"/>
              <a:t>Task #01- Tic Tac Toe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E6FD6-B9E8-D7DD-D474-21CDB413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19" y="740664"/>
            <a:ext cx="1470349" cy="1470349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F4935A0-F3AD-D8BA-ACEC-5A66DCD7ED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004" r="6004"/>
          <a:stretch>
            <a:fillRect/>
          </a:stretch>
        </p:blipFill>
        <p:spPr>
          <a:xfrm>
            <a:off x="713232" y="740664"/>
            <a:ext cx="495299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9464"/>
            <a:ext cx="8850086" cy="2130552"/>
          </a:xfrm>
        </p:spPr>
        <p:txBody>
          <a:bodyPr/>
          <a:lstStyle/>
          <a:p>
            <a:r>
              <a:rPr lang="en-US" dirty="0"/>
              <a:t>Task #01 TIC TAC TOE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57" y="2332653"/>
            <a:ext cx="9764486" cy="3842657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2D array to represent the game board. This array will hold the X's and O's that are placed by the players.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method to print the game board. This method will iterate through the 2D array and print out the X's, O's, and blank spaces.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method to handle player moves. This method will prompt the player to enter their move (row and column) and then update the game board with their choice.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method to check for a winner. This method will check the 2D array for three in a row of X's or O's. If a winner is found, the game will end and the winner will be declared.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main method to run the game. This method will initialize the game board, loop through player turns, and call the other methods to update the game board, check for a winner, and print the game board. The game will continue until a winner is found or the game ends in a tie.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rgbClr val="2B46BD"/>
                </a:solidFill>
                <a:effectLst/>
                <a:latin typeface="YAD7QhG2T6o 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10</TotalTime>
  <Words>215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AvenirNext LT Pro Medium</vt:lpstr>
      <vt:lpstr>Calibri</vt:lpstr>
      <vt:lpstr>Sabon Next LT</vt:lpstr>
      <vt:lpstr>YAD7QhG2T6o 0</vt:lpstr>
      <vt:lpstr>DappledVTI</vt:lpstr>
      <vt:lpstr>Simplbyte Internship</vt:lpstr>
      <vt:lpstr>Task #01 TIC TAC TOE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Simplbyte Internship</dc:title>
  <dc:creator>Umme Kulsum</dc:creator>
  <cp:lastModifiedBy>Umme Kulsum</cp:lastModifiedBy>
  <cp:revision>1</cp:revision>
  <dcterms:created xsi:type="dcterms:W3CDTF">2023-04-23T07:30:47Z</dcterms:created>
  <dcterms:modified xsi:type="dcterms:W3CDTF">2023-04-23T07:41:28Z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