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DD5"/>
          </a:solidFill>
        </a:fill>
      </a:tcStyle>
    </a:wholeTbl>
    <a:band2H>
      <a:tcTxStyle/>
      <a:tcStyle>
        <a:tcBdr/>
        <a:fill>
          <a:solidFill>
            <a:srgbClr val="E7EFE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E3ED"/>
          </a:solidFill>
        </a:fill>
      </a:tcStyle>
    </a:wholeTbl>
    <a:band2H>
      <a:tcTxStyle/>
      <a:tcStyle>
        <a:tcBdr/>
        <a:fill>
          <a:solidFill>
            <a:srgbClr val="E7F2F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ECB"/>
          </a:solidFill>
        </a:fill>
      </a:tcStyle>
    </a:wholeTbl>
    <a:band2H>
      <a:tcTxStyle/>
      <a:tcStyle>
        <a:tcBdr/>
        <a:fill>
          <a:solidFill>
            <a:srgbClr val="FCEF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824657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 algn="just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 algn="just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 algn="just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 algn="just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 algn="just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ist_of_HTTP_status_cod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9300"/>
                </a:solidFill>
              </a:defRPr>
            </a:lvl1pPr>
          </a:lstStyle>
          <a:p>
            <a:r>
              <a:rPr dirty="0"/>
              <a:t>Second Presentation</a:t>
            </a:r>
          </a:p>
        </p:txBody>
      </p:sp>
      <p:sp>
        <p:nvSpPr>
          <p:cNvPr id="95" name="08.06.21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defTabSz="621791">
              <a:spcBef>
                <a:spcPts val="600"/>
              </a:spcBef>
              <a:defRPr sz="1632"/>
            </a:pPr>
            <a:r>
              <a:rPr lang="en-US" dirty="0"/>
              <a:t>08.06.21</a:t>
            </a:r>
          </a:p>
          <a:p>
            <a:pPr defTabSz="621791">
              <a:spcBef>
                <a:spcPts val="600"/>
              </a:spcBef>
              <a:defRPr sz="1632"/>
            </a:pPr>
            <a:endParaRPr lang="en-US" sz="816" dirty="0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marL="679653" marR="319100" indent="-671880" defTabSz="310895">
              <a:lnSpc>
                <a:spcPts val="3000"/>
              </a:lnSpc>
              <a:spcBef>
                <a:spcPts val="0"/>
              </a:spcBef>
              <a:defRPr sz="1768" b="1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Computational Social Sciences Lab</a:t>
            </a:r>
            <a:endParaRPr lang="en-US" dirty="0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marL="679653" marR="319100" indent="-671880" defTabSz="310895">
              <a:lnSpc>
                <a:spcPts val="2900"/>
              </a:lnSpc>
              <a:spcBef>
                <a:spcPts val="0"/>
              </a:spcBef>
              <a:defRPr sz="1632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Supervised by: Prof. Dr. Florian </a:t>
            </a:r>
            <a:r>
              <a:rPr lang="en-US" dirty="0" err="1"/>
              <a:t>Lemmerich</a:t>
            </a:r>
            <a:endParaRPr lang="en-US" sz="816" dirty="0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marL="679653" marR="319100" indent="-671880" defTabSz="310895">
              <a:lnSpc>
                <a:spcPts val="2900"/>
              </a:lnSpc>
              <a:spcBef>
                <a:spcPts val="0"/>
              </a:spcBef>
              <a:defRPr sz="1632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SoSe’21</a:t>
            </a:r>
            <a:endParaRPr lang="en-US" sz="816" dirty="0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</p:txBody>
      </p:sp>
      <p:pic>
        <p:nvPicPr>
          <p:cNvPr id="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00" y="1410290"/>
            <a:ext cx="4684388" cy="225436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95175" y="455671"/>
            <a:ext cx="2309091" cy="952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roup Memb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9300"/>
                </a:solidFill>
              </a:defRPr>
            </a:lvl1pPr>
          </a:lstStyle>
          <a:p>
            <a:r>
              <a:t>Group Members</a:t>
            </a:r>
          </a:p>
        </p:txBody>
      </p:sp>
      <p:sp>
        <p:nvSpPr>
          <p:cNvPr id="100" name="Artiola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>
                <a:solidFill>
                  <a:srgbClr val="484848"/>
                </a:solidFill>
              </a:defRPr>
            </a:pPr>
            <a:r>
              <a:rPr dirty="0" err="1"/>
              <a:t>Artiola</a:t>
            </a:r>
            <a:r>
              <a:rPr lang="en-US" dirty="0"/>
              <a:t> </a:t>
            </a:r>
            <a:r>
              <a:rPr lang="en-US" dirty="0" err="1"/>
              <a:t>Kuke</a:t>
            </a:r>
            <a:endParaRPr dirty="0"/>
          </a:p>
          <a:p>
            <a:pPr>
              <a:lnSpc>
                <a:spcPct val="150000"/>
              </a:lnSpc>
              <a:defRPr>
                <a:solidFill>
                  <a:srgbClr val="484848"/>
                </a:solidFill>
              </a:defRPr>
            </a:pPr>
            <a:r>
              <a:rPr dirty="0" err="1"/>
              <a:t>Fari</a:t>
            </a:r>
            <a:r>
              <a:rPr lang="en-US" dirty="0" err="1"/>
              <a:t>ha</a:t>
            </a:r>
            <a:r>
              <a:rPr dirty="0"/>
              <a:t> Hossain</a:t>
            </a:r>
          </a:p>
          <a:p>
            <a:pPr>
              <a:lnSpc>
                <a:spcPct val="150000"/>
              </a:lnSpc>
              <a:defRPr>
                <a:solidFill>
                  <a:srgbClr val="484848"/>
                </a:solidFill>
              </a:defRPr>
            </a:pPr>
            <a:r>
              <a:rPr dirty="0" err="1"/>
              <a:t>Umme</a:t>
            </a:r>
            <a:r>
              <a:rPr dirty="0"/>
              <a:t> Rabab</a:t>
            </a: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1EF28E24-9F3F-FC4C-A5B6-68C1975A8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5175" y="455671"/>
            <a:ext cx="2309091" cy="95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A2443A58-0368-0347-A9B8-EC3D5BD96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80938" y="5496348"/>
            <a:ext cx="2160000" cy="1039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9300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03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>
                <a:solidFill>
                  <a:srgbClr val="484848"/>
                </a:solidFill>
              </a:defRPr>
            </a:pPr>
            <a:r>
              <a:rPr lang="en-US" dirty="0"/>
              <a:t>Our progress so far</a:t>
            </a:r>
            <a:endParaRPr dirty="0"/>
          </a:p>
          <a:p>
            <a:pPr>
              <a:lnSpc>
                <a:spcPct val="150000"/>
              </a:lnSpc>
              <a:defRPr>
                <a:solidFill>
                  <a:srgbClr val="484848"/>
                </a:solidFill>
              </a:defRPr>
            </a:pPr>
            <a:r>
              <a:rPr lang="en-US" dirty="0"/>
              <a:t>Challenges we faced</a:t>
            </a:r>
            <a:endParaRPr dirty="0"/>
          </a:p>
          <a:p>
            <a:pPr>
              <a:lnSpc>
                <a:spcPct val="150000"/>
              </a:lnSpc>
              <a:defRPr>
                <a:solidFill>
                  <a:srgbClr val="484848"/>
                </a:solidFill>
              </a:defRPr>
            </a:pPr>
            <a:r>
              <a:rPr dirty="0"/>
              <a:t>Next steps</a:t>
            </a:r>
          </a:p>
          <a:p>
            <a:pPr>
              <a:lnSpc>
                <a:spcPct val="150000"/>
              </a:lnSpc>
              <a:defRPr>
                <a:solidFill>
                  <a:srgbClr val="484848"/>
                </a:solidFill>
              </a:defRPr>
            </a:pPr>
            <a:r>
              <a:rPr dirty="0"/>
              <a:t>Discussion</a:t>
            </a: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1D586E26-5E7A-AB47-93FE-35E55DE4D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5175" y="455671"/>
            <a:ext cx="2309091" cy="95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6725EA3F-16E9-9D4C-8428-98E263DB1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80938" y="5496348"/>
            <a:ext cx="2160000" cy="1039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9300"/>
                </a:solidFill>
              </a:defRPr>
            </a:lvl1pPr>
          </a:lstStyle>
          <a:p>
            <a:r>
              <a:t>Progress so far</a:t>
            </a:r>
          </a:p>
        </p:txBody>
      </p:sp>
      <p:sp>
        <p:nvSpPr>
          <p:cNvPr id="106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>
                <a:solidFill>
                  <a:srgbClr val="484848"/>
                </a:solidFill>
              </a:defRPr>
            </a:pPr>
            <a:r>
              <a:rPr dirty="0"/>
              <a:t>Scraped description of the advertisements</a:t>
            </a:r>
            <a:endParaRPr lang="en-US" dirty="0"/>
          </a:p>
          <a:p>
            <a:pPr>
              <a:lnSpc>
                <a:spcPct val="150000"/>
              </a:lnSpc>
              <a:defRPr>
                <a:solidFill>
                  <a:srgbClr val="484848"/>
                </a:solidFill>
              </a:defRPr>
            </a:pPr>
            <a:r>
              <a:rPr lang="en-US" dirty="0"/>
              <a:t>Structured the information</a:t>
            </a:r>
            <a:endParaRPr dirty="0"/>
          </a:p>
          <a:p>
            <a:pPr>
              <a:lnSpc>
                <a:spcPct val="150000"/>
              </a:lnSpc>
              <a:defRPr>
                <a:solidFill>
                  <a:srgbClr val="484848"/>
                </a:solidFill>
              </a:defRPr>
            </a:pPr>
            <a:r>
              <a:rPr dirty="0"/>
              <a:t>Implementation of sentiment analysis</a:t>
            </a:r>
            <a:r>
              <a:rPr lang="en-US" dirty="0"/>
              <a:t> (is not stable though)</a:t>
            </a:r>
            <a:endParaRPr dirty="0"/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F8803022-96C6-5146-9CA3-C3414ECBB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5175" y="455671"/>
            <a:ext cx="2309091" cy="95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81D4C3B6-3D91-6741-B3F1-0ABD0EFA5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80938" y="5496348"/>
            <a:ext cx="2160000" cy="1039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0A8912E5-751D-0C45-80E8-2412BEF07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5175" y="455671"/>
            <a:ext cx="2309091" cy="95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AEE1FE5C-805A-3044-9119-8BF1AAA74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80938" y="5496348"/>
            <a:ext cx="2160000" cy="10395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ounded Rectangle 1"/>
          <p:cNvSpPr/>
          <p:nvPr/>
        </p:nvSpPr>
        <p:spPr>
          <a:xfrm>
            <a:off x="4462776" y="2730169"/>
            <a:ext cx="2519463" cy="78319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Challenges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7842" y="972151"/>
            <a:ext cx="3146896" cy="163121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en-US" sz="2000" dirty="0"/>
              <a:t>One of the challenges we came across while scraping information from websites is the difficult structure of WG-</a:t>
            </a:r>
            <a:r>
              <a:rPr lang="en-US" sz="2000" dirty="0" err="1"/>
              <a:t>Gesucht</a:t>
            </a:r>
            <a:r>
              <a:rPr lang="en-US" sz="2000" dirty="0"/>
              <a:t> ad website. 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19841" y="4314453"/>
            <a:ext cx="2675107" cy="92332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dirty="0"/>
              <a:t>Automation of the script is taking longer than expected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4421656" y="1739921"/>
            <a:ext cx="1036419" cy="97051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5988722" y="3576642"/>
            <a:ext cx="993517" cy="873696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4503894" y="3576642"/>
            <a:ext cx="954181" cy="873696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1376160" y="3984545"/>
            <a:ext cx="2969369" cy="230832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dirty="0"/>
              <a:t>Frequent appearance of the </a:t>
            </a:r>
            <a:r>
              <a:rPr lang="en-US" dirty="0">
                <a:hlinkClick r:id="rId4"/>
              </a:rPr>
              <a:t>status codes</a:t>
            </a:r>
            <a:r>
              <a:rPr lang="en-US" dirty="0"/>
              <a:t> like 404 (Not Found), 403 (Forbidden), 408 (Request Timeout) might indicate us that we got blocked.</a:t>
            </a:r>
            <a:br>
              <a:rPr lang="en-US" dirty="0"/>
            </a:br>
            <a:r>
              <a:rPr lang="en-US" dirty="0" err="1"/>
              <a:t>Also,we</a:t>
            </a:r>
            <a:r>
              <a:rPr lang="en-US" dirty="0"/>
              <a:t> need to handle exceptions from the request.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41427" y="1512556"/>
            <a:ext cx="2753521" cy="92332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Sentiment analysis specifically for German language.</a:t>
            </a: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>
          <a:xfrm flipV="1">
            <a:off x="6085463" y="1793191"/>
            <a:ext cx="838570" cy="94117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9300"/>
                </a:solidFill>
              </a:defRPr>
            </a:lvl1pPr>
          </a:lstStyle>
          <a:p>
            <a:r>
              <a:t>Next steps</a:t>
            </a:r>
          </a:p>
        </p:txBody>
      </p:sp>
      <p:sp>
        <p:nvSpPr>
          <p:cNvPr id="112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defRPr>
                <a:solidFill>
                  <a:srgbClr val="484848"/>
                </a:solidFill>
              </a:defRPr>
            </a:pPr>
            <a:r>
              <a:rPr dirty="0"/>
              <a:t>Structure </a:t>
            </a:r>
            <a:r>
              <a:rPr lang="en-US" dirty="0"/>
              <a:t>rest of the scraped </a:t>
            </a:r>
            <a:r>
              <a:rPr dirty="0"/>
              <a:t>information</a:t>
            </a:r>
            <a:endParaRPr lang="en-US" dirty="0"/>
          </a:p>
          <a:p>
            <a:pPr>
              <a:lnSpc>
                <a:spcPct val="150000"/>
              </a:lnSpc>
              <a:defRPr>
                <a:solidFill>
                  <a:srgbClr val="484848"/>
                </a:solidFill>
              </a:defRPr>
            </a:pPr>
            <a:r>
              <a:rPr lang="en-US" dirty="0"/>
              <a:t>Match information scraped with the author</a:t>
            </a:r>
          </a:p>
          <a:p>
            <a:pPr>
              <a:lnSpc>
                <a:spcPct val="150000"/>
              </a:lnSpc>
              <a:defRPr>
                <a:solidFill>
                  <a:srgbClr val="484848"/>
                </a:solidFill>
              </a:defRPr>
            </a:pPr>
            <a:r>
              <a:rPr lang="en-US" dirty="0"/>
              <a:t>Finalize and implement a method for sentiment analysis</a:t>
            </a:r>
            <a:endParaRPr dirty="0"/>
          </a:p>
          <a:p>
            <a:pPr>
              <a:lnSpc>
                <a:spcPct val="150000"/>
              </a:lnSpc>
              <a:defRPr>
                <a:solidFill>
                  <a:srgbClr val="484848"/>
                </a:solidFill>
              </a:defRPr>
            </a:pPr>
            <a:r>
              <a:rPr dirty="0"/>
              <a:t>Automate the script using Selenium</a:t>
            </a:r>
            <a:r>
              <a:rPr lang="en-US" dirty="0"/>
              <a:t> where just preferred city will need to be entered (is kept at low priority for now though).</a:t>
            </a:r>
          </a:p>
          <a:p>
            <a:pPr>
              <a:lnSpc>
                <a:spcPct val="150000"/>
              </a:lnSpc>
              <a:defRPr>
                <a:solidFill>
                  <a:srgbClr val="484848"/>
                </a:solidFill>
              </a:defRPr>
            </a:pPr>
            <a:r>
              <a:rPr lang="en-US" dirty="0"/>
              <a:t>Download </a:t>
            </a:r>
            <a:r>
              <a:rPr lang="en-US"/>
              <a:t>webpage content</a:t>
            </a:r>
            <a:endParaRPr dirty="0"/>
          </a:p>
          <a:p>
            <a:pPr>
              <a:lnSpc>
                <a:spcPct val="150000"/>
              </a:lnSpc>
              <a:defRPr>
                <a:solidFill>
                  <a:srgbClr val="484848"/>
                </a:solidFill>
              </a:defRPr>
            </a:pPr>
            <a:r>
              <a:rPr lang="en-US" dirty="0"/>
              <a:t>Detect presence of age and gender preference using the following methods:</a:t>
            </a:r>
          </a:p>
          <a:p>
            <a:pPr lvl="1">
              <a:lnSpc>
                <a:spcPct val="150000"/>
              </a:lnSpc>
              <a:defRPr>
                <a:solidFill>
                  <a:srgbClr val="484848"/>
                </a:solidFill>
              </a:defRPr>
            </a:pPr>
            <a:r>
              <a:rPr lang="en-US" sz="2600" dirty="0"/>
              <a:t>Logistic Regression ,</a:t>
            </a:r>
          </a:p>
          <a:p>
            <a:pPr lvl="1">
              <a:lnSpc>
                <a:spcPct val="150000"/>
              </a:lnSpc>
              <a:defRPr>
                <a:solidFill>
                  <a:srgbClr val="484848"/>
                </a:solidFill>
              </a:defRPr>
            </a:pPr>
            <a:r>
              <a:rPr lang="en-US" sz="2600" dirty="0"/>
              <a:t>XG Boost</a:t>
            </a:r>
          </a:p>
          <a:p>
            <a:pPr marL="0" indent="0">
              <a:lnSpc>
                <a:spcPct val="150000"/>
              </a:lnSpc>
              <a:buNone/>
              <a:defRPr>
                <a:solidFill>
                  <a:srgbClr val="484848"/>
                </a:solidFill>
              </a:defRPr>
            </a:pPr>
            <a:endParaRPr lang="en-US" dirty="0"/>
          </a:p>
          <a:p>
            <a:pPr marL="0" indent="0">
              <a:lnSpc>
                <a:spcPct val="150000"/>
              </a:lnSpc>
              <a:buNone/>
              <a:defRPr>
                <a:solidFill>
                  <a:srgbClr val="484848"/>
                </a:solidFill>
              </a:defRPr>
            </a:pPr>
            <a:endParaRPr lang="en-US" dirty="0"/>
          </a:p>
          <a:p>
            <a:pPr>
              <a:lnSpc>
                <a:spcPct val="150000"/>
              </a:lnSpc>
              <a:defRPr>
                <a:solidFill>
                  <a:srgbClr val="484848"/>
                </a:solidFill>
              </a:defRPr>
            </a:pPr>
            <a:endParaRPr dirty="0"/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90D71C17-62DF-584F-8356-7303E2FE7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5175" y="455671"/>
            <a:ext cx="2309091" cy="95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54AF58A0-1256-AC4D-ADE5-DEDAF84D0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80938" y="5496348"/>
            <a:ext cx="2160000" cy="1039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Discussion !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9300"/>
                </a:solidFill>
              </a:defRPr>
            </a:lvl1pPr>
          </a:lstStyle>
          <a:p>
            <a:r>
              <a:t>Discussion !</a:t>
            </a:r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E701731E-14EC-AD43-ADFD-6C26C13E9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5175" y="455671"/>
            <a:ext cx="2309091" cy="95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3FBE2B56-4E9E-504A-A74E-2F8713D32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80938" y="5496348"/>
            <a:ext cx="2160000" cy="1039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207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Roman</vt:lpstr>
      <vt:lpstr>Office Theme</vt:lpstr>
      <vt:lpstr>Second Presentation</vt:lpstr>
      <vt:lpstr>Group Members</vt:lpstr>
      <vt:lpstr>Agenda</vt:lpstr>
      <vt:lpstr>Progress so far</vt:lpstr>
      <vt:lpstr>PowerPoint Presentation</vt:lpstr>
      <vt:lpstr>Next steps</vt:lpstr>
      <vt:lpstr>Discussion 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 Presentation</dc:title>
  <dc:creator>user</dc:creator>
  <cp:lastModifiedBy>Rabab, Umme</cp:lastModifiedBy>
  <cp:revision>48</cp:revision>
  <dcterms:modified xsi:type="dcterms:W3CDTF">2021-06-08T12:44:09Z</dcterms:modified>
</cp:coreProperties>
</file>