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70" autoAdjust="0"/>
    <p:restoredTop sz="94602" autoAdjust="0"/>
  </p:normalViewPr>
  <p:slideViewPr>
    <p:cSldViewPr>
      <p:cViewPr>
        <p:scale>
          <a:sx n="90" d="100"/>
          <a:sy n="90" d="100"/>
        </p:scale>
        <p:origin x="-1282" y="10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772400" cy="1780108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Welcome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409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304800"/>
            <a:ext cx="7772400" cy="1780108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Features:</a:t>
            </a:r>
            <a:endParaRPr lang="en-US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209800"/>
            <a:ext cx="4648200" cy="1524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1. Speech Recognition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2. Hand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written to Digital text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3. Drawing board to object</a:t>
            </a:r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8635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538" y="2773253"/>
            <a:ext cx="7408862" cy="3254594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Speech Recognition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7436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Speech Recognition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743200"/>
            <a:ext cx="6366932" cy="3581400"/>
          </a:xfrm>
        </p:spPr>
      </p:pic>
    </p:spTree>
    <p:extLst>
      <p:ext uri="{BB962C8B-B14F-4D97-AF65-F5344CB8AC3E}">
        <p14:creationId xmlns:p14="http://schemas.microsoft.com/office/powerpoint/2010/main" val="4203170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1981200"/>
            <a:ext cx="2667000" cy="455546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Hand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ritten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to Digital 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ext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3793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Drawing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oard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to 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bject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2209800"/>
            <a:ext cx="4073487" cy="4123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485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818603"/>
            <a:ext cx="3124200" cy="29718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Drawing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oard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to 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bject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2906876"/>
            <a:ext cx="2819400" cy="2731924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4516967" y="3962400"/>
            <a:ext cx="838200" cy="838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649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143</TotalTime>
  <Words>39</Words>
  <Application>Microsoft Office PowerPoint</Application>
  <PresentationFormat>On-screen Show (4:3)</PresentationFormat>
  <Paragraphs>11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Waveform</vt:lpstr>
      <vt:lpstr>Welcome</vt:lpstr>
      <vt:lpstr>Features:</vt:lpstr>
      <vt:lpstr>Speech Recognition </vt:lpstr>
      <vt:lpstr>Speech Recognition </vt:lpstr>
      <vt:lpstr>Hand Written to Digital Text</vt:lpstr>
      <vt:lpstr>Drawing Board to Object</vt:lpstr>
      <vt:lpstr> Drawing Board to Object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</dc:title>
  <dc:creator>Farhad</dc:creator>
  <cp:lastModifiedBy>Farhad</cp:lastModifiedBy>
  <cp:revision>9</cp:revision>
  <dcterms:created xsi:type="dcterms:W3CDTF">2006-08-16T00:00:00Z</dcterms:created>
  <dcterms:modified xsi:type="dcterms:W3CDTF">2020-09-29T04:29:14Z</dcterms:modified>
</cp:coreProperties>
</file>