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3316" autoAdjust="0"/>
  </p:normalViewPr>
  <p:slideViewPr>
    <p:cSldViewPr snapToGrid="0">
      <p:cViewPr>
        <p:scale>
          <a:sx n="12" d="100"/>
          <a:sy n="12" d="100"/>
        </p:scale>
        <p:origin x="1440" y="5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6D-4A05-833A-1AC8B2E78B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6D-4A05-833A-1AC8B2E78B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6D-4A05-833A-1AC8B2E78B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6D-4A05-833A-1AC8B2E78B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6D-4A05-833A-1AC8B2E78B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C6D-4A05-833A-1AC8B2E78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814592"/>
        <c:axId val="127305984"/>
      </c:lineChart>
      <c:catAx>
        <c:axId val="12081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05984"/>
        <c:crosses val="autoZero"/>
        <c:auto val="1"/>
        <c:lblAlgn val="ctr"/>
        <c:lblOffset val="100"/>
        <c:noMultiLvlLbl val="0"/>
      </c:catAx>
      <c:valAx>
        <c:axId val="12730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1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63-455B-8FCB-A6D9C29762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63-455B-8FCB-A6D9C29762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63-455B-8FCB-A6D9C29762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63-455B-8FCB-A6D9C29762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63-455B-8FCB-A6D9C29762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363-455B-8FCB-A6D9C2976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015744"/>
        <c:axId val="128021632"/>
      </c:lineChart>
      <c:catAx>
        <c:axId val="12801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21632"/>
        <c:crosses val="autoZero"/>
        <c:auto val="1"/>
        <c:lblAlgn val="ctr"/>
        <c:lblOffset val="100"/>
        <c:noMultiLvlLbl val="0"/>
      </c:catAx>
      <c:valAx>
        <c:axId val="12802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1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 title="Sample Pictu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3040"/>
            <a:ext cx="3365284" cy="2200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[Poster Title]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[Replace the following names and titles with those of the actual contributors: </a:t>
            </a:r>
            <a:r>
              <a:rPr lang="en-US" dirty="0" err="1"/>
              <a:t>Dorena</a:t>
            </a:r>
            <a:r>
              <a:rPr lang="en-US" dirty="0"/>
              <a:t> </a:t>
            </a:r>
            <a:r>
              <a:rPr lang="en-US" dirty="0" err="1"/>
              <a:t>Paschke</a:t>
            </a:r>
            <a:r>
              <a:rPr lang="en-US" dirty="0"/>
              <a:t>, PhD1; David Alexander, PhD2;  Jeff Hay, RN, BSN, MHA3, and </a:t>
            </a:r>
            <a:r>
              <a:rPr lang="en-US" dirty="0" err="1"/>
              <a:t>Pilar</a:t>
            </a:r>
            <a:r>
              <a:rPr lang="en-US" dirty="0"/>
              <a:t> </a:t>
            </a:r>
            <a:r>
              <a:rPr lang="en-US" dirty="0" err="1"/>
              <a:t>Pinilla</a:t>
            </a:r>
            <a:r>
              <a:rPr lang="en-US" dirty="0"/>
              <a:t>, MD4</a:t>
            </a:r>
            <a:br>
              <a:rPr lang="en-US" dirty="0"/>
            </a:br>
            <a:r>
              <a:rPr lang="en-US" dirty="0"/>
              <a:t>1[Add affiliation for first contributor], 2[Add affiliation for second contributor], 3[Add affiliation for third contributor], 4[Add affiliation for fourth contributor]</a:t>
            </a:r>
          </a:p>
          <a:p>
            <a:endParaRPr lang="en-US" dirty="0"/>
          </a:p>
        </p:txBody>
      </p:sp>
      <p:pic>
        <p:nvPicPr>
          <p:cNvPr id="36" name="Picture 35" descr="Logo" title="Sample Pictu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36" y="1463040"/>
            <a:ext cx="3365284" cy="22008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n-US" dirty="0"/>
              <a:t>abstract is here with no bullets and what happens when I add bullets/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5032736"/>
            <a:ext cx="12801600" cy="12192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 title if necessary. Click the B button on the home tab to add bold formatting.</a:t>
            </a:r>
          </a:p>
          <a:p>
            <a:pPr lvl="1"/>
            <a:r>
              <a:rPr lang="en-US" dirty="0"/>
              <a:t>Background item</a:t>
            </a:r>
          </a:p>
          <a:p>
            <a:pPr lvl="1"/>
            <a:r>
              <a:rPr lang="en-US" dirty="0"/>
              <a:t>Background item</a:t>
            </a:r>
          </a:p>
          <a:p>
            <a:pPr lvl="1"/>
            <a:r>
              <a:rPr lang="en-US" dirty="0"/>
              <a:t>Background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/>
              <a:t>List objectives here</a:t>
            </a:r>
          </a:p>
          <a:p>
            <a:r>
              <a:rPr lang="en-US" dirty="0"/>
              <a:t>Objective 1</a:t>
            </a:r>
          </a:p>
          <a:p>
            <a:r>
              <a:rPr lang="en-US" dirty="0"/>
              <a:t>Objective 2</a:t>
            </a:r>
          </a:p>
          <a:p>
            <a:r>
              <a:rPr lang="en-US" dirty="0"/>
              <a:t>Objective 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/>
              <a:t>List methods and descriptions here</a:t>
            </a:r>
          </a:p>
          <a:p>
            <a:r>
              <a:rPr lang="en-US"/>
              <a:t>Method 1</a:t>
            </a:r>
          </a:p>
          <a:p>
            <a:r>
              <a:rPr lang="en-US"/>
              <a:t>Method 2</a:t>
            </a:r>
          </a:p>
          <a:p>
            <a:r>
              <a:rPr lang="en-US"/>
              <a:t>Method 3</a:t>
            </a:r>
            <a:endParaRPr lang="en-US" dirty="0"/>
          </a:p>
        </p:txBody>
      </p:sp>
      <p:graphicFrame>
        <p:nvGraphicFramePr>
          <p:cNvPr id="25" name="Content Placeholder 24" descr="Sample table with 4 columns, 7 rows." title="Sample table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517281170"/>
              </p:ext>
            </p:extLst>
          </p:nvPr>
        </p:nvGraphicFramePr>
        <p:xfrm>
          <a:off x="15544800" y="11947525"/>
          <a:ext cx="12801600" cy="60356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223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" name="Picture 26" descr="Xray of spine" title="Sample Pictur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0" y="18897600"/>
            <a:ext cx="2834641" cy="3968496"/>
          </a:xfrm>
          <a:prstGeom prst="rect">
            <a:avLst/>
          </a:prstGeom>
        </p:spPr>
      </p:pic>
      <p:pic>
        <p:nvPicPr>
          <p:cNvPr id="29" name="Picture 28" descr="Xray of hand" title="Sample Pictur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949" y="18897600"/>
            <a:ext cx="3604717" cy="3968496"/>
          </a:xfrm>
          <a:prstGeom prst="rect">
            <a:avLst/>
          </a:prstGeom>
        </p:spPr>
      </p:pic>
      <p:pic>
        <p:nvPicPr>
          <p:cNvPr id="28" name="Picture 27" descr="Xray of head" title="Sample Pictur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174" y="18897600"/>
            <a:ext cx="5555894" cy="3968496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/>
              <a:t>Type a caption for the data content or pictures here.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/>
              <a:t>Result 1</a:t>
            </a:r>
          </a:p>
          <a:p>
            <a:r>
              <a:rPr lang="en-US"/>
              <a:t>Result 2</a:t>
            </a:r>
          </a:p>
          <a:p>
            <a:r>
              <a:rPr lang="en-US"/>
              <a:t>Result 3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graphicFrame>
        <p:nvGraphicFramePr>
          <p:cNvPr id="24" name="Content Placeholder 23" descr="Line chart" title="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1995786904"/>
              </p:ext>
            </p:extLst>
          </p:nvPr>
        </p:nvGraphicFramePr>
        <p:xfrm>
          <a:off x="29900563" y="7070725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Content Placeholder 31" descr="Line chart" title="Chart"/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1978053771"/>
              </p:ext>
            </p:extLst>
          </p:nvPr>
        </p:nvGraphicFramePr>
        <p:xfrm>
          <a:off x="29900563" y="15836900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/>
              <a:t>Conclusion 1</a:t>
            </a:r>
          </a:p>
          <a:p>
            <a:r>
              <a:rPr lang="en-US"/>
              <a:t>Conclusion 2</a:t>
            </a:r>
          </a:p>
          <a:p>
            <a:r>
              <a:rPr lang="en-US"/>
              <a:t>Conclusion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276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Medical Poster</vt:lpstr>
      <vt:lpstr>[Poster Title] Lorem ipsum dolor sit amet, consectetuer adipiscing elit maecenas porttitor congue massa fusce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Jessica Farrell</dc:creator>
  <cp:lastModifiedBy>Rumsha Siddiqui</cp:lastModifiedBy>
  <cp:revision>4</cp:revision>
  <dcterms:created xsi:type="dcterms:W3CDTF">2013-12-03T00:45:10Z</dcterms:created>
  <dcterms:modified xsi:type="dcterms:W3CDTF">2019-04-15T06:34:13Z</dcterms:modified>
</cp:coreProperties>
</file>