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5068" autoAdjust="0"/>
  </p:normalViewPr>
  <p:slideViewPr>
    <p:cSldViewPr snapToGrid="0">
      <p:cViewPr>
        <p:scale>
          <a:sx n="14" d="100"/>
          <a:sy n="14" d="100"/>
        </p:scale>
        <p:origin x="1229" y="8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D-4963-965B-26BE0DB95F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D-4963-965B-26BE0DB95F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D-4963-965B-26BE0DB95F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7867520"/>
        <c:axId val="107902080"/>
      </c:barChart>
      <c:catAx>
        <c:axId val="10786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02080"/>
        <c:crosses val="autoZero"/>
        <c:auto val="1"/>
        <c:lblAlgn val="ctr"/>
        <c:lblOffset val="100"/>
        <c:noMultiLvlLbl val="0"/>
      </c:catAx>
      <c:valAx>
        <c:axId val="107902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86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6-4DA0-A496-4DED57A3D1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6-4DA0-A496-4DED57A3D1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A6-4DA0-A496-4DED57A3D1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19406592"/>
        <c:axId val="119408128"/>
      </c:barChart>
      <c:catAx>
        <c:axId val="11940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08128"/>
        <c:crosses val="autoZero"/>
        <c:auto val="1"/>
        <c:lblAlgn val="ctr"/>
        <c:lblOffset val="100"/>
        <c:noMultiLvlLbl val="0"/>
      </c:catAx>
      <c:valAx>
        <c:axId val="119408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40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To change this poster, replace our sample content with your own. Or, if you’d rather start from a clean slate, use the New Slide button on the Home tab to insert a new page, then enter your text and content in the empty placeholders. </a:t>
            </a:r>
            <a:r>
              <a:rPr lang="en-US"/>
              <a:t>If you need more placeholders for titles, subtitles or body text, copy any of the existing placeholders, then drag the new one into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0662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85800" y="14798040"/>
            <a:ext cx="4572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5800" y="23301960"/>
            <a:ext cx="4572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01"/>
          <p:cNvSpPr>
            <a:spLocks noChangeArrowheads="1"/>
          </p:cNvSpPr>
          <p:nvPr userDrawn="1"/>
        </p:nvSpPr>
        <p:spPr bwMode="auto">
          <a:xfrm>
            <a:off x="1" y="32004000"/>
            <a:ext cx="43891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dirty="0"/>
              <a:t>`</a:t>
            </a:r>
          </a:p>
        </p:txBody>
      </p:sp>
      <p:sp>
        <p:nvSpPr>
          <p:cNvPr id="59" name="Line 112"/>
          <p:cNvSpPr>
            <a:spLocks noChangeShapeType="1"/>
          </p:cNvSpPr>
          <p:nvPr userDrawn="1"/>
        </p:nvSpPr>
        <p:spPr bwMode="white">
          <a:xfrm>
            <a:off x="0" y="32004000"/>
            <a:ext cx="43891200" cy="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 userDrawn="1"/>
        </p:nvSpPr>
        <p:spPr bwMode="white">
          <a:xfrm>
            <a:off x="29591222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 bwMode="white">
          <a:xfrm>
            <a:off x="15363158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 bwMode="white">
          <a:xfrm>
            <a:off x="1112683" y="6172200"/>
            <a:ext cx="13102114" cy="2532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1191767" y="6172200"/>
            <a:ext cx="13023031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5800" y="6172200"/>
            <a:ext cx="457200" cy="914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1"/>
          <p:cNvSpPr>
            <a:spLocks noChangeArrowheads="1"/>
          </p:cNvSpPr>
          <p:nvPr userDrawn="1"/>
        </p:nvSpPr>
        <p:spPr bwMode="auto">
          <a:xfrm>
            <a:off x="1143001" y="3886200"/>
            <a:ext cx="427482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 userDrawn="1">
            <p:ph type="body" sz="quarter" idx="36"/>
          </p:nvPr>
        </p:nvSpPr>
        <p:spPr bwMode="auto">
          <a:xfrm>
            <a:off x="2209800" y="4083469"/>
            <a:ext cx="35661600" cy="127699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70431" y="5854273"/>
            <a:ext cx="13044367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 userDrawn="1">
            <p:ph sz="quarter" idx="24" hasCustomPrompt="1"/>
          </p:nvPr>
        </p:nvSpPr>
        <p:spPr>
          <a:xfrm>
            <a:off x="1174552" y="7086600"/>
            <a:ext cx="13048488" cy="684082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1170430" y="14798040"/>
            <a:ext cx="13044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70431" y="14480113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 userDrawn="1">
            <p:ph sz="quarter" idx="25" hasCustomPrompt="1"/>
          </p:nvPr>
        </p:nvSpPr>
        <p:spPr>
          <a:xfrm>
            <a:off x="1174552" y="15712439"/>
            <a:ext cx="13048488" cy="7440169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1" name="Rectangle 60"/>
          <p:cNvSpPr/>
          <p:nvPr userDrawn="1"/>
        </p:nvSpPr>
        <p:spPr>
          <a:xfrm>
            <a:off x="1170431" y="23301960"/>
            <a:ext cx="13048488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170431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 userDrawn="1">
            <p:ph sz="quarter" idx="26" hasCustomPrompt="1"/>
          </p:nvPr>
        </p:nvSpPr>
        <p:spPr>
          <a:xfrm>
            <a:off x="1174552" y="24216361"/>
            <a:ext cx="13048488" cy="7263385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15416784" y="6172200"/>
            <a:ext cx="1304848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416784" y="5854273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 userDrawn="1">
            <p:ph sz="quarter" idx="27" hasCustomPrompt="1"/>
          </p:nvPr>
        </p:nvSpPr>
        <p:spPr>
          <a:xfrm>
            <a:off x="15416784" y="7086600"/>
            <a:ext cx="13048488" cy="492612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 userDrawn="1">
            <p:ph sz="quarter" idx="23" hasCustomPrompt="1"/>
          </p:nvPr>
        </p:nvSpPr>
        <p:spPr>
          <a:xfrm>
            <a:off x="15416784" y="12456478"/>
            <a:ext cx="13048488" cy="6172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57" name="Content Placeholder 17"/>
          <p:cNvSpPr>
            <a:spLocks noGrp="1"/>
          </p:cNvSpPr>
          <p:nvPr>
            <p:ph sz="quarter" idx="37" hasCustomPrompt="1"/>
          </p:nvPr>
        </p:nvSpPr>
        <p:spPr>
          <a:xfrm>
            <a:off x="15416784" y="19072430"/>
            <a:ext cx="13048488" cy="3918814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Rectangle 62"/>
          <p:cNvSpPr/>
          <p:nvPr userDrawn="1"/>
        </p:nvSpPr>
        <p:spPr>
          <a:xfrm>
            <a:off x="15416784" y="23298912"/>
            <a:ext cx="13048488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5416784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64" name="Rectangle 63"/>
          <p:cNvSpPr/>
          <p:nvPr userDrawn="1"/>
        </p:nvSpPr>
        <p:spPr>
          <a:xfrm>
            <a:off x="29644848" y="6172200"/>
            <a:ext cx="13048488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17"/>
          <p:cNvSpPr>
            <a:spLocks noGrp="1"/>
          </p:cNvSpPr>
          <p:nvPr userDrawn="1">
            <p:ph sz="quarter" idx="30" hasCustomPrompt="1"/>
          </p:nvPr>
        </p:nvSpPr>
        <p:spPr>
          <a:xfrm>
            <a:off x="15416784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9644848" y="5854274"/>
            <a:ext cx="13048488" cy="1260902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 userDrawn="1">
            <p:ph sz="quarter" idx="32" hasCustomPrompt="1"/>
          </p:nvPr>
        </p:nvSpPr>
        <p:spPr>
          <a:xfrm>
            <a:off x="29644848" y="7086600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 userDrawn="1">
            <p:ph sz="quarter" idx="33" hasCustomPrompt="1"/>
          </p:nvPr>
        </p:nvSpPr>
        <p:spPr>
          <a:xfrm>
            <a:off x="29644848" y="15251886"/>
            <a:ext cx="13048488" cy="7315200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29644848" y="23298912"/>
            <a:ext cx="13048488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9644848" y="22991236"/>
            <a:ext cx="13048488" cy="1253699"/>
          </a:xfrm>
          <a:prstGeom prst="rect">
            <a:avLst/>
          </a:prstGeom>
          <a:noFill/>
        </p:spPr>
        <p:txBody>
          <a:bodyPr lIns="365760" anchor="b">
            <a:noAutofit/>
          </a:bodyPr>
          <a:lstStyle>
            <a:lvl1pPr marL="0" indent="0">
              <a:spcBef>
                <a:spcPts val="0"/>
              </a:spcBef>
              <a:buNone/>
              <a:defRPr sz="60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 userDrawn="1">
            <p:ph sz="quarter" idx="35" hasCustomPrompt="1"/>
          </p:nvPr>
        </p:nvSpPr>
        <p:spPr>
          <a:xfrm>
            <a:off x="29644848" y="24216361"/>
            <a:ext cx="13048488" cy="7260336"/>
          </a:xfrm>
        </p:spPr>
        <p:txBody>
          <a:bodyPr lIns="365760" tIns="182880"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  <a:lvl8pPr>
              <a:buClr>
                <a:schemeClr val="accent1"/>
              </a:buClr>
              <a:defRPr/>
            </a:lvl8pPr>
            <a:lvl9pPr>
              <a:buClr>
                <a:schemeClr val="accent1"/>
              </a:buCl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8" name="Line 115"/>
          <p:cNvSpPr>
            <a:spLocks noChangeShapeType="1"/>
          </p:cNvSpPr>
          <p:nvPr/>
        </p:nvSpPr>
        <p:spPr bwMode="white">
          <a:xfrm>
            <a:off x="1143000" y="2330196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14927686" y="6172200"/>
            <a:ext cx="4572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15"/>
          <p:cNvSpPr>
            <a:spLocks noChangeShapeType="1"/>
          </p:cNvSpPr>
          <p:nvPr userDrawn="1"/>
        </p:nvSpPr>
        <p:spPr bwMode="white">
          <a:xfrm>
            <a:off x="15387315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29138880" y="6172200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15"/>
          <p:cNvSpPr>
            <a:spLocks noChangeShapeType="1"/>
          </p:cNvSpPr>
          <p:nvPr userDrawn="1"/>
        </p:nvSpPr>
        <p:spPr bwMode="white">
          <a:xfrm>
            <a:off x="2959608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29141928" y="23298912"/>
            <a:ext cx="4572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15"/>
          <p:cNvSpPr>
            <a:spLocks noChangeShapeType="1"/>
          </p:cNvSpPr>
          <p:nvPr userDrawn="1"/>
        </p:nvSpPr>
        <p:spPr bwMode="white">
          <a:xfrm>
            <a:off x="29596080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/>
          <p:nvPr userDrawn="1"/>
        </p:nvSpPr>
        <p:spPr>
          <a:xfrm>
            <a:off x="14932152" y="23298912"/>
            <a:ext cx="457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Line 115"/>
          <p:cNvSpPr>
            <a:spLocks noChangeShapeType="1"/>
          </p:cNvSpPr>
          <p:nvPr userDrawn="1"/>
        </p:nvSpPr>
        <p:spPr bwMode="white">
          <a:xfrm>
            <a:off x="15389352" y="23298912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Line 115"/>
          <p:cNvSpPr>
            <a:spLocks noChangeShapeType="1"/>
          </p:cNvSpPr>
          <p:nvPr/>
        </p:nvSpPr>
        <p:spPr bwMode="white">
          <a:xfrm>
            <a:off x="1143000" y="617220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15"/>
          <p:cNvSpPr>
            <a:spLocks noChangeShapeType="1"/>
          </p:cNvSpPr>
          <p:nvPr/>
        </p:nvSpPr>
        <p:spPr bwMode="white">
          <a:xfrm>
            <a:off x="1143000" y="14798040"/>
            <a:ext cx="0" cy="914400"/>
          </a:xfrm>
          <a:prstGeom prst="line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4"/>
          <p:cNvSpPr>
            <a:spLocks noChangeArrowheads="1"/>
          </p:cNvSpPr>
          <p:nvPr userDrawn="1"/>
        </p:nvSpPr>
        <p:spPr bwMode="auto">
          <a:xfrm flipH="1">
            <a:off x="685800" y="0"/>
            <a:ext cx="457200" cy="388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42999" y="0"/>
            <a:ext cx="42748200" cy="3886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753035"/>
            <a:ext cx="35661600" cy="2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white">
          <a:xfrm>
            <a:off x="1143000" y="0"/>
            <a:ext cx="42748200" cy="5513832"/>
            <a:chOff x="1143000" y="0"/>
            <a:chExt cx="42748200" cy="5513832"/>
          </a:xfrm>
        </p:grpSpPr>
        <p:sp>
          <p:nvSpPr>
            <p:cNvPr id="9" name="Line 112"/>
            <p:cNvSpPr>
              <a:spLocks noChangeShapeType="1"/>
            </p:cNvSpPr>
            <p:nvPr userDrawn="1"/>
          </p:nvSpPr>
          <p:spPr bwMode="white">
            <a:xfrm>
              <a:off x="1143000" y="3899217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5"/>
            <p:cNvSpPr>
              <a:spLocks noChangeShapeType="1"/>
            </p:cNvSpPr>
            <p:nvPr userDrawn="1"/>
          </p:nvSpPr>
          <p:spPr bwMode="white">
            <a:xfrm>
              <a:off x="1143000" y="0"/>
              <a:ext cx="0" cy="55138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2"/>
            <p:cNvSpPr>
              <a:spLocks noChangeShapeType="1"/>
            </p:cNvSpPr>
            <p:nvPr userDrawn="1"/>
          </p:nvSpPr>
          <p:spPr bwMode="white">
            <a:xfrm>
              <a:off x="1143000" y="5486400"/>
              <a:ext cx="4274820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0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Logo" title="Sample 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887" y="1066800"/>
            <a:ext cx="3273032" cy="21365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[Poster Title]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[Replace the following names and titles with those of the actual contributors] Dorena Paschke, PhD; David Alexander, PhD;  Jeff Hay, RN, BSN, MHA, and Pilar Pinilla, MD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Abstract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US" dirty="0"/>
              <a:t>Add the abstract here. To remove bullet points, just click the Bullets button on the Home tab.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Add title if necessary. Click the B button on the home tab to add bold formatting.</a:t>
            </a:r>
          </a:p>
          <a:p>
            <a:pPr lvl="1"/>
            <a:r>
              <a:rPr lang="en-US" dirty="0"/>
              <a:t>Background item</a:t>
            </a:r>
          </a:p>
          <a:p>
            <a:pPr lvl="1"/>
            <a:r>
              <a:rPr lang="en-US" dirty="0"/>
              <a:t>Background item</a:t>
            </a:r>
          </a:p>
          <a:p>
            <a:pPr lvl="1"/>
            <a:r>
              <a:rPr lang="en-US" dirty="0"/>
              <a:t>Background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/>
              <a:t>List objectives here</a:t>
            </a:r>
          </a:p>
          <a:p>
            <a:r>
              <a:rPr lang="en-US"/>
              <a:t>Objective 1</a:t>
            </a:r>
          </a:p>
          <a:p>
            <a:r>
              <a:rPr lang="en-US"/>
              <a:t>Objective 2</a:t>
            </a:r>
          </a:p>
          <a:p>
            <a:r>
              <a:rPr lang="en-US"/>
              <a:t>Objective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/>
              <a:t>List methods and descriptions here</a:t>
            </a:r>
          </a:p>
          <a:p>
            <a:r>
              <a:rPr lang="en-US"/>
              <a:t>Method 1</a:t>
            </a:r>
          </a:p>
          <a:p>
            <a:r>
              <a:rPr lang="en-US"/>
              <a:t>Method 2</a:t>
            </a:r>
          </a:p>
          <a:p>
            <a:r>
              <a:rPr lang="en-US"/>
              <a:t>Method 3</a:t>
            </a:r>
            <a:endParaRPr lang="en-US" dirty="0"/>
          </a:p>
        </p:txBody>
      </p:sp>
      <p:graphicFrame>
        <p:nvGraphicFramePr>
          <p:cNvPr id="115" name="Content Placeholder 114" descr="Sample table with 4 columns, 7 rows." title="Sample Table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120077918"/>
              </p:ext>
            </p:extLst>
          </p:nvPr>
        </p:nvGraphicFramePr>
        <p:xfrm>
          <a:off x="15416213" y="12457113"/>
          <a:ext cx="13049252" cy="617220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6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74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n-US" sz="28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Include additional information or methods here.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n-US"/>
              <a:t>Result 1</a:t>
            </a:r>
          </a:p>
          <a:p>
            <a:r>
              <a:rPr lang="en-US"/>
              <a:t>Result 2</a:t>
            </a:r>
          </a:p>
          <a:p>
            <a:r>
              <a:rPr lang="en-US"/>
              <a:t>Result 3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graphicFrame>
        <p:nvGraphicFramePr>
          <p:cNvPr id="68" name="Content Placeholder 67" descr="Clustered column " title="Sample 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109571202"/>
              </p:ext>
            </p:extLst>
          </p:nvPr>
        </p:nvGraphicFramePr>
        <p:xfrm>
          <a:off x="29644975" y="7086600"/>
          <a:ext cx="13047663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2" name="Content Placeholder 71" descr="Stacked column chart" title="Sample Chart"/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230369666"/>
              </p:ext>
            </p:extLst>
          </p:nvPr>
        </p:nvGraphicFramePr>
        <p:xfrm>
          <a:off x="29644975" y="15251113"/>
          <a:ext cx="13047663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/>
              <a:t>Conclusion 1</a:t>
            </a:r>
          </a:p>
          <a:p>
            <a:r>
              <a:rPr lang="en-US"/>
              <a:t>Conclusion 2</a:t>
            </a:r>
          </a:p>
          <a:p>
            <a:r>
              <a:rPr lang="en-US"/>
              <a:t>Conclusion 3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899FEE-73AE-452C-9F67-5A466E6B3947}"/>
              </a:ext>
            </a:extLst>
          </p:cNvPr>
          <p:cNvCxnSpPr/>
          <p:nvPr/>
        </p:nvCxnSpPr>
        <p:spPr>
          <a:xfrm flipV="1">
            <a:off x="12635345" y="720436"/>
            <a:ext cx="0" cy="3259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CDA158F-BD11-4947-AD81-47123E717BAC}" vid="{D7EF840D-21B4-42C8-9035-CFD5E088B4D5}"/>
    </a:ext>
  </a:extLst>
</a:theme>
</file>

<file path=ppt/theme/theme2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 Poster B">
      <a:dk1>
        <a:sysClr val="windowText" lastClr="000000"/>
      </a:dk1>
      <a:lt1>
        <a:sysClr val="window" lastClr="FFFFFF"/>
      </a:lt1>
      <a:dk2>
        <a:srgbClr val="256693"/>
      </a:dk2>
      <a:lt2>
        <a:srgbClr val="D2EAFA"/>
      </a:lt2>
      <a:accent1>
        <a:srgbClr val="2F82BB"/>
      </a:accent1>
      <a:accent2>
        <a:srgbClr val="C9C64E"/>
      </a:accent2>
      <a:accent3>
        <a:srgbClr val="A5AB81"/>
      </a:accent3>
      <a:accent4>
        <a:srgbClr val="D8B25C"/>
      </a:accent4>
      <a:accent5>
        <a:srgbClr val="689CC0"/>
      </a:accent5>
      <a:accent6>
        <a:srgbClr val="968C8C"/>
      </a:accent6>
      <a:hlink>
        <a:srgbClr val="2F82BB"/>
      </a:hlink>
      <a:folHlink>
        <a:srgbClr val="808080"/>
      </a:folHlink>
    </a:clrScheme>
    <a:fontScheme name="Impact-Arial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3F3875-7A7F-481F-975A-FD11B1B30A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13AD7E-0B42-4A01-861E-64E1CDF73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271D13-D20F-4697-97AA-66DC15DE63F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Medical Poster</vt:lpstr>
      <vt:lpstr>[Poster Title] Lorem ipsum dolor sit amet, consectetuer adipiscing elit maecenas porttitor congue massa fusce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2013-06-24T19:44:51Z</dcterms:created>
  <dcterms:modified xsi:type="dcterms:W3CDTF">2019-04-15T02:27:00Z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