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57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15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973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312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289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946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04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262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3316" autoAdjust="0"/>
  </p:normalViewPr>
  <p:slideViewPr>
    <p:cSldViewPr snapToGrid="0">
      <p:cViewPr>
        <p:scale>
          <a:sx n="38" d="100"/>
          <a:sy n="38" d="100"/>
        </p:scale>
        <p:origin x="-124" y="-51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6D-4A05-833A-1AC8B2E78B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6D-4A05-833A-1AC8B2E78B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6D-4A05-833A-1AC8B2E78B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6D-4A05-833A-1AC8B2E78B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6D-4A05-833A-1AC8B2E78B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C6D-4A05-833A-1AC8B2E78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814592"/>
        <c:axId val="127305984"/>
      </c:lineChart>
      <c:catAx>
        <c:axId val="12081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05984"/>
        <c:crosses val="autoZero"/>
        <c:auto val="1"/>
        <c:lblAlgn val="ctr"/>
        <c:lblOffset val="100"/>
        <c:noMultiLvlLbl val="0"/>
      </c:catAx>
      <c:valAx>
        <c:axId val="12730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1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63-455B-8FCB-A6D9C29762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63-455B-8FCB-A6D9C29762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63-455B-8FCB-A6D9C29762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63-455B-8FCB-A6D9C29762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63-455B-8FCB-A6D9C29762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363-455B-8FCB-A6D9C2976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015744"/>
        <c:axId val="128021632"/>
      </c:lineChart>
      <c:catAx>
        <c:axId val="12801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21632"/>
        <c:crosses val="autoZero"/>
        <c:auto val="1"/>
        <c:lblAlgn val="ctr"/>
        <c:lblOffset val="100"/>
        <c:noMultiLvlLbl val="0"/>
      </c:catAx>
      <c:valAx>
        <c:axId val="12802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1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60400"/>
            <a:ext cx="23317200" cy="1676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800600" y="2392402"/>
            <a:ext cx="233172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901440"/>
            <a:ext cx="9601200" cy="8128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857250" y="4714240"/>
            <a:ext cx="96012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0021824"/>
            <a:ext cx="9601200" cy="8128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834624"/>
            <a:ext cx="9601200" cy="605877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7221200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901440"/>
            <a:ext cx="9601200" cy="8128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14240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7965440"/>
            <a:ext cx="9601200" cy="4114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1658600" y="15646400"/>
            <a:ext cx="9601200" cy="11684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722120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90144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14240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0558272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221200"/>
            <a:ext cx="9601200" cy="8128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2918400" cy="3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00600" y="660400"/>
            <a:ext cx="23317200" cy="1676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4013200"/>
            <a:ext cx="2331720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58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15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 title="Sample Pi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975361"/>
            <a:ext cx="2243523" cy="14672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[Poster Title]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[Replace the following names and titles with those of the actual contributors: </a:t>
            </a:r>
            <a:r>
              <a:rPr lang="en-US" dirty="0" err="1"/>
              <a:t>Dorena</a:t>
            </a:r>
            <a:r>
              <a:rPr lang="en-US" dirty="0"/>
              <a:t> </a:t>
            </a:r>
            <a:r>
              <a:rPr lang="en-US" dirty="0" err="1"/>
              <a:t>Paschke</a:t>
            </a:r>
            <a:r>
              <a:rPr lang="en-US" dirty="0"/>
              <a:t>, PhD1; David Alexander, PhD2;  Jeff Hay, RN, BSN, MHA3, and </a:t>
            </a:r>
            <a:r>
              <a:rPr lang="en-US" dirty="0" err="1"/>
              <a:t>Pilar</a:t>
            </a:r>
            <a:r>
              <a:rPr lang="en-US" dirty="0"/>
              <a:t> </a:t>
            </a:r>
            <a:r>
              <a:rPr lang="en-US" dirty="0" err="1"/>
              <a:t>Pinilla</a:t>
            </a:r>
            <a:r>
              <a:rPr lang="en-US" dirty="0"/>
              <a:t>, MD4</a:t>
            </a:r>
            <a:br>
              <a:rPr lang="en-US" dirty="0"/>
            </a:br>
            <a:r>
              <a:rPr lang="en-US" dirty="0"/>
              <a:t>1[Add affiliation for first contributor], 2[Add affiliation for second contributor], 3[Add affiliation for third contributor], 4[Add affiliation for fourth contributor]</a:t>
            </a:r>
          </a:p>
          <a:p>
            <a:endParaRPr lang="en-US" dirty="0"/>
          </a:p>
        </p:txBody>
      </p:sp>
      <p:pic>
        <p:nvPicPr>
          <p:cNvPr id="36" name="Picture 35" descr="Logo" title="Sample Pi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557" y="975361"/>
            <a:ext cx="2243523" cy="14672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MOTIVATION, PROBLEM, SOLUTION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MOTIVATION: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590800" y="10021824"/>
            <a:ext cx="8534400" cy="812800"/>
          </a:xfrm>
        </p:spPr>
        <p:txBody>
          <a:bodyPr/>
          <a:lstStyle/>
          <a:p>
            <a:r>
              <a:rPr lang="en-US" dirty="0" err="1"/>
              <a:t>THOMPSon</a:t>
            </a:r>
            <a:r>
              <a:rPr lang="en-US" dirty="0"/>
              <a:t> Construction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sz="2133" b="1" dirty="0"/>
              <a:t>INPUT: </a:t>
            </a:r>
            <a:r>
              <a:rPr lang="en-US" sz="2133" dirty="0"/>
              <a:t>A regular expression (r) over an alphabet (C)</a:t>
            </a:r>
          </a:p>
          <a:p>
            <a:r>
              <a:rPr lang="en-US" sz="2133" b="1" dirty="0"/>
              <a:t>OUTPUT: </a:t>
            </a:r>
            <a:r>
              <a:rPr lang="en-US" sz="2133" dirty="0"/>
              <a:t>An NFA (N) accepting a language (L(r))</a:t>
            </a:r>
          </a:p>
          <a:p>
            <a:r>
              <a:rPr lang="en-US" sz="2133" b="1" dirty="0"/>
              <a:t>METHOD: </a:t>
            </a:r>
          </a:p>
          <a:p>
            <a:endParaRPr lang="en-US" sz="2133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/>
              <a:t>List methods and descriptions here</a:t>
            </a:r>
          </a:p>
          <a:p>
            <a:r>
              <a:rPr lang="en-US"/>
              <a:t>Method 1</a:t>
            </a:r>
          </a:p>
          <a:p>
            <a:r>
              <a:rPr lang="en-US"/>
              <a:t>Method 2</a:t>
            </a:r>
          </a:p>
          <a:p>
            <a:r>
              <a:rPr lang="en-US"/>
              <a:t>Method 3</a:t>
            </a:r>
            <a:endParaRPr lang="en-US" dirty="0"/>
          </a:p>
        </p:txBody>
      </p:sp>
      <p:graphicFrame>
        <p:nvGraphicFramePr>
          <p:cNvPr id="25" name="Content Placeholder 24" descr="Sample table with 4 columns, 7 rows." title="Sample table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517281170"/>
              </p:ext>
            </p:extLst>
          </p:nvPr>
        </p:nvGraphicFramePr>
        <p:xfrm>
          <a:off x="12192000" y="7965017"/>
          <a:ext cx="8534400" cy="40237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82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Heading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Heading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Heading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21">
                <a:tc>
                  <a:txBody>
                    <a:bodyPr/>
                    <a:lstStyle/>
                    <a:p>
                      <a:r>
                        <a:rPr lang="en-US" sz="1900" dirty="0"/>
                        <a:t>Item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233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345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821">
                <a:tc>
                  <a:txBody>
                    <a:bodyPr/>
                    <a:lstStyle/>
                    <a:p>
                      <a:r>
                        <a:rPr lang="en-US" sz="1900" dirty="0"/>
                        <a:t>Item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759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856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290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821">
                <a:tc>
                  <a:txBody>
                    <a:bodyPr/>
                    <a:lstStyle/>
                    <a:p>
                      <a:r>
                        <a:rPr lang="en-US" sz="1900" dirty="0"/>
                        <a:t>Item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228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821">
                <a:tc>
                  <a:txBody>
                    <a:bodyPr/>
                    <a:lstStyle/>
                    <a:p>
                      <a:r>
                        <a:rPr lang="en-US" sz="1900" dirty="0"/>
                        <a:t>Item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954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875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976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821">
                <a:tc>
                  <a:txBody>
                    <a:bodyPr/>
                    <a:lstStyle/>
                    <a:p>
                      <a:r>
                        <a:rPr lang="en-US" sz="1900" dirty="0"/>
                        <a:t>Item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324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325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821">
                <a:tc>
                  <a:txBody>
                    <a:bodyPr/>
                    <a:lstStyle/>
                    <a:p>
                      <a:r>
                        <a:rPr lang="en-US" sz="1900" dirty="0"/>
                        <a:t>Item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199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186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" name="Picture 26" descr="Xray of spine" title="Sample Pictur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2598400"/>
            <a:ext cx="1889761" cy="2645664"/>
          </a:xfrm>
          <a:prstGeom prst="rect">
            <a:avLst/>
          </a:prstGeom>
        </p:spPr>
      </p:pic>
      <p:pic>
        <p:nvPicPr>
          <p:cNvPr id="29" name="Picture 28" descr="Xray of hand" title="Sample 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100" y="12598400"/>
            <a:ext cx="2403145" cy="2645664"/>
          </a:xfrm>
          <a:prstGeom prst="rect">
            <a:avLst/>
          </a:prstGeom>
        </p:spPr>
      </p:pic>
      <p:pic>
        <p:nvPicPr>
          <p:cNvPr id="28" name="Picture 27" descr="Xray of head" title="Sample Pictur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583" y="12598400"/>
            <a:ext cx="3703929" cy="2645664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/>
              <a:t>Type a caption for the data content or pictures here.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/>
              <a:t>Result 1</a:t>
            </a:r>
          </a:p>
          <a:p>
            <a:r>
              <a:rPr lang="en-US"/>
              <a:t>Result 2</a:t>
            </a:r>
          </a:p>
          <a:p>
            <a:r>
              <a:rPr lang="en-US"/>
              <a:t>Result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graphicFrame>
        <p:nvGraphicFramePr>
          <p:cNvPr id="24" name="Content Placeholder 23" descr="Line chart" title="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1995786904"/>
              </p:ext>
            </p:extLst>
          </p:nvPr>
        </p:nvGraphicFramePr>
        <p:xfrm>
          <a:off x="21762509" y="4713817"/>
          <a:ext cx="8534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Content Placeholder 31" descr="Line chart" title="Chart"/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1978053771"/>
              </p:ext>
            </p:extLst>
          </p:nvPr>
        </p:nvGraphicFramePr>
        <p:xfrm>
          <a:off x="21762509" y="10557933"/>
          <a:ext cx="8534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/>
              <a:t>Conclusion 1</a:t>
            </a:r>
          </a:p>
          <a:p>
            <a:r>
              <a:rPr lang="en-US"/>
              <a:t>Conclusion 2</a:t>
            </a:r>
          </a:p>
          <a:p>
            <a:r>
              <a:rPr lang="en-US"/>
              <a:t>Conclusion 3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579DEE-5A41-447C-99A9-8BF5660D81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898" y="12758208"/>
            <a:ext cx="6126569" cy="60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265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Medical Poster</vt:lpstr>
      <vt:lpstr>[Poster Title] Lorem ipsum dolor sit amet, consectetuer adipiscing elit maecenas porttitor congue massa fusce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Jessica Farrell</dc:creator>
  <cp:lastModifiedBy>Noshin Bari</cp:lastModifiedBy>
  <cp:revision>7</cp:revision>
  <dcterms:created xsi:type="dcterms:W3CDTF">2013-12-03T00:45:10Z</dcterms:created>
  <dcterms:modified xsi:type="dcterms:W3CDTF">2019-04-15T06:51:08Z</dcterms:modified>
</cp:coreProperties>
</file>