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7" r:id="rId26"/>
    <p:sldId id="283" r:id="rId27"/>
    <p:sldId id="284" r:id="rId28"/>
    <p:sldId id="285" r:id="rId29"/>
    <p:sldId id="286" r:id="rId30"/>
    <p:sldId id="288" r:id="rId31"/>
    <p:sldId id="289" r:id="rId32"/>
    <p:sldId id="292" r:id="rId33"/>
    <p:sldId id="290" r:id="rId34"/>
    <p:sldId id="291" r:id="rId35"/>
    <p:sldId id="293" r:id="rId36"/>
    <p:sldId id="295" r:id="rId37"/>
    <p:sldId id="296" r:id="rId38"/>
    <p:sldId id="297" r:id="rId39"/>
    <p:sldId id="298" r:id="rId40"/>
    <p:sldId id="299" r:id="rId41"/>
    <p:sldId id="300" r:id="rId42"/>
    <p:sldId id="301" r:id="rId43"/>
    <p:sldId id="302" r:id="rId44"/>
    <p:sldId id="303" r:id="rId45"/>
    <p:sldId id="304" r:id="rId46"/>
    <p:sldId id="294" r:id="rId47"/>
    <p:sldId id="261" r:id="rId48"/>
    <p:sldId id="262" r:id="rId49"/>
    <p:sldId id="282" r:id="rId50"/>
  </p:sldIdLst>
  <p:sldSz cx="9144000" cy="5143500" type="screen16x9"/>
  <p:notesSz cx="6858000" cy="9144000"/>
  <p:embeddedFontLst>
    <p:embeddedFont>
      <p:font typeface="Raleway" pitchFamily="2" charset="0"/>
      <p:regular r:id="rId52"/>
      <p:bold r:id="rId53"/>
      <p:italic r:id="rId54"/>
      <p:boldItalic r:id="rId55"/>
    </p:embeddedFont>
    <p:embeddedFont>
      <p:font typeface="Simplified Arabic Fixed" panose="02070309020205020404" pitchFamily="49" charset="-78"/>
      <p:regular r:id="rId56"/>
    </p:embeddedFont>
    <p:embeddedFont>
      <p:font typeface="Source Code Pro" panose="020B0509030403020204" pitchFamily="49" charset="0"/>
      <p:regular r:id="rId57"/>
      <p:bold r:id="rId58"/>
      <p:italic r:id="rId59"/>
      <p:boldItalic r:id="rId60"/>
    </p:embeddedFont>
    <p:embeddedFont>
      <p:font typeface="Source Sans Pro" panose="020B0503030403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38" autoAdjust="0"/>
  </p:normalViewPr>
  <p:slideViewPr>
    <p:cSldViewPr snapToGrid="0">
      <p:cViewPr varScale="1">
        <p:scale>
          <a:sx n="78" d="100"/>
          <a:sy n="78" d="100"/>
        </p:scale>
        <p:origin x="103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a:t>
            </a:r>
          </a:p>
        </p:txBody>
      </p:sp>
    </p:spTree>
    <p:extLst>
      <p:ext uri="{BB962C8B-B14F-4D97-AF65-F5344CB8AC3E}">
        <p14:creationId xmlns:p14="http://schemas.microsoft.com/office/powerpoint/2010/main" val="8342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3414</TotalTime>
  <Words>11879</Words>
  <Application>Microsoft Office PowerPoint</Application>
  <PresentationFormat>On-screen Show (16:9)</PresentationFormat>
  <Paragraphs>600</Paragraphs>
  <Slides>49</Slides>
  <Notes>48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inherit</vt:lpstr>
      <vt:lpstr>Source Code Pro</vt:lpstr>
      <vt:lpstr>Raleway</vt:lpstr>
      <vt:lpstr>Wingdings</vt:lpstr>
      <vt:lpstr>Source Sans Pro</vt:lpstr>
      <vt:lpstr>Simplified Arabic Fixed</vt:lpstr>
      <vt:lpstr>Maroon 5578</vt:lpstr>
      <vt:lpstr>R Shiny for Building Web Applications</vt:lpstr>
      <vt:lpstr>Carpentries Code of Conduct</vt:lpstr>
      <vt:lpstr>Welcome</vt:lpstr>
      <vt:lpstr>Introductions</vt:lpstr>
      <vt:lpstr>Installation / set-up </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97</cp:revision>
  <dcterms:modified xsi:type="dcterms:W3CDTF">2024-08-30T19:09:03Z</dcterms:modified>
</cp:coreProperties>
</file>