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57" r:id="rId3"/>
    <p:sldId id="284" r:id="rId4"/>
    <p:sldId id="285" r:id="rId5"/>
    <p:sldId id="286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97A91"/>
    <a:srgbClr val="1C768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70160E2E-3846-4C5F-9E6A-0BCDE1382967}">
  <a:tblStyle styleId="{70160E2E-3846-4C5F-9E6A-0BCDE13829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62967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Google Shape;408;p7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Google Shape;413;p7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Google Shape;416;p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Google Shape;422;p7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7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Google Shape;430;p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7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Google Shape;436;p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76200" y="2266950"/>
            <a:ext cx="55626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 smtClean="0"/>
              <a:t>COMPILER CONSTRUCTION PROJECT</a:t>
            </a:r>
            <a:r>
              <a:rPr lang="en" sz="3600" dirty="0" smtClean="0"/>
              <a:t/>
            </a:r>
            <a:br>
              <a:rPr lang="en" sz="3600" dirty="0" smtClean="0"/>
            </a:br>
            <a:r>
              <a:rPr lang="en" sz="3600" b="1" dirty="0" smtClean="0"/>
              <a:t>	</a:t>
            </a:r>
            <a:r>
              <a:rPr lang="en" sz="3600" b="1" dirty="0" smtClean="0"/>
              <a:t>	    </a:t>
            </a:r>
            <a:r>
              <a:rPr lang="en" sz="1400" b="1" dirty="0" smtClean="0">
                <a:solidFill>
                  <a:schemeClr val="accent1">
                    <a:lumMod val="50000"/>
                  </a:schemeClr>
                </a:solidFill>
              </a:rPr>
              <a:t>GROUP MEMBERS</a:t>
            </a:r>
            <a:r>
              <a:rPr lang="en" sz="1400" b="1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" sz="1400" b="1" dirty="0">
                <a:solidFill>
                  <a:schemeClr val="accent1">
                    <a:lumMod val="50000"/>
                  </a:schemeClr>
                </a:solidFill>
              </a:rPr>
              <a:t>UMNA </a:t>
            </a:r>
            <a:r>
              <a:rPr lang="en" sz="1400" b="1" dirty="0" smtClean="0">
                <a:solidFill>
                  <a:schemeClr val="accent1">
                    <a:lumMod val="50000"/>
                  </a:schemeClr>
                </a:solidFill>
              </a:rPr>
              <a:t>ALEEM</a:t>
            </a:r>
            <a:br>
              <a:rPr lang="en" sz="14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" sz="1400" b="1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" sz="1400" b="1" dirty="0" smtClean="0">
                <a:solidFill>
                  <a:schemeClr val="accent1">
                    <a:lumMod val="50000"/>
                  </a:schemeClr>
                </a:solidFill>
              </a:rPr>
              <a:t>	                                             SIDRA SAEED</a:t>
            </a:r>
            <a:r>
              <a:rPr lang="en" sz="1400" b="1" dirty="0" smtClean="0"/>
              <a:t/>
            </a:r>
            <a:br>
              <a:rPr lang="en" sz="1400" b="1" dirty="0" smtClean="0"/>
            </a:br>
            <a:r>
              <a:rPr lang="en" sz="1400" b="1" dirty="0"/>
              <a:t/>
            </a:r>
            <a:br>
              <a:rPr lang="en" sz="1400" b="1" dirty="0"/>
            </a:br>
            <a:r>
              <a:rPr lang="en" sz="2900" b="1" dirty="0" smtClean="0"/>
              <a:t>	</a:t>
            </a:r>
            <a:endParaRPr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LANGUAGE SELECTION</a:t>
            </a:r>
            <a:endParaRPr sz="4000" dirty="0"/>
          </a:p>
        </p:txBody>
      </p:sp>
      <p:sp>
        <p:nvSpPr>
          <p:cNvPr id="1488" name="Google Shape;1488;p16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6408300" cy="3542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800" b="1" dirty="0" smtClean="0">
                <a:solidFill>
                  <a:srgbClr val="50B883"/>
                </a:solidFill>
              </a:rPr>
              <a:t>MINI C</a:t>
            </a:r>
          </a:p>
          <a:p>
            <a:pPr marL="0" lv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400" dirty="0" err="1" smtClean="0"/>
              <a:t>MiniC</a:t>
            </a:r>
            <a:r>
              <a:rPr lang="en-GB" sz="2400" dirty="0" smtClean="0"/>
              <a:t> is a simple subset of the standard C language. It does not include arrays, </a:t>
            </a:r>
            <a:r>
              <a:rPr lang="en-GB" sz="2400" dirty="0" err="1" smtClean="0"/>
              <a:t>structs</a:t>
            </a:r>
            <a:r>
              <a:rPr lang="en-GB" sz="2400" dirty="0" smtClean="0"/>
              <a:t>, unions, files, sets, switch statements, do statements, </a:t>
            </a:r>
            <a:r>
              <a:rPr lang="en-GB" sz="2400" dirty="0" smtClean="0"/>
              <a:t>or many </a:t>
            </a:r>
            <a:r>
              <a:rPr lang="en-GB" sz="2400" dirty="0" smtClean="0"/>
              <a:t>of the low level operators. The only data types permitted are </a:t>
            </a:r>
            <a:r>
              <a:rPr lang="en-GB" sz="2400" dirty="0" err="1" smtClean="0"/>
              <a:t>int</a:t>
            </a:r>
            <a:r>
              <a:rPr lang="en-GB" sz="2400" dirty="0" smtClean="0"/>
              <a:t> and float. </a:t>
            </a:r>
            <a:endParaRPr sz="2400" dirty="0">
              <a:solidFill>
                <a:srgbClr val="50B883"/>
              </a:solidFill>
            </a:endParaRPr>
          </a:p>
        </p:txBody>
      </p:sp>
      <p:sp>
        <p:nvSpPr>
          <p:cNvPr id="1489" name="Google Shape;1489;p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6750"/>
            <a:ext cx="6408300" cy="838199"/>
          </a:xfrm>
        </p:spPr>
        <p:txBody>
          <a:bodyPr/>
          <a:lstStyle/>
          <a:p>
            <a:r>
              <a:rPr lang="en-US" sz="4000" dirty="0" smtClean="0"/>
              <a:t>LEXICAL SPECIFICATION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9025"/>
            <a:ext cx="6629400" cy="3012000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81150"/>
            <a:ext cx="4582165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90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6408300" cy="838200"/>
          </a:xfrm>
        </p:spPr>
        <p:txBody>
          <a:bodyPr/>
          <a:lstStyle/>
          <a:p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6750"/>
            <a:ext cx="6629400" cy="4343400"/>
          </a:xfrm>
        </p:spPr>
        <p:txBody>
          <a:bodyPr/>
          <a:lstStyle/>
          <a:p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pic>
        <p:nvPicPr>
          <p:cNvPr id="6" name="Picture 5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90550"/>
            <a:ext cx="5486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010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CONTEXT FREE GRAMMER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76350"/>
            <a:ext cx="6781800" cy="3316800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4718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65</Words>
  <Application>Microsoft Office PowerPoint</Application>
  <PresentationFormat>On-screen Show (16:9)</PresentationFormat>
  <Paragraphs>10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Nym template</vt:lpstr>
      <vt:lpstr>COMPILER CONSTRUCTION PROJECT       GROUP MEMBERS: UMNA ALEEM                                                SIDRA SAEED   </vt:lpstr>
      <vt:lpstr>LANGUAGE SELECTION</vt:lpstr>
      <vt:lpstr>LEXICAL SPECIFICATION </vt:lpstr>
      <vt:lpstr>Slide 4</vt:lpstr>
      <vt:lpstr>CONTEXT FREE GRAMMER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Mitigation, Monitoring and Management Plan (RMMM Plan)  PREPARED  BY: UMNA ALEEM &amp; SYED UMER ALI   </dc:title>
  <cp:lastModifiedBy>umna</cp:lastModifiedBy>
  <cp:revision>20</cp:revision>
  <dcterms:modified xsi:type="dcterms:W3CDTF">2020-02-23T15:28:01Z</dcterms:modified>
</cp:coreProperties>
</file>