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2"/>
    <p:sldId id="481" r:id="rId3"/>
    <p:sldId id="482" r:id="rId4"/>
    <p:sldId id="484" r:id="rId5"/>
    <p:sldId id="475" r:id="rId6"/>
    <p:sldId id="483" r:id="rId7"/>
    <p:sldId id="48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F52E7F-5BC6-4BF9-8414-39DCAD26323A}">
          <p14:sldIdLst>
            <p14:sldId id="256"/>
            <p14:sldId id="481"/>
            <p14:sldId id="482"/>
            <p14:sldId id="484"/>
            <p14:sldId id="475"/>
            <p14:sldId id="483"/>
            <p14:sldId id="4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hiro Yabe" initials="T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77739" autoAdjust="0"/>
  </p:normalViewPr>
  <p:slideViewPr>
    <p:cSldViewPr snapToGrid="0">
      <p:cViewPr varScale="1">
        <p:scale>
          <a:sx n="64" d="100"/>
          <a:sy n="64" d="100"/>
        </p:scale>
        <p:origin x="15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A02E8-D6B6-4F9B-BFB8-F34B1299A291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0E2B-7F17-4C33-9537-A33E6D2EA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80E2B-7F17-4C33-9537-A33E6D2EAE4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7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80E2B-7F17-4C33-9537-A33E6D2EAE4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2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80E2B-7F17-4C33-9537-A33E6D2EAE4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80E2B-7F17-4C33-9537-A33E6D2EAE4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7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133599"/>
          </a:xfrm>
        </p:spPr>
        <p:txBody>
          <a:bodyPr anchor="b">
            <a:normAutofit/>
          </a:bodyPr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Name </a:t>
            </a:r>
          </a:p>
          <a:p>
            <a:r>
              <a:rPr kumimoji="1" lang="en-US" altLang="ja-JP" dirty="0"/>
              <a:t>Date @ where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CDAF-0105-4438-AD30-9707903AAF7D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矩形 4"/>
          <p:cNvSpPr/>
          <p:nvPr userDrawn="1"/>
        </p:nvSpPr>
        <p:spPr>
          <a:xfrm>
            <a:off x="0" y="0"/>
            <a:ext cx="12192000" cy="151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2"/>
          <p:cNvSpPr/>
          <p:nvPr userDrawn="1"/>
        </p:nvSpPr>
        <p:spPr>
          <a:xfrm>
            <a:off x="0" y="6598230"/>
            <a:ext cx="12192000" cy="259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3"/>
          <p:cNvSpPr/>
          <p:nvPr userDrawn="1"/>
        </p:nvSpPr>
        <p:spPr>
          <a:xfrm>
            <a:off x="0" y="6364637"/>
            <a:ext cx="12192000" cy="2335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47E2-F531-4F96-8E56-C0A665F177BC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F614-CFCD-44C2-B8A7-05517CBD0630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238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heading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838200" y="1265333"/>
            <a:ext cx="10515600" cy="540731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3pPr>
          </a:lstStyle>
          <a:p>
            <a:pPr lvl="0"/>
            <a:r>
              <a:rPr kumimoji="1" lang="en-US" altLang="ja-JP" dirty="0"/>
              <a:t>First 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line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line</a:t>
            </a:r>
            <a:endParaRPr kumimoji="1" lang="ja-JP" altLang="en-US" dirty="0"/>
          </a:p>
        </p:txBody>
      </p:sp>
      <p:sp>
        <p:nvSpPr>
          <p:cNvPr id="7" name="矩形 13"/>
          <p:cNvSpPr/>
          <p:nvPr userDrawn="1"/>
        </p:nvSpPr>
        <p:spPr>
          <a:xfrm rot="16200000">
            <a:off x="355374" y="622412"/>
            <a:ext cx="654471" cy="13989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33686" y="6380626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9E4EAB26-786A-422A-9D7A-C9AD6B7940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2DA-C2CC-4ED3-901F-41B5003373DF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矩形 4"/>
          <p:cNvSpPr/>
          <p:nvPr userDrawn="1"/>
        </p:nvSpPr>
        <p:spPr>
          <a:xfrm>
            <a:off x="0" y="0"/>
            <a:ext cx="12192000" cy="151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2"/>
          <p:cNvSpPr/>
          <p:nvPr userDrawn="1"/>
        </p:nvSpPr>
        <p:spPr>
          <a:xfrm>
            <a:off x="0" y="6598230"/>
            <a:ext cx="12192000" cy="259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3"/>
          <p:cNvSpPr/>
          <p:nvPr userDrawn="1"/>
        </p:nvSpPr>
        <p:spPr>
          <a:xfrm>
            <a:off x="0" y="6364637"/>
            <a:ext cx="12192000" cy="23359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3"/>
          <p:cNvSpPr/>
          <p:nvPr userDrawn="1"/>
        </p:nvSpPr>
        <p:spPr>
          <a:xfrm>
            <a:off x="0" y="158749"/>
            <a:ext cx="12192000" cy="7038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Picture 2" descr="PU_signature_KOG.png (1093×344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246" y="187153"/>
            <a:ext cx="1974719" cy="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28CA-7866-41FF-8E49-AE3896BB8FE7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3F5-AB66-48A3-9450-F017A5C7798B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24AC-C4FE-49DC-8127-B9A2FFCA913A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624D-91AC-4057-945D-8DF17F0519DD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A89C-5009-4B42-A63C-B4AC18CF621E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15D-EF5C-488C-B735-310AE5F7E865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E5B5-4642-4DC4-B0FC-001040F45E1E}" type="datetime1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ck.gl/docs/api-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22" y="1527665"/>
            <a:ext cx="9325356" cy="1764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Web-based interactive visualization</a:t>
            </a:r>
            <a:endParaRPr kumimoji="1" lang="ja-JP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8342"/>
            <a:ext cx="9144000" cy="266055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+mn-lt"/>
              </a:rPr>
              <a:t>Zengxiang</a:t>
            </a:r>
            <a:endParaRPr kumimoji="1" lang="en-US" altLang="ja-JP" sz="900" dirty="0">
              <a:solidFill>
                <a:schemeClr val="bg1"/>
              </a:solidFill>
              <a:latin typeface="+mn-lt"/>
            </a:endParaRPr>
          </a:p>
          <a:p>
            <a:endParaRPr kumimoji="1" lang="en-US" altLang="ja-JP" sz="900" dirty="0">
              <a:solidFill>
                <a:schemeClr val="bg1"/>
              </a:solidFill>
              <a:latin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lt"/>
              </a:rPr>
              <a:t>Feb</a:t>
            </a:r>
            <a:r>
              <a:rPr lang="en-US" altLang="ja-JP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" altLang="ja-JP" sz="2000" dirty="0">
                <a:solidFill>
                  <a:schemeClr val="bg1"/>
                </a:solidFill>
                <a:latin typeface="+mn-lt"/>
              </a:rPr>
              <a:t>18</a:t>
            </a:r>
            <a:r>
              <a:rPr lang="en-US" altLang="ja-JP" sz="2000" baseline="30000" dirty="0" err="1">
                <a:solidFill>
                  <a:schemeClr val="bg1"/>
                </a:solidFill>
                <a:latin typeface="+mn-lt"/>
              </a:rPr>
              <a:t>th</a:t>
            </a:r>
            <a:r>
              <a:rPr lang="en-US" altLang="ja-JP" sz="2000" dirty="0">
                <a:solidFill>
                  <a:schemeClr val="bg1"/>
                </a:solidFill>
                <a:latin typeface="+mn-lt"/>
              </a:rPr>
              <a:t> 2021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n-lt"/>
              </a:rPr>
              <a:t>@ West Lafayette, IN</a:t>
            </a:r>
            <a:endParaRPr kumimoji="1" lang="ja-JP" alt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eschwungener Steinweg in einem ruhigen See bei Sonnenaufgang">
            <a:extLst>
              <a:ext uri="{FF2B5EF4-FFF2-40B4-BE49-F238E27FC236}">
                <a16:creationId xmlns:a16="http://schemas.microsoft.com/office/drawing/2014/main" id="{7A79E648-4FD1-45CF-A643-EDF44232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4575" r="13176" b="-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6E202-2BF9-4EA3-96BD-D5587531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Deck.gl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D4A8C-4435-421D-BCCD-C1B5B7073811}"/>
              </a:ext>
            </a:extLst>
          </p:cNvPr>
          <p:cNvSpPr/>
          <p:nvPr/>
        </p:nvSpPr>
        <p:spPr>
          <a:xfrm>
            <a:off x="838200" y="2219785"/>
            <a:ext cx="4619621" cy="395717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Deck.gl is a WebGL-powered framework for visual exploratory data analysis of large datasets powered by Uber.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 use Deck.gl: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Import a layer from deck.gl package.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Call the Layer using JSX.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9FE05-E8D4-4642-8794-E8B0AF1407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88" r="-1" b="774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92064-8315-45E5-BB49-01EEFC2E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4EAB26-786A-422A-9D7A-C9AD6B7940AE}" type="slidenum">
              <a:rPr kumimoji="0" lang="en-US" altLang="ja-JP" sz="1200" b="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kumimoji="0" lang="en-US" altLang="ja-JP" sz="12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5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47D6-15ED-42E9-B5EB-FF4E0EBF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4EAB26-786A-422A-9D7A-C9AD6B7940AE}" type="slidenum">
              <a:rPr kumimoji="0" lang="en-US" altLang="ja-JP" sz="1200" b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kumimoji="0" lang="en-US" altLang="ja-JP" sz="1200" b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9" name="Picture 8" descr="Geschwungener Steinweg in einem ruhigen See bei Sonnenaufgang">
            <a:extLst>
              <a:ext uri="{FF2B5EF4-FFF2-40B4-BE49-F238E27FC236}">
                <a16:creationId xmlns:a16="http://schemas.microsoft.com/office/drawing/2014/main" id="{02DEF685-BFA5-4676-B507-E7014A87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575" r="13176" b="-1"/>
          <a:stretch/>
        </p:blipFill>
        <p:spPr>
          <a:xfrm>
            <a:off x="0" y="0"/>
            <a:ext cx="845029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52D4D-8E66-4AD3-B524-08C36091F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2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D23FC-1E53-40C6-B9FC-CD28EB72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F7EC-6179-4596-9E3A-29A80EE2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0" y="4545874"/>
            <a:ext cx="4806184" cy="167204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latin typeface="+mn-lt"/>
                <a:cs typeface="+mn-cs"/>
              </a:rPr>
              <a:t>Code snippet</a:t>
            </a:r>
            <a:endParaRPr lang="en-US" sz="280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9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716-B5B7-4F57-8980-8AC994BB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Layers supported by Deck.gl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6E7A-F739-46F0-BDC7-7BFBB99C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33"/>
            <a:ext cx="3224753" cy="54073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Core Layers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ArcLayer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BitmapLayer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ColumnLayer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GeoJsonLayer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GridCellLayer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IconLayer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LineLayer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PathLayer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PointCloudLayer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ScatterplotLayer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SolidPolygonLayer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TextLayer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2D4B-608F-42DB-994E-6DCA57B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t>4</a:t>
            </a:fld>
            <a:endParaRPr lang="ja-JP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18B95E-836A-433C-A98F-D418B6F3FF9C}"/>
              </a:ext>
            </a:extLst>
          </p:cNvPr>
          <p:cNvSpPr txBox="1">
            <a:spLocks/>
          </p:cNvSpPr>
          <p:nvPr/>
        </p:nvSpPr>
        <p:spPr>
          <a:xfrm>
            <a:off x="4374038" y="1265333"/>
            <a:ext cx="3224753" cy="288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Aggregation Layers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ContourLayer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GridLayer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GPUGridLayer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HexagonLayer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ScreenGridLayer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HeatmapLayer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6D6D9-7AE6-44E4-8259-67A4B39A09A9}"/>
              </a:ext>
            </a:extLst>
          </p:cNvPr>
          <p:cNvSpPr txBox="1">
            <a:spLocks/>
          </p:cNvSpPr>
          <p:nvPr/>
        </p:nvSpPr>
        <p:spPr>
          <a:xfrm>
            <a:off x="8129047" y="1265332"/>
            <a:ext cx="3224753" cy="374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Geo Layers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GreatCircleLayer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+mn-lt"/>
              </a:rPr>
              <a:t>H3ClusterLayer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+mn-lt"/>
              </a:rPr>
              <a:t>H3HexagonLayer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+mn-lt"/>
              </a:rPr>
              <a:t>S2Layer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TileLayer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TripsLayer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TerrainLayer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MVTLayer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6A8319-4CE5-4957-91E2-435CE613BF81}"/>
              </a:ext>
            </a:extLst>
          </p:cNvPr>
          <p:cNvSpPr txBox="1">
            <a:spLocks/>
          </p:cNvSpPr>
          <p:nvPr/>
        </p:nvSpPr>
        <p:spPr>
          <a:xfrm>
            <a:off x="4374037" y="4335617"/>
            <a:ext cx="3224753" cy="130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Mesh Layers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SimpleMeshLayer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+mn-lt"/>
              </a:rPr>
              <a:t>ScenegraphLayer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09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12" y="6731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Netlify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800">
              <a:latin typeface="+mn-lt"/>
              <a:cs typeface="+mn-cs"/>
            </a:endParaRPr>
          </a:p>
          <a:p>
            <a:pPr marL="0"/>
            <a:endParaRPr lang="en-US" sz="1800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E5C4E-C584-45BC-96F4-93D43104100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25" t="1" r="15222" b="-3"/>
          <a:stretch/>
        </p:blipFill>
        <p:spPr>
          <a:xfrm>
            <a:off x="4636008" y="0"/>
            <a:ext cx="7555992" cy="6858000"/>
          </a:xfrm>
          <a:prstGeom prst="rect">
            <a:avLst/>
          </a:prstGeom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4EAB26-786A-422A-9D7A-C9AD6B7940AE}" type="slidenum">
              <a:rPr kumimoji="0" lang="en-US" altLang="ja-JP" sz="1200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kumimoji="0" lang="en-US" altLang="ja-JP" sz="1200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B2AF-3E66-48F6-91A2-64B000ABA1A1}"/>
              </a:ext>
            </a:extLst>
          </p:cNvPr>
          <p:cNvSpPr txBox="1"/>
          <p:nvPr/>
        </p:nvSpPr>
        <p:spPr>
          <a:xfrm>
            <a:off x="518653" y="1813128"/>
            <a:ext cx="392759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Netlify is a powerful serverless platform with an intuitive git-based workflow.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you can create a website from your Git repository.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8521"/>
            <a:ext cx="10515600" cy="712384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+mj-lt"/>
              </a:rPr>
              <a:t>Netlify</a:t>
            </a:r>
            <a:endParaRPr lang="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33686" y="6380626"/>
            <a:ext cx="2743200" cy="365125"/>
          </a:xfrm>
        </p:spPr>
        <p:txBody>
          <a:bodyPr/>
          <a:lstStyle/>
          <a:p>
            <a:fld id="{9E4EAB26-786A-422A-9D7A-C9AD6B7940AE}" type="slidenum">
              <a:rPr lang="ja-JP" altLang="en-US" smtClean="0"/>
              <a:t>6</a:t>
            </a:fld>
            <a:endParaRPr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55872"/>
            <a:ext cx="10515600" cy="42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B2AF-3E66-48F6-91A2-64B000ABA1A1}"/>
              </a:ext>
            </a:extLst>
          </p:cNvPr>
          <p:cNvSpPr txBox="1"/>
          <p:nvPr/>
        </p:nvSpPr>
        <p:spPr>
          <a:xfrm>
            <a:off x="542879" y="1305937"/>
            <a:ext cx="11032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Install 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netlify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, “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npm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install 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netlify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-cli -g”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(Optional) Login using “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netlify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login”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To deploy a project in 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netlify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, run: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netlify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deploy”. It will pop up a browser for you to set the detailed parameters.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Check the website in the corresponding test link.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If the result is correct, then run “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netlify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deploy –prod” to deploy in the formal URL.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Extensions: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Change URL.</a:t>
            </a:r>
          </a:p>
        </p:txBody>
      </p:sp>
    </p:spTree>
    <p:extLst>
      <p:ext uri="{BB962C8B-B14F-4D97-AF65-F5344CB8AC3E}">
        <p14:creationId xmlns:p14="http://schemas.microsoft.com/office/powerpoint/2010/main" val="20302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AC5C-D7F7-4970-AF2D-284FE40B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Where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8B23-D0C6-49D8-AE8E-39312273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https://deck.gl/docs/api-reference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Try and publish your own visualization.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7C78-C19E-4D2C-8A33-4D8BD3A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>
                <a:solidFill>
                  <a:schemeClr val="bg1"/>
                </a:solidFill>
              </a:rPr>
              <a:t>7</a:t>
            </a:fld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0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239</Words>
  <Application>Microsoft Office PowerPoint</Application>
  <PresentationFormat>Widescreen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テーマ</vt:lpstr>
      <vt:lpstr>Web-based interactive visualization</vt:lpstr>
      <vt:lpstr>Deck.gl</vt:lpstr>
      <vt:lpstr>Template</vt:lpstr>
      <vt:lpstr>Layers supported by Deck.gl</vt:lpstr>
      <vt:lpstr>Netlify</vt:lpstr>
      <vt:lpstr>Netlify</vt:lpstr>
      <vt:lpstr>Where to 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interactive visualization</dc:title>
  <dc:creator>Zengxiang Lei</dc:creator>
  <cp:lastModifiedBy>Zengxiang Lei</cp:lastModifiedBy>
  <cp:revision>19</cp:revision>
  <dcterms:created xsi:type="dcterms:W3CDTF">2021-02-19T15:27:55Z</dcterms:created>
  <dcterms:modified xsi:type="dcterms:W3CDTF">2021-02-19T21:07:40Z</dcterms:modified>
</cp:coreProperties>
</file>