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97" r:id="rId3"/>
    <p:sldId id="298" r:id="rId4"/>
    <p:sldId id="299" r:id="rId5"/>
    <p:sldId id="300" r:id="rId6"/>
    <p:sldId id="31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</p:sldIdLst>
  <p:sldSz cx="9144000" cy="5143500" type="screen16x9"/>
  <p:notesSz cx="6858000" cy="9144000"/>
  <p:embeddedFontLst>
    <p:embeddedFont>
      <p:font typeface="Barlow" pitchFamily="2" charset="77"/>
      <p:regular r:id="rId18"/>
      <p:bold r:id="rId19"/>
      <p:italic r:id="rId20"/>
      <p:boldItalic r:id="rId21"/>
    </p:embeddedFont>
    <p:embeddedFont>
      <p:font typeface="Barlow Light" pitchFamily="2" charset="77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Raleway Thin" panose="020F030202020403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D27E7A-7B46-7244-B50B-9756ACA52D32}" v="71" dt="2023-05-04T01:06:12.935"/>
  </p1510:revLst>
</p1510:revInfo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58"/>
    <p:restoredTop sz="94670"/>
  </p:normalViewPr>
  <p:slideViewPr>
    <p:cSldViewPr snapToGrid="0">
      <p:cViewPr>
        <p:scale>
          <a:sx n="83" d="100"/>
          <a:sy n="83" d="100"/>
        </p:scale>
        <p:origin x="2720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microsoft.com/office/2015/10/relationships/revisionInfo" Target="revisionInfo.xml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man M." userId="c189097c170e85f2" providerId="LiveId" clId="{23D27E7A-7B46-7244-B50B-9756ACA52D32}"/>
    <pc:docChg chg="undo custSel modSld">
      <pc:chgData name="Usman M." userId="c189097c170e85f2" providerId="LiveId" clId="{23D27E7A-7B46-7244-B50B-9756ACA52D32}" dt="2023-05-04T01:06:12.935" v="89"/>
      <pc:docMkLst>
        <pc:docMk/>
      </pc:docMkLst>
      <pc:sldChg chg="addSp delSp modSp mod modTransition modAnim">
        <pc:chgData name="Usman M." userId="c189097c170e85f2" providerId="LiveId" clId="{23D27E7A-7B46-7244-B50B-9756ACA52D32}" dt="2023-05-04T00:58:40.254" v="78"/>
        <pc:sldMkLst>
          <pc:docMk/>
          <pc:sldMk cId="0" sldId="256"/>
        </pc:sldMkLst>
        <pc:spChg chg="mod">
          <ac:chgData name="Usman M." userId="c189097c170e85f2" providerId="LiveId" clId="{23D27E7A-7B46-7244-B50B-9756ACA52D32}" dt="2023-05-03T21:19:07.982" v="3" actId="2710"/>
          <ac:spMkLst>
            <pc:docMk/>
            <pc:sldMk cId="0" sldId="256"/>
            <ac:spMk id="2" creationId="{C15C9890-2DBB-F712-14D1-58DD1156426D}"/>
          </ac:spMkLst>
        </pc:spChg>
        <pc:picChg chg="add del mod">
          <ac:chgData name="Usman M." userId="c189097c170e85f2" providerId="LiveId" clId="{23D27E7A-7B46-7244-B50B-9756ACA52D32}" dt="2023-05-04T00:28:55.028" v="26"/>
          <ac:picMkLst>
            <pc:docMk/>
            <pc:sldMk cId="0" sldId="256"/>
            <ac:picMk id="3" creationId="{53C33FB4-8AD0-DF8A-21A8-C4D04C80F7AC}"/>
          </ac:picMkLst>
        </pc:picChg>
        <pc:picChg chg="add del mod">
          <ac:chgData name="Usman M." userId="c189097c170e85f2" providerId="LiveId" clId="{23D27E7A-7B46-7244-B50B-9756ACA52D32}" dt="2023-05-04T00:29:13.964" v="28"/>
          <ac:picMkLst>
            <pc:docMk/>
            <pc:sldMk cId="0" sldId="256"/>
            <ac:picMk id="4" creationId="{7050477A-FFA6-D2E0-FEC3-A16B743F5E4A}"/>
          </ac:picMkLst>
        </pc:picChg>
        <pc:picChg chg="add del mod">
          <ac:chgData name="Usman M." userId="c189097c170e85f2" providerId="LiveId" clId="{23D27E7A-7B46-7244-B50B-9756ACA52D32}" dt="2023-05-04T00:39:28.319" v="39"/>
          <ac:picMkLst>
            <pc:docMk/>
            <pc:sldMk cId="0" sldId="256"/>
            <ac:picMk id="5" creationId="{FEC84421-2589-AE98-8B6C-83DEB222DF75}"/>
          </ac:picMkLst>
        </pc:picChg>
      </pc:sldChg>
      <pc:sldChg chg="addSp delSp modSp modTransition modAnim">
        <pc:chgData name="Usman M." userId="c189097c170e85f2" providerId="LiveId" clId="{23D27E7A-7B46-7244-B50B-9756ACA52D32}" dt="2023-05-04T00:58:40.254" v="78"/>
        <pc:sldMkLst>
          <pc:docMk/>
          <pc:sldMk cId="3215051190" sldId="297"/>
        </pc:sldMkLst>
        <pc:picChg chg="add del mod">
          <ac:chgData name="Usman M." userId="c189097c170e85f2" providerId="LiveId" clId="{23D27E7A-7B46-7244-B50B-9756ACA52D32}" dt="2023-05-04T00:39:28.319" v="39"/>
          <ac:picMkLst>
            <pc:docMk/>
            <pc:sldMk cId="3215051190" sldId="297"/>
            <ac:picMk id="2" creationId="{FB4783AA-0018-5174-1C70-CC55A66DA270}"/>
          </ac:picMkLst>
        </pc:picChg>
      </pc:sldChg>
      <pc:sldChg chg="addSp delSp modSp modTransition modAnim">
        <pc:chgData name="Usman M." userId="c189097c170e85f2" providerId="LiveId" clId="{23D27E7A-7B46-7244-B50B-9756ACA52D32}" dt="2023-05-04T00:58:40.254" v="78"/>
        <pc:sldMkLst>
          <pc:docMk/>
          <pc:sldMk cId="2938023218" sldId="298"/>
        </pc:sldMkLst>
        <pc:picChg chg="add del mod">
          <ac:chgData name="Usman M." userId="c189097c170e85f2" providerId="LiveId" clId="{23D27E7A-7B46-7244-B50B-9756ACA52D32}" dt="2023-05-04T00:39:28.319" v="39"/>
          <ac:picMkLst>
            <pc:docMk/>
            <pc:sldMk cId="2938023218" sldId="298"/>
            <ac:picMk id="597" creationId="{59D32D4F-C79E-800F-F1DE-5F2BCC4EF80F}"/>
          </ac:picMkLst>
        </pc:picChg>
      </pc:sldChg>
      <pc:sldChg chg="addSp delSp modSp modTransition modAnim">
        <pc:chgData name="Usman M." userId="c189097c170e85f2" providerId="LiveId" clId="{23D27E7A-7B46-7244-B50B-9756ACA52D32}" dt="2023-05-04T00:58:40.254" v="78"/>
        <pc:sldMkLst>
          <pc:docMk/>
          <pc:sldMk cId="3258796928" sldId="299"/>
        </pc:sldMkLst>
        <pc:picChg chg="add del mod">
          <ac:chgData name="Usman M." userId="c189097c170e85f2" providerId="LiveId" clId="{23D27E7A-7B46-7244-B50B-9756ACA52D32}" dt="2023-05-04T00:39:28.319" v="39"/>
          <ac:picMkLst>
            <pc:docMk/>
            <pc:sldMk cId="3258796928" sldId="299"/>
            <ac:picMk id="3" creationId="{A5C58B39-BFEE-7B73-283F-1C92F4F066D9}"/>
          </ac:picMkLst>
        </pc:picChg>
      </pc:sldChg>
      <pc:sldChg chg="addSp delSp modSp mod modTransition addAnim delAnim modAnim">
        <pc:chgData name="Usman M." userId="c189097c170e85f2" providerId="LiveId" clId="{23D27E7A-7B46-7244-B50B-9756ACA52D32}" dt="2023-05-04T00:58:40.254" v="78"/>
        <pc:sldMkLst>
          <pc:docMk/>
          <pc:sldMk cId="3056316577" sldId="300"/>
        </pc:sldMkLst>
        <pc:picChg chg="add del mod modCrop">
          <ac:chgData name="Usman M." userId="c189097c170e85f2" providerId="LiveId" clId="{23D27E7A-7B46-7244-B50B-9756ACA52D32}" dt="2023-05-04T00:10:47.441" v="17" actId="478"/>
          <ac:picMkLst>
            <pc:docMk/>
            <pc:sldMk cId="3056316577" sldId="300"/>
            <ac:picMk id="2" creationId="{B3913CB0-9870-4EB8-33AF-261BC4E33C4A}"/>
          </ac:picMkLst>
        </pc:picChg>
        <pc:picChg chg="add mod">
          <ac:chgData name="Usman M." userId="c189097c170e85f2" providerId="LiveId" clId="{23D27E7A-7B46-7244-B50B-9756ACA52D32}" dt="2023-05-04T00:10:47.035" v="16"/>
          <ac:picMkLst>
            <pc:docMk/>
            <pc:sldMk cId="3056316577" sldId="300"/>
            <ac:picMk id="4" creationId="{F3646AC1-E02B-1C59-0B84-A48A1E3E32A8}"/>
          </ac:picMkLst>
        </pc:picChg>
        <pc:picChg chg="add del mod">
          <ac:chgData name="Usman M." userId="c189097c170e85f2" providerId="LiveId" clId="{23D27E7A-7B46-7244-B50B-9756ACA52D32}" dt="2023-05-04T00:33:29.012" v="34"/>
          <ac:picMkLst>
            <pc:docMk/>
            <pc:sldMk cId="3056316577" sldId="300"/>
            <ac:picMk id="5" creationId="{49368F52-9053-E932-030D-D20BA3C5D2E6}"/>
          </ac:picMkLst>
        </pc:picChg>
        <pc:picChg chg="add del mod">
          <ac:chgData name="Usman M." userId="c189097c170e85f2" providerId="LiveId" clId="{23D27E7A-7B46-7244-B50B-9756ACA52D32}" dt="2023-05-04T00:34:06.460" v="36"/>
          <ac:picMkLst>
            <pc:docMk/>
            <pc:sldMk cId="3056316577" sldId="300"/>
            <ac:picMk id="6" creationId="{C99FF264-AD21-83B1-4959-B46FD2F02A0C}"/>
          </ac:picMkLst>
        </pc:picChg>
        <pc:picChg chg="add del mod">
          <ac:chgData name="Usman M." userId="c189097c170e85f2" providerId="LiveId" clId="{23D27E7A-7B46-7244-B50B-9756ACA52D32}" dt="2023-05-04T00:39:28.319" v="39"/>
          <ac:picMkLst>
            <pc:docMk/>
            <pc:sldMk cId="3056316577" sldId="300"/>
            <ac:picMk id="7" creationId="{44F56984-FD83-0048-550E-2B6324C22D75}"/>
          </ac:picMkLst>
        </pc:picChg>
      </pc:sldChg>
      <pc:sldChg chg="addSp delSp modSp modTransition modAnim">
        <pc:chgData name="Usman M." userId="c189097c170e85f2" providerId="LiveId" clId="{23D27E7A-7B46-7244-B50B-9756ACA52D32}" dt="2023-05-04T00:58:42.826" v="79"/>
        <pc:sldMkLst>
          <pc:docMk/>
          <pc:sldMk cId="3643833851" sldId="302"/>
        </pc:sldMkLst>
        <pc:picChg chg="add del mod">
          <ac:chgData name="Usman M." userId="c189097c170e85f2" providerId="LiveId" clId="{23D27E7A-7B46-7244-B50B-9756ACA52D32}" dt="2023-05-04T00:49:30.714" v="60"/>
          <ac:picMkLst>
            <pc:docMk/>
            <pc:sldMk cId="3643833851" sldId="302"/>
            <ac:picMk id="1049" creationId="{9C054D7A-5AC0-BB3C-8E2F-D0945F0A4D1B}"/>
          </ac:picMkLst>
        </pc:picChg>
        <pc:picChg chg="add del mod">
          <ac:chgData name="Usman M." userId="c189097c170e85f2" providerId="LiveId" clId="{23D27E7A-7B46-7244-B50B-9756ACA52D32}" dt="2023-05-04T00:49:46.398" v="62"/>
          <ac:picMkLst>
            <pc:docMk/>
            <pc:sldMk cId="3643833851" sldId="302"/>
            <ac:picMk id="1050" creationId="{527A66EA-7B3F-C6AD-1427-1D0012131F9B}"/>
          </ac:picMkLst>
        </pc:picChg>
        <pc:picChg chg="add del mod">
          <ac:chgData name="Usman M." userId="c189097c170e85f2" providerId="LiveId" clId="{23D27E7A-7B46-7244-B50B-9756ACA52D32}" dt="2023-05-04T00:58:42.826" v="79"/>
          <ac:picMkLst>
            <pc:docMk/>
            <pc:sldMk cId="3643833851" sldId="302"/>
            <ac:picMk id="1051" creationId="{7B5A6D39-0F04-A724-86EC-C3DCACA14603}"/>
          </ac:picMkLst>
        </pc:picChg>
      </pc:sldChg>
      <pc:sldChg chg="addSp delSp modSp modTransition modAnim">
        <pc:chgData name="Usman M." userId="c189097c170e85f2" providerId="LiveId" clId="{23D27E7A-7B46-7244-B50B-9756ACA52D32}" dt="2023-05-04T00:58:42.826" v="79"/>
        <pc:sldMkLst>
          <pc:docMk/>
          <pc:sldMk cId="1082641396" sldId="303"/>
        </pc:sldMkLst>
        <pc:picChg chg="add del mod">
          <ac:chgData name="Usman M." userId="c189097c170e85f2" providerId="LiveId" clId="{23D27E7A-7B46-7244-B50B-9756ACA52D32}" dt="2023-05-04T00:50:37.071" v="64"/>
          <ac:picMkLst>
            <pc:docMk/>
            <pc:sldMk cId="1082641396" sldId="303"/>
            <ac:picMk id="3" creationId="{02FAF55A-1340-75C3-7023-EA7C15977823}"/>
          </ac:picMkLst>
        </pc:picChg>
        <pc:picChg chg="add del mod">
          <ac:chgData name="Usman M." userId="c189097c170e85f2" providerId="LiveId" clId="{23D27E7A-7B46-7244-B50B-9756ACA52D32}" dt="2023-05-04T00:58:42.826" v="79"/>
          <ac:picMkLst>
            <pc:docMk/>
            <pc:sldMk cId="1082641396" sldId="303"/>
            <ac:picMk id="4" creationId="{E233ECD3-476C-67AA-5F31-889CC1024476}"/>
          </ac:picMkLst>
        </pc:picChg>
      </pc:sldChg>
      <pc:sldChg chg="addSp delSp modSp modTransition modAnim">
        <pc:chgData name="Usman M." userId="c189097c170e85f2" providerId="LiveId" clId="{23D27E7A-7B46-7244-B50B-9756ACA52D32}" dt="2023-05-04T00:58:42.826" v="79"/>
        <pc:sldMkLst>
          <pc:docMk/>
          <pc:sldMk cId="1629417720" sldId="304"/>
        </pc:sldMkLst>
        <pc:picChg chg="add del mod">
          <ac:chgData name="Usman M." userId="c189097c170e85f2" providerId="LiveId" clId="{23D27E7A-7B46-7244-B50B-9756ACA52D32}" dt="2023-05-04T00:42:59.785" v="50"/>
          <ac:picMkLst>
            <pc:docMk/>
            <pc:sldMk cId="1629417720" sldId="304"/>
            <ac:picMk id="3" creationId="{1CC8E4A2-F06D-AE7E-8D68-D0AFDC7223E5}"/>
          </ac:picMkLst>
        </pc:picChg>
        <pc:picChg chg="add del mod">
          <ac:chgData name="Usman M." userId="c189097c170e85f2" providerId="LiveId" clId="{23D27E7A-7B46-7244-B50B-9756ACA52D32}" dt="2023-05-04T00:43:11.379" v="52"/>
          <ac:picMkLst>
            <pc:docMk/>
            <pc:sldMk cId="1629417720" sldId="304"/>
            <ac:picMk id="4" creationId="{B7655713-577A-51C3-DA95-F57D5492298C}"/>
          </ac:picMkLst>
        </pc:picChg>
        <pc:picChg chg="add del mod">
          <ac:chgData name="Usman M." userId="c189097c170e85f2" providerId="LiveId" clId="{23D27E7A-7B46-7244-B50B-9756ACA52D32}" dt="2023-05-04T00:51:07.403" v="66"/>
          <ac:picMkLst>
            <pc:docMk/>
            <pc:sldMk cId="1629417720" sldId="304"/>
            <ac:picMk id="5" creationId="{76395E95-9921-490B-CAD5-C2DAB3109BD0}"/>
          </ac:picMkLst>
        </pc:picChg>
        <pc:picChg chg="add del mod">
          <ac:chgData name="Usman M." userId="c189097c170e85f2" providerId="LiveId" clId="{23D27E7A-7B46-7244-B50B-9756ACA52D32}" dt="2023-05-04T00:58:42.826" v="79"/>
          <ac:picMkLst>
            <pc:docMk/>
            <pc:sldMk cId="1629417720" sldId="304"/>
            <ac:picMk id="6" creationId="{75B8C297-67B5-99DA-B081-16984BB5AAD9}"/>
          </ac:picMkLst>
        </pc:picChg>
      </pc:sldChg>
      <pc:sldChg chg="addSp delSp modSp modTransition modAnim">
        <pc:chgData name="Usman M." userId="c189097c170e85f2" providerId="LiveId" clId="{23D27E7A-7B46-7244-B50B-9756ACA52D32}" dt="2023-05-04T00:58:42.826" v="79"/>
        <pc:sldMkLst>
          <pc:docMk/>
          <pc:sldMk cId="3765201910" sldId="305"/>
        </pc:sldMkLst>
        <pc:picChg chg="add del mod">
          <ac:chgData name="Usman M." userId="c189097c170e85f2" providerId="LiveId" clId="{23D27E7A-7B46-7244-B50B-9756ACA52D32}" dt="2023-05-04T00:44:14.782" v="55"/>
          <ac:picMkLst>
            <pc:docMk/>
            <pc:sldMk cId="3765201910" sldId="305"/>
            <ac:picMk id="3" creationId="{C3E21C08-FE55-251E-9228-5F108F0B3060}"/>
          </ac:picMkLst>
        </pc:picChg>
        <pc:picChg chg="add del mod">
          <ac:chgData name="Usman M." userId="c189097c170e85f2" providerId="LiveId" clId="{23D27E7A-7B46-7244-B50B-9756ACA52D32}" dt="2023-05-04T00:51:41.034" v="68"/>
          <ac:picMkLst>
            <pc:docMk/>
            <pc:sldMk cId="3765201910" sldId="305"/>
            <ac:picMk id="4" creationId="{7FF0ABDD-3EB2-2205-06CD-D4ACF82EBF48}"/>
          </ac:picMkLst>
        </pc:picChg>
        <pc:picChg chg="add del mod">
          <ac:chgData name="Usman M." userId="c189097c170e85f2" providerId="LiveId" clId="{23D27E7A-7B46-7244-B50B-9756ACA52D32}" dt="2023-05-04T00:58:42.826" v="79"/>
          <ac:picMkLst>
            <pc:docMk/>
            <pc:sldMk cId="3765201910" sldId="305"/>
            <ac:picMk id="5" creationId="{7DBB6F0E-1402-9AE5-AB47-22C2DFE66066}"/>
          </ac:picMkLst>
        </pc:picChg>
      </pc:sldChg>
      <pc:sldChg chg="addSp delSp modSp modTransition modAnim">
        <pc:chgData name="Usman M." userId="c189097c170e85f2" providerId="LiveId" clId="{23D27E7A-7B46-7244-B50B-9756ACA52D32}" dt="2023-05-04T00:58:42.826" v="79"/>
        <pc:sldMkLst>
          <pc:docMk/>
          <pc:sldMk cId="1118517375" sldId="306"/>
        </pc:sldMkLst>
        <pc:picChg chg="add del mod">
          <ac:chgData name="Usman M." userId="c189097c170e85f2" providerId="LiveId" clId="{23D27E7A-7B46-7244-B50B-9756ACA52D32}" dt="2023-05-04T00:52:15.713" v="70"/>
          <ac:picMkLst>
            <pc:docMk/>
            <pc:sldMk cId="1118517375" sldId="306"/>
            <ac:picMk id="3" creationId="{4A872C55-5A6C-E263-CA84-A4668E442EA3}"/>
          </ac:picMkLst>
        </pc:picChg>
        <pc:picChg chg="add del mod">
          <ac:chgData name="Usman M." userId="c189097c170e85f2" providerId="LiveId" clId="{23D27E7A-7B46-7244-B50B-9756ACA52D32}" dt="2023-05-04T00:52:32.582" v="72"/>
          <ac:picMkLst>
            <pc:docMk/>
            <pc:sldMk cId="1118517375" sldId="306"/>
            <ac:picMk id="4" creationId="{6A5F2F78-4A6A-F8F1-84A2-19FBB88095EE}"/>
          </ac:picMkLst>
        </pc:picChg>
        <pc:picChg chg="add del mod">
          <ac:chgData name="Usman M." userId="c189097c170e85f2" providerId="LiveId" clId="{23D27E7A-7B46-7244-B50B-9756ACA52D32}" dt="2023-05-04T00:58:42.826" v="79"/>
          <ac:picMkLst>
            <pc:docMk/>
            <pc:sldMk cId="1118517375" sldId="306"/>
            <ac:picMk id="5" creationId="{D3A20A6F-D681-1668-4ED3-E4B68EA1BC3A}"/>
          </ac:picMkLst>
        </pc:picChg>
      </pc:sldChg>
      <pc:sldChg chg="addSp delSp modSp modTransition modAnim">
        <pc:chgData name="Usman M." userId="c189097c170e85f2" providerId="LiveId" clId="{23D27E7A-7B46-7244-B50B-9756ACA52D32}" dt="2023-05-04T00:58:42.826" v="79"/>
        <pc:sldMkLst>
          <pc:docMk/>
          <pc:sldMk cId="3021865443" sldId="307"/>
        </pc:sldMkLst>
        <pc:picChg chg="add del mod">
          <ac:chgData name="Usman M." userId="c189097c170e85f2" providerId="LiveId" clId="{23D27E7A-7B46-7244-B50B-9756ACA52D32}" dt="2023-05-04T00:53:00.499" v="74"/>
          <ac:picMkLst>
            <pc:docMk/>
            <pc:sldMk cId="3021865443" sldId="307"/>
            <ac:picMk id="3" creationId="{7FFEE4D9-1E07-ABBC-E83A-482563EE13BC}"/>
          </ac:picMkLst>
        </pc:picChg>
        <pc:picChg chg="add del mod">
          <ac:chgData name="Usman M." userId="c189097c170e85f2" providerId="LiveId" clId="{23D27E7A-7B46-7244-B50B-9756ACA52D32}" dt="2023-05-04T00:58:42.826" v="79"/>
          <ac:picMkLst>
            <pc:docMk/>
            <pc:sldMk cId="3021865443" sldId="307"/>
            <ac:picMk id="4" creationId="{E651F887-9F78-D77D-C9AB-12C19522C417}"/>
          </ac:picMkLst>
        </pc:picChg>
      </pc:sldChg>
      <pc:sldChg chg="addSp delSp modSp mod modTransition delAnim modAnim">
        <pc:chgData name="Usman M." userId="c189097c170e85f2" providerId="LiveId" clId="{23D27E7A-7B46-7244-B50B-9756ACA52D32}" dt="2023-05-04T00:58:42.826" v="79"/>
        <pc:sldMkLst>
          <pc:docMk/>
          <pc:sldMk cId="2266392279" sldId="308"/>
        </pc:sldMkLst>
        <pc:picChg chg="del">
          <ac:chgData name="Usman M." userId="c189097c170e85f2" providerId="LiveId" clId="{23D27E7A-7B46-7244-B50B-9756ACA52D32}" dt="2023-05-04T00:10:56.666" v="18" actId="478"/>
          <ac:picMkLst>
            <pc:docMk/>
            <pc:sldMk cId="2266392279" sldId="308"/>
            <ac:picMk id="2" creationId="{B3913CB0-9870-4EB8-33AF-261BC4E33C4A}"/>
          </ac:picMkLst>
        </pc:picChg>
        <pc:picChg chg="add mod">
          <ac:chgData name="Usman M." userId="c189097c170e85f2" providerId="LiveId" clId="{23D27E7A-7B46-7244-B50B-9756ACA52D32}" dt="2023-05-04T00:11:30.470" v="24" actId="167"/>
          <ac:picMkLst>
            <pc:docMk/>
            <pc:sldMk cId="2266392279" sldId="308"/>
            <ac:picMk id="4" creationId="{EDFA13C5-4083-780B-F7B1-A942D29DB157}"/>
          </ac:picMkLst>
        </pc:picChg>
        <pc:picChg chg="add del mod">
          <ac:chgData name="Usman M." userId="c189097c170e85f2" providerId="LiveId" clId="{23D27E7A-7B46-7244-B50B-9756ACA52D32}" dt="2023-05-04T00:53:40.372" v="76"/>
          <ac:picMkLst>
            <pc:docMk/>
            <pc:sldMk cId="2266392279" sldId="308"/>
            <ac:picMk id="5" creationId="{3A61DE7E-CC6D-F2AA-2DF0-86FCA8575113}"/>
          </ac:picMkLst>
        </pc:picChg>
        <pc:picChg chg="add del mod">
          <ac:chgData name="Usman M." userId="c189097c170e85f2" providerId="LiveId" clId="{23D27E7A-7B46-7244-B50B-9756ACA52D32}" dt="2023-05-04T00:58:42.826" v="79"/>
          <ac:picMkLst>
            <pc:docMk/>
            <pc:sldMk cId="2266392279" sldId="308"/>
            <ac:picMk id="6" creationId="{18B8F0C4-5750-85C0-E54B-6EC1F5C824C3}"/>
          </ac:picMkLst>
        </pc:picChg>
      </pc:sldChg>
      <pc:sldChg chg="addSp delSp modSp modTransition modAnim">
        <pc:chgData name="Usman M." userId="c189097c170e85f2" providerId="LiveId" clId="{23D27E7A-7B46-7244-B50B-9756ACA52D32}" dt="2023-05-04T01:06:12.935" v="89"/>
        <pc:sldMkLst>
          <pc:docMk/>
          <pc:sldMk cId="3435535900" sldId="309"/>
        </pc:sldMkLst>
        <pc:picChg chg="add del mod">
          <ac:chgData name="Usman M." userId="c189097c170e85f2" providerId="LiveId" clId="{23D27E7A-7B46-7244-B50B-9756ACA52D32}" dt="2023-05-04T00:59:28.682" v="81"/>
          <ac:picMkLst>
            <pc:docMk/>
            <pc:sldMk cId="3435535900" sldId="309"/>
            <ac:picMk id="2" creationId="{1F6E2B40-EDE5-12BE-FB63-3FCB115E6F98}"/>
          </ac:picMkLst>
        </pc:picChg>
        <pc:picChg chg="add del mod">
          <ac:chgData name="Usman M." userId="c189097c170e85f2" providerId="LiveId" clId="{23D27E7A-7B46-7244-B50B-9756ACA52D32}" dt="2023-05-04T01:00:21.468" v="83"/>
          <ac:picMkLst>
            <pc:docMk/>
            <pc:sldMk cId="3435535900" sldId="309"/>
            <ac:picMk id="3" creationId="{C3C9FD90-2A14-3AB8-8CFC-4B9220C9CF25}"/>
          </ac:picMkLst>
        </pc:picChg>
        <pc:picChg chg="add del mod">
          <ac:chgData name="Usman M." userId="c189097c170e85f2" providerId="LiveId" clId="{23D27E7A-7B46-7244-B50B-9756ACA52D32}" dt="2023-05-04T01:04:27.751" v="86"/>
          <ac:picMkLst>
            <pc:docMk/>
            <pc:sldMk cId="3435535900" sldId="309"/>
            <ac:picMk id="4" creationId="{3191D768-D2A0-A4C9-3538-4C0CB3FD2256}"/>
          </ac:picMkLst>
        </pc:picChg>
        <pc:picChg chg="add del mod">
          <ac:chgData name="Usman M." userId="c189097c170e85f2" providerId="LiveId" clId="{23D27E7A-7B46-7244-B50B-9756ACA52D32}" dt="2023-05-04T01:04:41.385" v="88"/>
          <ac:picMkLst>
            <pc:docMk/>
            <pc:sldMk cId="3435535900" sldId="309"/>
            <ac:picMk id="5" creationId="{9AC39ED2-D82F-5ACE-0311-45A145A19456}"/>
          </ac:picMkLst>
        </pc:picChg>
        <pc:picChg chg="add mod">
          <ac:chgData name="Usman M." userId="c189097c170e85f2" providerId="LiveId" clId="{23D27E7A-7B46-7244-B50B-9756ACA52D32}" dt="2023-05-04T01:06:12.935" v="89"/>
          <ac:picMkLst>
            <pc:docMk/>
            <pc:sldMk cId="3435535900" sldId="309"/>
            <ac:picMk id="6" creationId="{AA47E5E2-A3C2-5EBB-6401-E7BFEFAD16B3}"/>
          </ac:picMkLst>
        </pc:picChg>
      </pc:sldChg>
      <pc:sldChg chg="addSp modSp modTransition">
        <pc:chgData name="Usman M." userId="c189097c170e85f2" providerId="LiveId" clId="{23D27E7A-7B46-7244-B50B-9756ACA52D32}" dt="2023-05-04T01:02:21.404" v="85"/>
        <pc:sldMkLst>
          <pc:docMk/>
          <pc:sldMk cId="3515978067" sldId="310"/>
        </pc:sldMkLst>
        <pc:picChg chg="add mod">
          <ac:chgData name="Usman M." userId="c189097c170e85f2" providerId="LiveId" clId="{23D27E7A-7B46-7244-B50B-9756ACA52D32}" dt="2023-05-04T01:02:21.404" v="85"/>
          <ac:picMkLst>
            <pc:docMk/>
            <pc:sldMk cId="3515978067" sldId="310"/>
            <ac:picMk id="2" creationId="{B00DE19A-21D5-3259-5B34-D657414A6860}"/>
          </ac:picMkLst>
        </pc:picChg>
      </pc:sldChg>
      <pc:sldChg chg="addSp delSp modSp modTransition modAnim">
        <pc:chgData name="Usman M." userId="c189097c170e85f2" providerId="LiveId" clId="{23D27E7A-7B46-7244-B50B-9756ACA52D32}" dt="2023-05-04T00:58:42.826" v="79"/>
        <pc:sldMkLst>
          <pc:docMk/>
          <pc:sldMk cId="2643050361" sldId="311"/>
        </pc:sldMkLst>
        <pc:picChg chg="add del mod">
          <ac:chgData name="Usman M." userId="c189097c170e85f2" providerId="LiveId" clId="{23D27E7A-7B46-7244-B50B-9756ACA52D32}" dt="2023-05-04T00:39:50.680" v="41"/>
          <ac:picMkLst>
            <pc:docMk/>
            <pc:sldMk cId="2643050361" sldId="311"/>
            <ac:picMk id="3" creationId="{CDE300C8-7C06-7A4E-818E-1FA1444616DC}"/>
          </ac:picMkLst>
        </pc:picChg>
        <pc:picChg chg="add del mod">
          <ac:chgData name="Usman M." userId="c189097c170e85f2" providerId="LiveId" clId="{23D27E7A-7B46-7244-B50B-9756ACA52D32}" dt="2023-05-04T00:40:03.614" v="43"/>
          <ac:picMkLst>
            <pc:docMk/>
            <pc:sldMk cId="2643050361" sldId="311"/>
            <ac:picMk id="4" creationId="{C244FE48-3C4F-5A39-2D87-AC861203CDEE}"/>
          </ac:picMkLst>
        </pc:picChg>
        <pc:picChg chg="add del mod">
          <ac:chgData name="Usman M." userId="c189097c170e85f2" providerId="LiveId" clId="{23D27E7A-7B46-7244-B50B-9756ACA52D32}" dt="2023-05-04T00:40:19.864" v="45"/>
          <ac:picMkLst>
            <pc:docMk/>
            <pc:sldMk cId="2643050361" sldId="311"/>
            <ac:picMk id="5" creationId="{F915F475-7085-C2FB-FDF5-6C6F83699A0D}"/>
          </ac:picMkLst>
        </pc:picChg>
        <pc:picChg chg="add del mod">
          <ac:chgData name="Usman M." userId="c189097c170e85f2" providerId="LiveId" clId="{23D27E7A-7B46-7244-B50B-9756ACA52D32}" dt="2023-05-04T00:58:42.826" v="79"/>
          <ac:picMkLst>
            <pc:docMk/>
            <pc:sldMk cId="2643050361" sldId="311"/>
            <ac:picMk id="6" creationId="{BC3A9C68-B48A-7758-6A96-09ED775F04C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980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61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304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4" name="Google Shape;203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26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107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664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151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859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4" name="Google Shape;203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705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4" name="Google Shape;203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0528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4" name="Google Shape;203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864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3310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503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670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Go4dn1PiM_U?feature=oembed" TargetMode="Externa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qVjrP5sgjA8?feature=oembed" TargetMode="Externa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3758313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latin typeface="Barlow" pitchFamily="2" charset="77"/>
              </a:rPr>
              <a:t>LECTURE SURVEY FORM</a:t>
            </a:r>
            <a:endParaRPr sz="4400" b="1" dirty="0">
              <a:latin typeface="Barlow" pitchFamily="2" charset="77"/>
            </a:endParaRPr>
          </a:p>
        </p:txBody>
      </p:sp>
      <p:sp>
        <p:nvSpPr>
          <p:cNvPr id="2" name="Google Shape;338;p12">
            <a:extLst>
              <a:ext uri="{FF2B5EF4-FFF2-40B4-BE49-F238E27FC236}">
                <a16:creationId xmlns:a16="http://schemas.microsoft.com/office/drawing/2014/main" id="{C15C9890-2DBB-F712-14D1-58DD1156426D}"/>
              </a:ext>
            </a:extLst>
          </p:cNvPr>
          <p:cNvSpPr txBox="1">
            <a:spLocks/>
          </p:cNvSpPr>
          <p:nvPr/>
        </p:nvSpPr>
        <p:spPr>
          <a:xfrm>
            <a:off x="1082776" y="2854845"/>
            <a:ext cx="3758313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Barlow Light" pitchFamily="2" charset="77"/>
              </a:rPr>
              <a:t>Usman Moazzam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Barlow Light" pitchFamily="2" charset="77"/>
              </a:rPr>
              <a:t>CSDS 285 Project 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8" name="Google Shape;1008;p21"/>
          <p:cNvPicPr preferRelativeResize="0"/>
          <p:nvPr/>
        </p:nvPicPr>
        <p:blipFill rotWithShape="1">
          <a:blip r:embed="rId3"/>
          <a:srcRect r="55556"/>
          <a:stretch/>
        </p:blipFill>
        <p:spPr>
          <a:xfrm rot="10800000" flipH="1" flipV="1">
            <a:off x="4572000" y="0"/>
            <a:ext cx="4572000" cy="5143500"/>
          </a:xfrm>
          <a:prstGeom prst="snip1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Barlow" pitchFamily="2" charset="77"/>
              </a:rPr>
              <a:t>SURVEY.PHP </a:t>
            </a:r>
            <a:r>
              <a:rPr lang="en" sz="3600" b="1" dirty="0" err="1">
                <a:latin typeface="Barlow" pitchFamily="2" charset="77"/>
              </a:rPr>
              <a:t>cont</a:t>
            </a:r>
            <a:endParaRPr sz="3600" b="1" dirty="0">
              <a:latin typeface="Barlow" pitchFamily="2" charset="77"/>
            </a:endParaRPr>
          </a:p>
        </p:txBody>
      </p:sp>
      <p:sp>
        <p:nvSpPr>
          <p:cNvPr id="1007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457200" y="4382530"/>
            <a:ext cx="3667200" cy="4065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JS for Next/</a:t>
            </a:r>
            <a:r>
              <a:rPr lang="en" sz="1800" dirty="0" err="1"/>
              <a:t>Prev</a:t>
            </a:r>
            <a:r>
              <a:rPr lang="en" sz="1800" dirty="0"/>
              <a:t> button functionality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95F168D2-C7E8-DAEA-2CF5-A8F9A6AF7016}"/>
              </a:ext>
            </a:extLst>
          </p:cNvPr>
          <p:cNvSpPr/>
          <p:nvPr/>
        </p:nvSpPr>
        <p:spPr>
          <a:xfrm flipH="1">
            <a:off x="8686800" y="4674900"/>
            <a:ext cx="457200" cy="4686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52019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8" name="Google Shape;1008;p21"/>
          <p:cNvPicPr preferRelativeResize="0"/>
          <p:nvPr/>
        </p:nvPicPr>
        <p:blipFill rotWithShape="1">
          <a:blip r:embed="rId3"/>
          <a:srcRect r="30005"/>
          <a:stretch/>
        </p:blipFill>
        <p:spPr>
          <a:xfrm rot="10800000" flipH="1" flipV="1">
            <a:off x="4572000" y="0"/>
            <a:ext cx="4572000" cy="5143500"/>
          </a:xfrm>
          <a:prstGeom prst="snip1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Barlow" pitchFamily="2" charset="77"/>
              </a:rPr>
              <a:t>EMAIL-TEMPLATE.PHP</a:t>
            </a:r>
            <a:endParaRPr sz="3600" b="1" dirty="0">
              <a:latin typeface="Barlow" pitchFamily="2" charset="77"/>
            </a:endParaRPr>
          </a:p>
        </p:txBody>
      </p:sp>
      <p:sp>
        <p:nvSpPr>
          <p:cNvPr id="1007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457200" y="4374292"/>
            <a:ext cx="3667200" cy="41475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HTML for email template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95F168D2-C7E8-DAEA-2CF5-A8F9A6AF7016}"/>
              </a:ext>
            </a:extLst>
          </p:cNvPr>
          <p:cNvSpPr/>
          <p:nvPr/>
        </p:nvSpPr>
        <p:spPr>
          <a:xfrm flipH="1">
            <a:off x="8686800" y="4674900"/>
            <a:ext cx="457200" cy="4686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851737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8" name="Google Shape;1008;p21"/>
          <p:cNvPicPr preferRelativeResize="0"/>
          <p:nvPr/>
        </p:nvPicPr>
        <p:blipFill rotWithShape="1">
          <a:blip r:embed="rId3"/>
          <a:srcRect r="8174"/>
          <a:stretch/>
        </p:blipFill>
        <p:spPr>
          <a:xfrm rot="10800000" flipH="1" flipV="1">
            <a:off x="4572000" y="-4572"/>
            <a:ext cx="4572000" cy="5148072"/>
          </a:xfrm>
          <a:prstGeom prst="snip1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Barlow" pitchFamily="2" charset="77"/>
              </a:rPr>
              <a:t>STYLE.CSS</a:t>
            </a:r>
            <a:endParaRPr sz="3600" b="1" dirty="0">
              <a:latin typeface="Barlow" pitchFamily="2" charset="77"/>
            </a:endParaRPr>
          </a:p>
        </p:txBody>
      </p:sp>
      <p:sp>
        <p:nvSpPr>
          <p:cNvPr id="1007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457200" y="3920150"/>
            <a:ext cx="3667200" cy="86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CSS style/format</a:t>
            </a:r>
            <a:r>
              <a:rPr lang="en-US" dirty="0" err="1"/>
              <a:t>ti</a:t>
            </a:r>
            <a:r>
              <a:rPr lang="en" dirty="0"/>
              <a:t>ng of survey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Ex: CSS for 1</a:t>
            </a:r>
            <a:r>
              <a:rPr lang="en" baseline="30000" dirty="0"/>
              <a:t>st</a:t>
            </a:r>
            <a:r>
              <a:rPr lang="en" dirty="0"/>
              <a:t> survey question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95F168D2-C7E8-DAEA-2CF5-A8F9A6AF7016}"/>
              </a:ext>
            </a:extLst>
          </p:cNvPr>
          <p:cNvSpPr/>
          <p:nvPr/>
        </p:nvSpPr>
        <p:spPr>
          <a:xfrm flipH="1">
            <a:off x="8686800" y="4674900"/>
            <a:ext cx="457200" cy="4686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186544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descr="CSDS 285 Project 2 Peer Brainstorm (Shorter Version)">
            <a:hlinkClick r:id="" action="ppaction://media"/>
            <a:extLst>
              <a:ext uri="{FF2B5EF4-FFF2-40B4-BE49-F238E27FC236}">
                <a16:creationId xmlns:a16="http://schemas.microsoft.com/office/drawing/2014/main" id="{EDFA13C5-4083-780B-F7B1-A942D29DB15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049115" y="678750"/>
            <a:ext cx="5038207" cy="3778656"/>
          </a:xfrm>
          <a:prstGeom prst="rect">
            <a:avLst/>
          </a:prstGeom>
        </p:spPr>
      </p:pic>
      <p:sp>
        <p:nvSpPr>
          <p:cNvPr id="2037" name="Google Shape;2037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13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44" name="Google Shape;2044;p33"/>
          <p:cNvGrpSpPr/>
          <p:nvPr/>
        </p:nvGrpSpPr>
        <p:grpSpPr>
          <a:xfrm>
            <a:off x="6384753" y="2321032"/>
            <a:ext cx="1734747" cy="2693057"/>
            <a:chOff x="6492887" y="4126007"/>
            <a:chExt cx="271993" cy="422295"/>
          </a:xfrm>
        </p:grpSpPr>
        <p:sp>
          <p:nvSpPr>
            <p:cNvPr id="2045" name="Google Shape;2045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2050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1" name="Google Shape;2051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2" name="Google Shape;2052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3" name="Google Shape;2053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4" name="Google Shape;2054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5" name="Google Shape;2055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6" name="Google Shape;2056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057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8" name="Google Shape;2058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9" name="Google Shape;2059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2060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1" name="Google Shape;2061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66" name="Google Shape;2066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67" name="Google Shape;2067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8" name="Google Shape;2068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9" name="Google Shape;2069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0" name="Google Shape;2070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1" name="Google Shape;2071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1014;p22">
            <a:extLst>
              <a:ext uri="{FF2B5EF4-FFF2-40B4-BE49-F238E27FC236}">
                <a16:creationId xmlns:a16="http://schemas.microsoft.com/office/drawing/2014/main" id="{8C4EE088-4F4B-6F36-6DA7-8D495F1816F4}"/>
              </a:ext>
            </a:extLst>
          </p:cNvPr>
          <p:cNvSpPr txBox="1">
            <a:spLocks/>
          </p:cNvSpPr>
          <p:nvPr/>
        </p:nvSpPr>
        <p:spPr>
          <a:xfrm>
            <a:off x="2194949" y="3665989"/>
            <a:ext cx="4754100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n-US" sz="3000" b="1" dirty="0">
                <a:solidFill>
                  <a:schemeClr val="lt1"/>
                </a:solidFill>
                <a:highlight>
                  <a:schemeClr val="accent1"/>
                </a:highlight>
                <a:latin typeface="Barlow" pitchFamily="2" charset="77"/>
              </a:rPr>
              <a:t>BTS: Brainstorming</a:t>
            </a:r>
          </a:p>
        </p:txBody>
      </p:sp>
    </p:spTree>
    <p:extLst>
      <p:ext uri="{BB962C8B-B14F-4D97-AF65-F5344CB8AC3E}">
        <p14:creationId xmlns:p14="http://schemas.microsoft.com/office/powerpoint/2010/main" val="2266392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408;p15">
            <a:extLst>
              <a:ext uri="{FF2B5EF4-FFF2-40B4-BE49-F238E27FC236}">
                <a16:creationId xmlns:a16="http://schemas.microsoft.com/office/drawing/2014/main" id="{6A8AFDF9-5E48-709B-8C0E-21BDC45129C8}"/>
              </a:ext>
            </a:extLst>
          </p:cNvPr>
          <p:cNvGrpSpPr/>
          <p:nvPr/>
        </p:nvGrpSpPr>
        <p:grpSpPr>
          <a:xfrm>
            <a:off x="5455909" y="1445136"/>
            <a:ext cx="3239723" cy="3318665"/>
            <a:chOff x="2270525" y="117216"/>
            <a:chExt cx="4650765" cy="4762722"/>
          </a:xfrm>
        </p:grpSpPr>
        <p:sp>
          <p:nvSpPr>
            <p:cNvPr id="598" name="Google Shape;409;p15">
              <a:extLst>
                <a:ext uri="{FF2B5EF4-FFF2-40B4-BE49-F238E27FC236}">
                  <a16:creationId xmlns:a16="http://schemas.microsoft.com/office/drawing/2014/main" id="{5BC55D6C-B9F5-0ED7-87B9-A8B755E5259D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410;p15">
              <a:extLst>
                <a:ext uri="{FF2B5EF4-FFF2-40B4-BE49-F238E27FC236}">
                  <a16:creationId xmlns:a16="http://schemas.microsoft.com/office/drawing/2014/main" id="{352CFA5A-2E3C-51A9-0843-84EB0DC617B3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411;p15">
              <a:extLst>
                <a:ext uri="{FF2B5EF4-FFF2-40B4-BE49-F238E27FC236}">
                  <a16:creationId xmlns:a16="http://schemas.microsoft.com/office/drawing/2014/main" id="{8ABC390F-BA35-F2FF-BBE5-51D0C7E6A1E8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412;p15">
              <a:extLst>
                <a:ext uri="{FF2B5EF4-FFF2-40B4-BE49-F238E27FC236}">
                  <a16:creationId xmlns:a16="http://schemas.microsoft.com/office/drawing/2014/main" id="{6D7BF2C1-0159-5610-398A-FACC74965FE9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413;p15">
              <a:extLst>
                <a:ext uri="{FF2B5EF4-FFF2-40B4-BE49-F238E27FC236}">
                  <a16:creationId xmlns:a16="http://schemas.microsoft.com/office/drawing/2014/main" id="{BA2E63A9-A00E-7113-2C13-4F7CFD0F98CB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414;p15">
              <a:extLst>
                <a:ext uri="{FF2B5EF4-FFF2-40B4-BE49-F238E27FC236}">
                  <a16:creationId xmlns:a16="http://schemas.microsoft.com/office/drawing/2014/main" id="{B9412898-94A3-5C82-49B9-2AAAFA92F8F4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415;p15">
              <a:extLst>
                <a:ext uri="{FF2B5EF4-FFF2-40B4-BE49-F238E27FC236}">
                  <a16:creationId xmlns:a16="http://schemas.microsoft.com/office/drawing/2014/main" id="{33D1373F-713E-96FC-84F1-64722207E526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416;p15">
              <a:extLst>
                <a:ext uri="{FF2B5EF4-FFF2-40B4-BE49-F238E27FC236}">
                  <a16:creationId xmlns:a16="http://schemas.microsoft.com/office/drawing/2014/main" id="{FE7393AD-C369-4719-322C-AC8547143957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417;p15">
              <a:extLst>
                <a:ext uri="{FF2B5EF4-FFF2-40B4-BE49-F238E27FC236}">
                  <a16:creationId xmlns:a16="http://schemas.microsoft.com/office/drawing/2014/main" id="{F916CDA7-89A3-6C3E-9D28-B9F049696B2E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418;p15">
              <a:extLst>
                <a:ext uri="{FF2B5EF4-FFF2-40B4-BE49-F238E27FC236}">
                  <a16:creationId xmlns:a16="http://schemas.microsoft.com/office/drawing/2014/main" id="{EAAA01A3-A70C-80F8-63B8-D00EB3C18FF3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419;p15">
              <a:extLst>
                <a:ext uri="{FF2B5EF4-FFF2-40B4-BE49-F238E27FC236}">
                  <a16:creationId xmlns:a16="http://schemas.microsoft.com/office/drawing/2014/main" id="{23F438B3-1C33-3278-11AC-066214F85FB9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420;p15">
              <a:extLst>
                <a:ext uri="{FF2B5EF4-FFF2-40B4-BE49-F238E27FC236}">
                  <a16:creationId xmlns:a16="http://schemas.microsoft.com/office/drawing/2014/main" id="{4F91C257-BC27-81E2-8708-F8AA5B87623B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421;p15">
              <a:extLst>
                <a:ext uri="{FF2B5EF4-FFF2-40B4-BE49-F238E27FC236}">
                  <a16:creationId xmlns:a16="http://schemas.microsoft.com/office/drawing/2014/main" id="{928039F6-6D3E-3197-4E19-645FB03DCD2C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422;p15">
              <a:extLst>
                <a:ext uri="{FF2B5EF4-FFF2-40B4-BE49-F238E27FC236}">
                  <a16:creationId xmlns:a16="http://schemas.microsoft.com/office/drawing/2014/main" id="{0B936110-E95A-8E4B-C15A-DF4AADF10612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423;p15">
              <a:extLst>
                <a:ext uri="{FF2B5EF4-FFF2-40B4-BE49-F238E27FC236}">
                  <a16:creationId xmlns:a16="http://schemas.microsoft.com/office/drawing/2014/main" id="{C62CB361-5FCB-FDA2-A542-2239A0A533A2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424;p15">
              <a:extLst>
                <a:ext uri="{FF2B5EF4-FFF2-40B4-BE49-F238E27FC236}">
                  <a16:creationId xmlns:a16="http://schemas.microsoft.com/office/drawing/2014/main" id="{C4AE8960-2347-3461-EDFC-7CAB9BF6884D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425;p15">
              <a:extLst>
                <a:ext uri="{FF2B5EF4-FFF2-40B4-BE49-F238E27FC236}">
                  <a16:creationId xmlns:a16="http://schemas.microsoft.com/office/drawing/2014/main" id="{02854971-9206-815C-09B4-9B8170074E11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426;p15">
              <a:extLst>
                <a:ext uri="{FF2B5EF4-FFF2-40B4-BE49-F238E27FC236}">
                  <a16:creationId xmlns:a16="http://schemas.microsoft.com/office/drawing/2014/main" id="{4712A356-BC4B-4880-9BE2-98476DCFEC8D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427;p15">
              <a:extLst>
                <a:ext uri="{FF2B5EF4-FFF2-40B4-BE49-F238E27FC236}">
                  <a16:creationId xmlns:a16="http://schemas.microsoft.com/office/drawing/2014/main" id="{C10C3876-F95C-ACC1-2D52-8304876B7A56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428;p15">
              <a:extLst>
                <a:ext uri="{FF2B5EF4-FFF2-40B4-BE49-F238E27FC236}">
                  <a16:creationId xmlns:a16="http://schemas.microsoft.com/office/drawing/2014/main" id="{8350666B-E3A5-E440-1C14-10B2D9AFCDCF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429;p15">
              <a:extLst>
                <a:ext uri="{FF2B5EF4-FFF2-40B4-BE49-F238E27FC236}">
                  <a16:creationId xmlns:a16="http://schemas.microsoft.com/office/drawing/2014/main" id="{40E40A36-746B-D89E-68D1-6F05E708F604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19" name="Google Shape;430;p15">
              <a:extLst>
                <a:ext uri="{FF2B5EF4-FFF2-40B4-BE49-F238E27FC236}">
                  <a16:creationId xmlns:a16="http://schemas.microsoft.com/office/drawing/2014/main" id="{9B581103-1F19-3033-9660-BB02D10EF8A4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727" name="Google Shape;431;p15">
                <a:extLst>
                  <a:ext uri="{FF2B5EF4-FFF2-40B4-BE49-F238E27FC236}">
                    <a16:creationId xmlns:a16="http://schemas.microsoft.com/office/drawing/2014/main" id="{F593250C-D458-E844-8B80-9C697181D24F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432;p15">
                <a:extLst>
                  <a:ext uri="{FF2B5EF4-FFF2-40B4-BE49-F238E27FC236}">
                    <a16:creationId xmlns:a16="http://schemas.microsoft.com/office/drawing/2014/main" id="{2ED2275C-A46B-2A25-3AD8-A525005D38A1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433;p15">
                <a:extLst>
                  <a:ext uri="{FF2B5EF4-FFF2-40B4-BE49-F238E27FC236}">
                    <a16:creationId xmlns:a16="http://schemas.microsoft.com/office/drawing/2014/main" id="{791BFCF0-945B-5F30-4590-E24331418A0D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434;p15">
                <a:extLst>
                  <a:ext uri="{FF2B5EF4-FFF2-40B4-BE49-F238E27FC236}">
                    <a16:creationId xmlns:a16="http://schemas.microsoft.com/office/drawing/2014/main" id="{FAA1FE99-214D-E69F-FBC3-F765EC110701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435;p15">
                <a:extLst>
                  <a:ext uri="{FF2B5EF4-FFF2-40B4-BE49-F238E27FC236}">
                    <a16:creationId xmlns:a16="http://schemas.microsoft.com/office/drawing/2014/main" id="{104E9CD1-6D8D-921B-A1A4-477B4D1E8866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436;p15">
                <a:extLst>
                  <a:ext uri="{FF2B5EF4-FFF2-40B4-BE49-F238E27FC236}">
                    <a16:creationId xmlns:a16="http://schemas.microsoft.com/office/drawing/2014/main" id="{7B2905E3-9F63-E72F-7188-E9BB630978C3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437;p15">
                <a:extLst>
                  <a:ext uri="{FF2B5EF4-FFF2-40B4-BE49-F238E27FC236}">
                    <a16:creationId xmlns:a16="http://schemas.microsoft.com/office/drawing/2014/main" id="{A47E2C6A-5EA9-59FC-D4A8-F4041B623A01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438;p15">
                <a:extLst>
                  <a:ext uri="{FF2B5EF4-FFF2-40B4-BE49-F238E27FC236}">
                    <a16:creationId xmlns:a16="http://schemas.microsoft.com/office/drawing/2014/main" id="{474C4F38-5D20-DD22-2AA2-7576912B8818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439;p15">
                <a:extLst>
                  <a:ext uri="{FF2B5EF4-FFF2-40B4-BE49-F238E27FC236}">
                    <a16:creationId xmlns:a16="http://schemas.microsoft.com/office/drawing/2014/main" id="{DEB7866C-6BE0-BE43-B5F1-3139FE94AFFD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440;p15">
                <a:extLst>
                  <a:ext uri="{FF2B5EF4-FFF2-40B4-BE49-F238E27FC236}">
                    <a16:creationId xmlns:a16="http://schemas.microsoft.com/office/drawing/2014/main" id="{2636E523-C2E1-2DCD-9CBB-0F30C130BB21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441;p15">
                <a:extLst>
                  <a:ext uri="{FF2B5EF4-FFF2-40B4-BE49-F238E27FC236}">
                    <a16:creationId xmlns:a16="http://schemas.microsoft.com/office/drawing/2014/main" id="{912CA94A-B93C-F688-761B-74C534F3FF07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442;p15">
                <a:extLst>
                  <a:ext uri="{FF2B5EF4-FFF2-40B4-BE49-F238E27FC236}">
                    <a16:creationId xmlns:a16="http://schemas.microsoft.com/office/drawing/2014/main" id="{85F741A6-2F29-D6CE-83BA-A6185A7A5424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443;p15">
                <a:extLst>
                  <a:ext uri="{FF2B5EF4-FFF2-40B4-BE49-F238E27FC236}">
                    <a16:creationId xmlns:a16="http://schemas.microsoft.com/office/drawing/2014/main" id="{EF271CD1-1415-7F72-2A3C-3F49B2C6A66A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444;p15">
                <a:extLst>
                  <a:ext uri="{FF2B5EF4-FFF2-40B4-BE49-F238E27FC236}">
                    <a16:creationId xmlns:a16="http://schemas.microsoft.com/office/drawing/2014/main" id="{358F760C-3111-7F49-362E-DFA32B32EE8B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445;p15">
                <a:extLst>
                  <a:ext uri="{FF2B5EF4-FFF2-40B4-BE49-F238E27FC236}">
                    <a16:creationId xmlns:a16="http://schemas.microsoft.com/office/drawing/2014/main" id="{5A583947-5098-510A-7516-F8414E3D670D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446;p15">
                <a:extLst>
                  <a:ext uri="{FF2B5EF4-FFF2-40B4-BE49-F238E27FC236}">
                    <a16:creationId xmlns:a16="http://schemas.microsoft.com/office/drawing/2014/main" id="{E59D14DF-2FC9-B322-110F-2EA8A7B7BE8C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447;p15">
                <a:extLst>
                  <a:ext uri="{FF2B5EF4-FFF2-40B4-BE49-F238E27FC236}">
                    <a16:creationId xmlns:a16="http://schemas.microsoft.com/office/drawing/2014/main" id="{98710657-79A8-44FB-1593-2D2BE1D6E77E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448;p15">
                <a:extLst>
                  <a:ext uri="{FF2B5EF4-FFF2-40B4-BE49-F238E27FC236}">
                    <a16:creationId xmlns:a16="http://schemas.microsoft.com/office/drawing/2014/main" id="{5F86D95B-5264-559E-8169-F80C3110DE08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449;p15">
                <a:extLst>
                  <a:ext uri="{FF2B5EF4-FFF2-40B4-BE49-F238E27FC236}">
                    <a16:creationId xmlns:a16="http://schemas.microsoft.com/office/drawing/2014/main" id="{C706F099-020C-2327-2497-09349AB3419D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450;p15">
                <a:extLst>
                  <a:ext uri="{FF2B5EF4-FFF2-40B4-BE49-F238E27FC236}">
                    <a16:creationId xmlns:a16="http://schemas.microsoft.com/office/drawing/2014/main" id="{4A521728-3929-5FEE-5294-7FBA564EBACF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451;p15">
                <a:extLst>
                  <a:ext uri="{FF2B5EF4-FFF2-40B4-BE49-F238E27FC236}">
                    <a16:creationId xmlns:a16="http://schemas.microsoft.com/office/drawing/2014/main" id="{A0D00A78-0AA5-F791-21F2-7732C9A25A32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452;p15">
                <a:extLst>
                  <a:ext uri="{FF2B5EF4-FFF2-40B4-BE49-F238E27FC236}">
                    <a16:creationId xmlns:a16="http://schemas.microsoft.com/office/drawing/2014/main" id="{1B4F7C68-99BB-BA11-D47F-5A4CC8CE06EE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453;p15">
                <a:extLst>
                  <a:ext uri="{FF2B5EF4-FFF2-40B4-BE49-F238E27FC236}">
                    <a16:creationId xmlns:a16="http://schemas.microsoft.com/office/drawing/2014/main" id="{06138421-3B8A-AE32-C0A9-03E00795D9DA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454;p15">
                <a:extLst>
                  <a:ext uri="{FF2B5EF4-FFF2-40B4-BE49-F238E27FC236}">
                    <a16:creationId xmlns:a16="http://schemas.microsoft.com/office/drawing/2014/main" id="{32978E71-5375-BBEB-0E10-809A320627EA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455;p15">
                <a:extLst>
                  <a:ext uri="{FF2B5EF4-FFF2-40B4-BE49-F238E27FC236}">
                    <a16:creationId xmlns:a16="http://schemas.microsoft.com/office/drawing/2014/main" id="{A6C8D141-1591-1E21-7768-AF7F3C29D871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456;p15">
                <a:extLst>
                  <a:ext uri="{FF2B5EF4-FFF2-40B4-BE49-F238E27FC236}">
                    <a16:creationId xmlns:a16="http://schemas.microsoft.com/office/drawing/2014/main" id="{CF664E9B-FD7B-F9F1-18C3-95A657CF1AB3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457;p15">
                <a:extLst>
                  <a:ext uri="{FF2B5EF4-FFF2-40B4-BE49-F238E27FC236}">
                    <a16:creationId xmlns:a16="http://schemas.microsoft.com/office/drawing/2014/main" id="{ECA94890-9816-B56D-ADF3-6007FB51EF08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458;p15">
                <a:extLst>
                  <a:ext uri="{FF2B5EF4-FFF2-40B4-BE49-F238E27FC236}">
                    <a16:creationId xmlns:a16="http://schemas.microsoft.com/office/drawing/2014/main" id="{8690CF86-9848-5BCD-1FAE-5544439CE1AB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459;p15">
                <a:extLst>
                  <a:ext uri="{FF2B5EF4-FFF2-40B4-BE49-F238E27FC236}">
                    <a16:creationId xmlns:a16="http://schemas.microsoft.com/office/drawing/2014/main" id="{69C4CDD2-9210-EC30-A771-CDC48D048A5F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460;p15">
                <a:extLst>
                  <a:ext uri="{FF2B5EF4-FFF2-40B4-BE49-F238E27FC236}">
                    <a16:creationId xmlns:a16="http://schemas.microsoft.com/office/drawing/2014/main" id="{3B9AADD3-4DF5-EE3F-A053-A3588F95030D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461;p15">
                <a:extLst>
                  <a:ext uri="{FF2B5EF4-FFF2-40B4-BE49-F238E27FC236}">
                    <a16:creationId xmlns:a16="http://schemas.microsoft.com/office/drawing/2014/main" id="{D5BC1C18-51CB-BF6B-F4F7-ED7800BFF58B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462;p15">
                <a:extLst>
                  <a:ext uri="{FF2B5EF4-FFF2-40B4-BE49-F238E27FC236}">
                    <a16:creationId xmlns:a16="http://schemas.microsoft.com/office/drawing/2014/main" id="{E1418A42-548E-2ABA-3E69-4C6932AEA163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463;p15">
                <a:extLst>
                  <a:ext uri="{FF2B5EF4-FFF2-40B4-BE49-F238E27FC236}">
                    <a16:creationId xmlns:a16="http://schemas.microsoft.com/office/drawing/2014/main" id="{E2BD7766-596A-8300-DBED-CBA281DC6569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464;p15">
                <a:extLst>
                  <a:ext uri="{FF2B5EF4-FFF2-40B4-BE49-F238E27FC236}">
                    <a16:creationId xmlns:a16="http://schemas.microsoft.com/office/drawing/2014/main" id="{D021702C-6406-C474-1992-C479FDADEAFC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465;p15">
                <a:extLst>
                  <a:ext uri="{FF2B5EF4-FFF2-40B4-BE49-F238E27FC236}">
                    <a16:creationId xmlns:a16="http://schemas.microsoft.com/office/drawing/2014/main" id="{4452258F-B35C-B9CA-73E1-A307D78CDA31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466;p15">
                <a:extLst>
                  <a:ext uri="{FF2B5EF4-FFF2-40B4-BE49-F238E27FC236}">
                    <a16:creationId xmlns:a16="http://schemas.microsoft.com/office/drawing/2014/main" id="{8F511216-1496-5CF4-B224-ECE22F36F5B6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467;p15">
                <a:extLst>
                  <a:ext uri="{FF2B5EF4-FFF2-40B4-BE49-F238E27FC236}">
                    <a16:creationId xmlns:a16="http://schemas.microsoft.com/office/drawing/2014/main" id="{17C019FB-1D71-B5CF-F9FB-D05D28C9732B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468;p15">
                <a:extLst>
                  <a:ext uri="{FF2B5EF4-FFF2-40B4-BE49-F238E27FC236}">
                    <a16:creationId xmlns:a16="http://schemas.microsoft.com/office/drawing/2014/main" id="{26E78B41-3039-0B55-1924-22907349899F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469;p15">
                <a:extLst>
                  <a:ext uri="{FF2B5EF4-FFF2-40B4-BE49-F238E27FC236}">
                    <a16:creationId xmlns:a16="http://schemas.microsoft.com/office/drawing/2014/main" id="{5BC69D63-E1CB-D46B-4D0C-BD7250E2F52E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470;p15">
                <a:extLst>
                  <a:ext uri="{FF2B5EF4-FFF2-40B4-BE49-F238E27FC236}">
                    <a16:creationId xmlns:a16="http://schemas.microsoft.com/office/drawing/2014/main" id="{7782833D-E8F7-3517-86B7-714855EC02F9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20" name="Google Shape;471;p15">
              <a:extLst>
                <a:ext uri="{FF2B5EF4-FFF2-40B4-BE49-F238E27FC236}">
                  <a16:creationId xmlns:a16="http://schemas.microsoft.com/office/drawing/2014/main" id="{76D15711-762E-C2FC-5B84-148B097B56D6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472;p15">
              <a:extLst>
                <a:ext uri="{FF2B5EF4-FFF2-40B4-BE49-F238E27FC236}">
                  <a16:creationId xmlns:a16="http://schemas.microsoft.com/office/drawing/2014/main" id="{8217FA8B-6EE9-E262-2736-CFDA4EF88763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473;p15">
              <a:extLst>
                <a:ext uri="{FF2B5EF4-FFF2-40B4-BE49-F238E27FC236}">
                  <a16:creationId xmlns:a16="http://schemas.microsoft.com/office/drawing/2014/main" id="{63B321B9-40C3-6707-FE78-FA8704A63C62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474;p15">
              <a:extLst>
                <a:ext uri="{FF2B5EF4-FFF2-40B4-BE49-F238E27FC236}">
                  <a16:creationId xmlns:a16="http://schemas.microsoft.com/office/drawing/2014/main" id="{6763D2AF-3BD4-BD4A-B4E0-8519B3259A7B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475;p15">
              <a:extLst>
                <a:ext uri="{FF2B5EF4-FFF2-40B4-BE49-F238E27FC236}">
                  <a16:creationId xmlns:a16="http://schemas.microsoft.com/office/drawing/2014/main" id="{3ED5FDC3-B7BB-2CAA-866B-98915A5342CE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476;p15">
              <a:extLst>
                <a:ext uri="{FF2B5EF4-FFF2-40B4-BE49-F238E27FC236}">
                  <a16:creationId xmlns:a16="http://schemas.microsoft.com/office/drawing/2014/main" id="{FBA83DE7-870D-140E-2A34-BCFB37612545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477;p15">
              <a:extLst>
                <a:ext uri="{FF2B5EF4-FFF2-40B4-BE49-F238E27FC236}">
                  <a16:creationId xmlns:a16="http://schemas.microsoft.com/office/drawing/2014/main" id="{12726A14-EC90-E9F0-1ACD-FF371B0B2E21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478;p15">
              <a:extLst>
                <a:ext uri="{FF2B5EF4-FFF2-40B4-BE49-F238E27FC236}">
                  <a16:creationId xmlns:a16="http://schemas.microsoft.com/office/drawing/2014/main" id="{33972716-2AE3-63B5-1BF6-3B9382F20913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479;p15">
              <a:extLst>
                <a:ext uri="{FF2B5EF4-FFF2-40B4-BE49-F238E27FC236}">
                  <a16:creationId xmlns:a16="http://schemas.microsoft.com/office/drawing/2014/main" id="{D245B4D6-ADCC-9312-003E-1DE33429DE29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480;p15">
              <a:extLst>
                <a:ext uri="{FF2B5EF4-FFF2-40B4-BE49-F238E27FC236}">
                  <a16:creationId xmlns:a16="http://schemas.microsoft.com/office/drawing/2014/main" id="{FE719C3E-0F4D-3660-BA66-17D18DB71377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481;p15">
              <a:extLst>
                <a:ext uri="{FF2B5EF4-FFF2-40B4-BE49-F238E27FC236}">
                  <a16:creationId xmlns:a16="http://schemas.microsoft.com/office/drawing/2014/main" id="{BD0DB782-5A3D-7E88-09D7-C961186701C0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482;p15">
              <a:extLst>
                <a:ext uri="{FF2B5EF4-FFF2-40B4-BE49-F238E27FC236}">
                  <a16:creationId xmlns:a16="http://schemas.microsoft.com/office/drawing/2014/main" id="{CC855C1B-D3C0-C46D-DBE1-82C5249710EB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483;p15">
              <a:extLst>
                <a:ext uri="{FF2B5EF4-FFF2-40B4-BE49-F238E27FC236}">
                  <a16:creationId xmlns:a16="http://schemas.microsoft.com/office/drawing/2014/main" id="{9883BB45-47B8-E433-1B65-59A371306522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484;p15">
              <a:extLst>
                <a:ext uri="{FF2B5EF4-FFF2-40B4-BE49-F238E27FC236}">
                  <a16:creationId xmlns:a16="http://schemas.microsoft.com/office/drawing/2014/main" id="{04AFC23C-C6C0-6FE1-B056-2817DC968DA1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485;p15">
              <a:extLst>
                <a:ext uri="{FF2B5EF4-FFF2-40B4-BE49-F238E27FC236}">
                  <a16:creationId xmlns:a16="http://schemas.microsoft.com/office/drawing/2014/main" id="{BC4958B1-2AF7-3438-BA42-593C22391F12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486;p15">
              <a:extLst>
                <a:ext uri="{FF2B5EF4-FFF2-40B4-BE49-F238E27FC236}">
                  <a16:creationId xmlns:a16="http://schemas.microsoft.com/office/drawing/2014/main" id="{3CEE13C3-37FD-76FD-4723-1DD825C48668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487;p15">
              <a:extLst>
                <a:ext uri="{FF2B5EF4-FFF2-40B4-BE49-F238E27FC236}">
                  <a16:creationId xmlns:a16="http://schemas.microsoft.com/office/drawing/2014/main" id="{69B648CF-F079-E2C3-E190-1CFF10ED3913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488;p15">
              <a:extLst>
                <a:ext uri="{FF2B5EF4-FFF2-40B4-BE49-F238E27FC236}">
                  <a16:creationId xmlns:a16="http://schemas.microsoft.com/office/drawing/2014/main" id="{20379333-BD31-407E-D6DE-A0090EE8D84B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489;p15">
              <a:extLst>
                <a:ext uri="{FF2B5EF4-FFF2-40B4-BE49-F238E27FC236}">
                  <a16:creationId xmlns:a16="http://schemas.microsoft.com/office/drawing/2014/main" id="{949C5057-3B72-82DA-DEF0-022ECC7EBE56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490;p15">
              <a:extLst>
                <a:ext uri="{FF2B5EF4-FFF2-40B4-BE49-F238E27FC236}">
                  <a16:creationId xmlns:a16="http://schemas.microsoft.com/office/drawing/2014/main" id="{57ACD8A9-2E00-E7F6-67CA-337A14C72FE5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491;p15">
              <a:extLst>
                <a:ext uri="{FF2B5EF4-FFF2-40B4-BE49-F238E27FC236}">
                  <a16:creationId xmlns:a16="http://schemas.microsoft.com/office/drawing/2014/main" id="{A54B0F6E-27AE-2DF3-BE91-722E6944565A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492;p15">
              <a:extLst>
                <a:ext uri="{FF2B5EF4-FFF2-40B4-BE49-F238E27FC236}">
                  <a16:creationId xmlns:a16="http://schemas.microsoft.com/office/drawing/2014/main" id="{7F7201B9-6056-2EC4-845C-B0DAFEC07739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493;p15">
              <a:extLst>
                <a:ext uri="{FF2B5EF4-FFF2-40B4-BE49-F238E27FC236}">
                  <a16:creationId xmlns:a16="http://schemas.microsoft.com/office/drawing/2014/main" id="{99C54D47-701A-A2C5-9319-E3DF93FDC437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494;p15">
              <a:extLst>
                <a:ext uri="{FF2B5EF4-FFF2-40B4-BE49-F238E27FC236}">
                  <a16:creationId xmlns:a16="http://schemas.microsoft.com/office/drawing/2014/main" id="{0D6E45C4-B618-653B-661A-B52B164E7CB0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495;p15">
              <a:extLst>
                <a:ext uri="{FF2B5EF4-FFF2-40B4-BE49-F238E27FC236}">
                  <a16:creationId xmlns:a16="http://schemas.microsoft.com/office/drawing/2014/main" id="{2B9055BA-FC0C-EC35-A599-BE27649D4E75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496;p15">
              <a:extLst>
                <a:ext uri="{FF2B5EF4-FFF2-40B4-BE49-F238E27FC236}">
                  <a16:creationId xmlns:a16="http://schemas.microsoft.com/office/drawing/2014/main" id="{A1763BEE-5AD0-13B6-8752-7F657B1CAEA5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497;p15">
              <a:extLst>
                <a:ext uri="{FF2B5EF4-FFF2-40B4-BE49-F238E27FC236}">
                  <a16:creationId xmlns:a16="http://schemas.microsoft.com/office/drawing/2014/main" id="{E9326F84-9229-B872-1DCE-2EEF5506C124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498;p15">
              <a:extLst>
                <a:ext uri="{FF2B5EF4-FFF2-40B4-BE49-F238E27FC236}">
                  <a16:creationId xmlns:a16="http://schemas.microsoft.com/office/drawing/2014/main" id="{C100CB1C-BA98-64C1-E45D-3EDD4C9B9F2D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499;p15">
              <a:extLst>
                <a:ext uri="{FF2B5EF4-FFF2-40B4-BE49-F238E27FC236}">
                  <a16:creationId xmlns:a16="http://schemas.microsoft.com/office/drawing/2014/main" id="{25EDC268-A74C-0514-BBA3-8D632D72A252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13" name="Google Shape;500;p15">
              <a:extLst>
                <a:ext uri="{FF2B5EF4-FFF2-40B4-BE49-F238E27FC236}">
                  <a16:creationId xmlns:a16="http://schemas.microsoft.com/office/drawing/2014/main" id="{465986E2-4FB2-D8B4-6BE2-3C04C0BA77C8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714" name="Google Shape;501;p15">
                <a:extLst>
                  <a:ext uri="{FF2B5EF4-FFF2-40B4-BE49-F238E27FC236}">
                    <a16:creationId xmlns:a16="http://schemas.microsoft.com/office/drawing/2014/main" id="{7E598535-BC79-8E32-F94C-6486A3269B01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502;p15">
                <a:extLst>
                  <a:ext uri="{FF2B5EF4-FFF2-40B4-BE49-F238E27FC236}">
                    <a16:creationId xmlns:a16="http://schemas.microsoft.com/office/drawing/2014/main" id="{F173C621-D0C3-7059-6758-FA509F968F22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503;p15">
                <a:extLst>
                  <a:ext uri="{FF2B5EF4-FFF2-40B4-BE49-F238E27FC236}">
                    <a16:creationId xmlns:a16="http://schemas.microsoft.com/office/drawing/2014/main" id="{69E65F13-A1EE-51AF-F122-8AB9C14737D9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504;p15">
                <a:extLst>
                  <a:ext uri="{FF2B5EF4-FFF2-40B4-BE49-F238E27FC236}">
                    <a16:creationId xmlns:a16="http://schemas.microsoft.com/office/drawing/2014/main" id="{80093A9A-366D-F494-FFBC-95627C05BD00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505;p15">
                <a:extLst>
                  <a:ext uri="{FF2B5EF4-FFF2-40B4-BE49-F238E27FC236}">
                    <a16:creationId xmlns:a16="http://schemas.microsoft.com/office/drawing/2014/main" id="{2A73F976-5247-22A0-DF2F-518A812A616C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506;p15">
                <a:extLst>
                  <a:ext uri="{FF2B5EF4-FFF2-40B4-BE49-F238E27FC236}">
                    <a16:creationId xmlns:a16="http://schemas.microsoft.com/office/drawing/2014/main" id="{91E14DE8-582F-4E23-8E23-FB81FD030A7A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507;p15">
                <a:extLst>
                  <a:ext uri="{FF2B5EF4-FFF2-40B4-BE49-F238E27FC236}">
                    <a16:creationId xmlns:a16="http://schemas.microsoft.com/office/drawing/2014/main" id="{F12BE43E-5D3F-2CD5-43A3-C6C852A68F06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508;p15">
                <a:extLst>
                  <a:ext uri="{FF2B5EF4-FFF2-40B4-BE49-F238E27FC236}">
                    <a16:creationId xmlns:a16="http://schemas.microsoft.com/office/drawing/2014/main" id="{82975A06-D419-26C9-0AE1-713744875499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509;p15">
                <a:extLst>
                  <a:ext uri="{FF2B5EF4-FFF2-40B4-BE49-F238E27FC236}">
                    <a16:creationId xmlns:a16="http://schemas.microsoft.com/office/drawing/2014/main" id="{0B381588-26CA-F819-263D-ECDCDD4B70D3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510;p15">
                <a:extLst>
                  <a:ext uri="{FF2B5EF4-FFF2-40B4-BE49-F238E27FC236}">
                    <a16:creationId xmlns:a16="http://schemas.microsoft.com/office/drawing/2014/main" id="{F261D9DF-D876-45D6-F1D9-28F4BF441628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511;p15">
                <a:extLst>
                  <a:ext uri="{FF2B5EF4-FFF2-40B4-BE49-F238E27FC236}">
                    <a16:creationId xmlns:a16="http://schemas.microsoft.com/office/drawing/2014/main" id="{3F0DF279-8CCA-2FC6-C377-537F61B905FA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512;p15">
                <a:extLst>
                  <a:ext uri="{FF2B5EF4-FFF2-40B4-BE49-F238E27FC236}">
                    <a16:creationId xmlns:a16="http://schemas.microsoft.com/office/drawing/2014/main" id="{0D3366D4-5369-3E37-088B-89E2C4B045EF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513;p15">
                <a:extLst>
                  <a:ext uri="{FF2B5EF4-FFF2-40B4-BE49-F238E27FC236}">
                    <a16:creationId xmlns:a16="http://schemas.microsoft.com/office/drawing/2014/main" id="{2617E8F1-D5CA-0C9F-0CAC-090DF3510C4E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Barlow" pitchFamily="2" charset="77"/>
              </a:rPr>
              <a:t>WHY NOT CONTINUE PROJECT 1?</a:t>
            </a:r>
            <a:endParaRPr b="1" dirty="0">
              <a:latin typeface="Barlow" pitchFamily="2" charset="77"/>
            </a:endParaRP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898804"/>
            <a:ext cx="4958851" cy="273784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Better real-life application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Cleaner and more involved UI</a:t>
            </a:r>
          </a:p>
          <a:p>
            <a:pPr lvl="1">
              <a:buChar char="▸"/>
            </a:pPr>
            <a:r>
              <a:rPr lang="en-US" dirty="0"/>
              <a:t>Easier on the eyes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1">
              <a:buChar char="▸"/>
            </a:pPr>
            <a:r>
              <a:rPr lang="en-US" dirty="0">
                <a:sym typeface="Wingdings" pitchFamily="2" charset="2"/>
              </a:rPr>
              <a:t>Standardized styling</a:t>
            </a:r>
          </a:p>
          <a:p>
            <a:pPr lvl="1">
              <a:buChar char="▸"/>
            </a:pPr>
            <a:r>
              <a:rPr lang="en-US" dirty="0">
                <a:sym typeface="Wingdings" pitchFamily="2" charset="2"/>
              </a:rPr>
              <a:t>More place for user input</a:t>
            </a:r>
            <a:endParaRPr lang="en-US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Includes more learnings from class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AA47E5E2-A3C2-5EBB-6401-E7BFEFAD16B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78800" y="4178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359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74154">
        <p159:morph option="byObject"/>
      </p:transition>
    </mc:Choice>
    <mc:Fallback>
      <p:transition spd="slow" advTm="741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0" name="Google Shape;63;p12">
            <a:extLst>
              <a:ext uri="{FF2B5EF4-FFF2-40B4-BE49-F238E27FC236}">
                <a16:creationId xmlns:a16="http://schemas.microsoft.com/office/drawing/2014/main" id="{D7163510-B146-C9B0-C115-4E65AF0D6780}"/>
              </a:ext>
            </a:extLst>
          </p:cNvPr>
          <p:cNvGrpSpPr/>
          <p:nvPr/>
        </p:nvGrpSpPr>
        <p:grpSpPr>
          <a:xfrm>
            <a:off x="4941357" y="743447"/>
            <a:ext cx="3841143" cy="3893303"/>
            <a:chOff x="5122427" y="668001"/>
            <a:chExt cx="3841143" cy="3893303"/>
          </a:xfrm>
        </p:grpSpPr>
        <p:grpSp>
          <p:nvGrpSpPr>
            <p:cNvPr id="2411" name="Google Shape;64;p12">
              <a:extLst>
                <a:ext uri="{FF2B5EF4-FFF2-40B4-BE49-F238E27FC236}">
                  <a16:creationId xmlns:a16="http://schemas.microsoft.com/office/drawing/2014/main" id="{15E626E0-8A46-838A-1192-DD30589AF46F}"/>
                </a:ext>
              </a:extLst>
            </p:cNvPr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2578" name="Google Shape;65;p12">
                <a:extLst>
                  <a:ext uri="{FF2B5EF4-FFF2-40B4-BE49-F238E27FC236}">
                    <a16:creationId xmlns:a16="http://schemas.microsoft.com/office/drawing/2014/main" id="{6C53E1B7-194F-FB91-69B9-5D19185AE833}"/>
                  </a:ext>
                </a:extLst>
              </p:cNvPr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9" name="Google Shape;66;p12">
                <a:extLst>
                  <a:ext uri="{FF2B5EF4-FFF2-40B4-BE49-F238E27FC236}">
                    <a16:creationId xmlns:a16="http://schemas.microsoft.com/office/drawing/2014/main" id="{C129D12A-08DD-39C5-81A4-5EA1AB78C8A9}"/>
                  </a:ext>
                </a:extLst>
              </p:cNvPr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0" name="Google Shape;67;p12">
                <a:extLst>
                  <a:ext uri="{FF2B5EF4-FFF2-40B4-BE49-F238E27FC236}">
                    <a16:creationId xmlns:a16="http://schemas.microsoft.com/office/drawing/2014/main" id="{F6710B70-5A2D-6CAB-8057-8AEB34AC767E}"/>
                  </a:ext>
                </a:extLst>
              </p:cNvPr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1" name="Google Shape;68;p12">
                <a:extLst>
                  <a:ext uri="{FF2B5EF4-FFF2-40B4-BE49-F238E27FC236}">
                    <a16:creationId xmlns:a16="http://schemas.microsoft.com/office/drawing/2014/main" id="{6F4456FA-7419-BB50-449A-40BD89C06989}"/>
                  </a:ext>
                </a:extLst>
              </p:cNvPr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2" name="Google Shape;69;p12">
                <a:extLst>
                  <a:ext uri="{FF2B5EF4-FFF2-40B4-BE49-F238E27FC236}">
                    <a16:creationId xmlns:a16="http://schemas.microsoft.com/office/drawing/2014/main" id="{55C07A25-8B81-EE2F-2A4A-5288FF662E5C}"/>
                  </a:ext>
                </a:extLst>
              </p:cNvPr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3" name="Google Shape;70;p12">
                <a:extLst>
                  <a:ext uri="{FF2B5EF4-FFF2-40B4-BE49-F238E27FC236}">
                    <a16:creationId xmlns:a16="http://schemas.microsoft.com/office/drawing/2014/main" id="{00A3FB40-69C3-8868-F90E-D6736D3AC75B}"/>
                  </a:ext>
                </a:extLst>
              </p:cNvPr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4" name="Google Shape;71;p12">
                <a:extLst>
                  <a:ext uri="{FF2B5EF4-FFF2-40B4-BE49-F238E27FC236}">
                    <a16:creationId xmlns:a16="http://schemas.microsoft.com/office/drawing/2014/main" id="{2BE03FA9-14AF-26B4-6602-268AB676DF01}"/>
                  </a:ext>
                </a:extLst>
              </p:cNvPr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5" name="Google Shape;72;p12">
                <a:extLst>
                  <a:ext uri="{FF2B5EF4-FFF2-40B4-BE49-F238E27FC236}">
                    <a16:creationId xmlns:a16="http://schemas.microsoft.com/office/drawing/2014/main" id="{4FD02A16-94A1-6511-5D75-08A420D63BA6}"/>
                  </a:ext>
                </a:extLst>
              </p:cNvPr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6" name="Google Shape;73;p12">
                <a:extLst>
                  <a:ext uri="{FF2B5EF4-FFF2-40B4-BE49-F238E27FC236}">
                    <a16:creationId xmlns:a16="http://schemas.microsoft.com/office/drawing/2014/main" id="{5742355A-73A4-D42C-C892-D45547E58E50}"/>
                  </a:ext>
                </a:extLst>
              </p:cNvPr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7" name="Google Shape;74;p12">
                <a:extLst>
                  <a:ext uri="{FF2B5EF4-FFF2-40B4-BE49-F238E27FC236}">
                    <a16:creationId xmlns:a16="http://schemas.microsoft.com/office/drawing/2014/main" id="{8DF2C4DE-0B8B-1712-816C-AAB54F64C334}"/>
                  </a:ext>
                </a:extLst>
              </p:cNvPr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8" name="Google Shape;75;p12">
                <a:extLst>
                  <a:ext uri="{FF2B5EF4-FFF2-40B4-BE49-F238E27FC236}">
                    <a16:creationId xmlns:a16="http://schemas.microsoft.com/office/drawing/2014/main" id="{CE60E177-EEE7-DFBA-A0C5-4CD613DD8CB0}"/>
                  </a:ext>
                </a:extLst>
              </p:cNvPr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9" name="Google Shape;76;p12">
                <a:extLst>
                  <a:ext uri="{FF2B5EF4-FFF2-40B4-BE49-F238E27FC236}">
                    <a16:creationId xmlns:a16="http://schemas.microsoft.com/office/drawing/2014/main" id="{EAD299F6-47CA-EA55-C5D9-B1FEAC39F2CC}"/>
                  </a:ext>
                </a:extLst>
              </p:cNvPr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0" name="Google Shape;77;p12">
                <a:extLst>
                  <a:ext uri="{FF2B5EF4-FFF2-40B4-BE49-F238E27FC236}">
                    <a16:creationId xmlns:a16="http://schemas.microsoft.com/office/drawing/2014/main" id="{9068F77F-6DD3-C627-0AB6-02B8F25D3A5E}"/>
                  </a:ext>
                </a:extLst>
              </p:cNvPr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1" name="Google Shape;78;p12">
                <a:extLst>
                  <a:ext uri="{FF2B5EF4-FFF2-40B4-BE49-F238E27FC236}">
                    <a16:creationId xmlns:a16="http://schemas.microsoft.com/office/drawing/2014/main" id="{7454CD77-C2AF-989F-308C-495DB81D1EEB}"/>
                  </a:ext>
                </a:extLst>
              </p:cNvPr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2" name="Google Shape;79;p12">
                <a:extLst>
                  <a:ext uri="{FF2B5EF4-FFF2-40B4-BE49-F238E27FC236}">
                    <a16:creationId xmlns:a16="http://schemas.microsoft.com/office/drawing/2014/main" id="{86FC3D50-03B5-DE75-42D0-799D5EC3BDBD}"/>
                  </a:ext>
                </a:extLst>
              </p:cNvPr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3" name="Google Shape;80;p12">
                <a:extLst>
                  <a:ext uri="{FF2B5EF4-FFF2-40B4-BE49-F238E27FC236}">
                    <a16:creationId xmlns:a16="http://schemas.microsoft.com/office/drawing/2014/main" id="{91D41076-DADD-21B9-1CBE-878F2E394638}"/>
                  </a:ext>
                </a:extLst>
              </p:cNvPr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4" name="Google Shape;81;p12">
                <a:extLst>
                  <a:ext uri="{FF2B5EF4-FFF2-40B4-BE49-F238E27FC236}">
                    <a16:creationId xmlns:a16="http://schemas.microsoft.com/office/drawing/2014/main" id="{2E6DAC7B-E2E3-E025-07E6-F688F0EF6F66}"/>
                  </a:ext>
                </a:extLst>
              </p:cNvPr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5" name="Google Shape;82;p12">
                <a:extLst>
                  <a:ext uri="{FF2B5EF4-FFF2-40B4-BE49-F238E27FC236}">
                    <a16:creationId xmlns:a16="http://schemas.microsoft.com/office/drawing/2014/main" id="{5DEA432E-789A-ED30-A491-1B0D2E886215}"/>
                  </a:ext>
                </a:extLst>
              </p:cNvPr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6" name="Google Shape;83;p12">
                <a:extLst>
                  <a:ext uri="{FF2B5EF4-FFF2-40B4-BE49-F238E27FC236}">
                    <a16:creationId xmlns:a16="http://schemas.microsoft.com/office/drawing/2014/main" id="{EB16F693-331A-C2A4-5D01-06832DC79F10}"/>
                  </a:ext>
                </a:extLst>
              </p:cNvPr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7" name="Google Shape;84;p12">
                <a:extLst>
                  <a:ext uri="{FF2B5EF4-FFF2-40B4-BE49-F238E27FC236}">
                    <a16:creationId xmlns:a16="http://schemas.microsoft.com/office/drawing/2014/main" id="{39A420E7-A74A-3D2C-D0EA-CAC5DCF16924}"/>
                  </a:ext>
                </a:extLst>
              </p:cNvPr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8" name="Google Shape;85;p12">
                <a:extLst>
                  <a:ext uri="{FF2B5EF4-FFF2-40B4-BE49-F238E27FC236}">
                    <a16:creationId xmlns:a16="http://schemas.microsoft.com/office/drawing/2014/main" id="{CFEBD8DF-A3B8-A0FC-8EC1-1323CBF84425}"/>
                  </a:ext>
                </a:extLst>
              </p:cNvPr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9" name="Google Shape;86;p12">
                <a:extLst>
                  <a:ext uri="{FF2B5EF4-FFF2-40B4-BE49-F238E27FC236}">
                    <a16:creationId xmlns:a16="http://schemas.microsoft.com/office/drawing/2014/main" id="{7414C34C-F838-1427-72B5-4234F3E9AE37}"/>
                  </a:ext>
                </a:extLst>
              </p:cNvPr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0" name="Google Shape;87;p12">
                <a:extLst>
                  <a:ext uri="{FF2B5EF4-FFF2-40B4-BE49-F238E27FC236}">
                    <a16:creationId xmlns:a16="http://schemas.microsoft.com/office/drawing/2014/main" id="{D2D50CE9-175E-E6DA-4C44-C55A48D8BB4F}"/>
                  </a:ext>
                </a:extLst>
              </p:cNvPr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1" name="Google Shape;88;p12">
                <a:extLst>
                  <a:ext uri="{FF2B5EF4-FFF2-40B4-BE49-F238E27FC236}">
                    <a16:creationId xmlns:a16="http://schemas.microsoft.com/office/drawing/2014/main" id="{60C0D282-97BD-E201-5413-A7D1DE012034}"/>
                  </a:ext>
                </a:extLst>
              </p:cNvPr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2" name="Google Shape;89;p12">
                <a:extLst>
                  <a:ext uri="{FF2B5EF4-FFF2-40B4-BE49-F238E27FC236}">
                    <a16:creationId xmlns:a16="http://schemas.microsoft.com/office/drawing/2014/main" id="{0DAB0E25-6275-D7E7-66E5-47353D1CB332}"/>
                  </a:ext>
                </a:extLst>
              </p:cNvPr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3" name="Google Shape;90;p12">
                <a:extLst>
                  <a:ext uri="{FF2B5EF4-FFF2-40B4-BE49-F238E27FC236}">
                    <a16:creationId xmlns:a16="http://schemas.microsoft.com/office/drawing/2014/main" id="{9DE8974B-75D4-3071-09F3-535BC4D92A53}"/>
                  </a:ext>
                </a:extLst>
              </p:cNvPr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4" name="Google Shape;91;p12">
                <a:extLst>
                  <a:ext uri="{FF2B5EF4-FFF2-40B4-BE49-F238E27FC236}">
                    <a16:creationId xmlns:a16="http://schemas.microsoft.com/office/drawing/2014/main" id="{78EF6DA0-48F4-6417-1073-01DEE3AA3141}"/>
                  </a:ext>
                </a:extLst>
              </p:cNvPr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5" name="Google Shape;92;p12">
                <a:extLst>
                  <a:ext uri="{FF2B5EF4-FFF2-40B4-BE49-F238E27FC236}">
                    <a16:creationId xmlns:a16="http://schemas.microsoft.com/office/drawing/2014/main" id="{552343B6-C78C-5257-5CCD-576A28AA8929}"/>
                  </a:ext>
                </a:extLst>
              </p:cNvPr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6" name="Google Shape;93;p12">
                <a:extLst>
                  <a:ext uri="{FF2B5EF4-FFF2-40B4-BE49-F238E27FC236}">
                    <a16:creationId xmlns:a16="http://schemas.microsoft.com/office/drawing/2014/main" id="{3E30AF64-594D-8FAF-121A-E760BF4E4C1B}"/>
                  </a:ext>
                </a:extLst>
              </p:cNvPr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7" name="Google Shape;94;p12">
                <a:extLst>
                  <a:ext uri="{FF2B5EF4-FFF2-40B4-BE49-F238E27FC236}">
                    <a16:creationId xmlns:a16="http://schemas.microsoft.com/office/drawing/2014/main" id="{C7D1DE76-644F-0501-7B8B-1EC293F3D1F4}"/>
                  </a:ext>
                </a:extLst>
              </p:cNvPr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8" name="Google Shape;95;p12">
                <a:extLst>
                  <a:ext uri="{FF2B5EF4-FFF2-40B4-BE49-F238E27FC236}">
                    <a16:creationId xmlns:a16="http://schemas.microsoft.com/office/drawing/2014/main" id="{B9842A8E-CF8C-5D70-FCBB-8E45C8CF5417}"/>
                  </a:ext>
                </a:extLst>
              </p:cNvPr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9" name="Google Shape;96;p12">
                <a:extLst>
                  <a:ext uri="{FF2B5EF4-FFF2-40B4-BE49-F238E27FC236}">
                    <a16:creationId xmlns:a16="http://schemas.microsoft.com/office/drawing/2014/main" id="{96897178-75F9-6DA9-4CB9-1FA34F00F821}"/>
                  </a:ext>
                </a:extLst>
              </p:cNvPr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0" name="Google Shape;97;p12">
                <a:extLst>
                  <a:ext uri="{FF2B5EF4-FFF2-40B4-BE49-F238E27FC236}">
                    <a16:creationId xmlns:a16="http://schemas.microsoft.com/office/drawing/2014/main" id="{7E2799C6-BFA2-767F-62DD-5B3781E88A8F}"/>
                  </a:ext>
                </a:extLst>
              </p:cNvPr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1" name="Google Shape;98;p12">
                <a:extLst>
                  <a:ext uri="{FF2B5EF4-FFF2-40B4-BE49-F238E27FC236}">
                    <a16:creationId xmlns:a16="http://schemas.microsoft.com/office/drawing/2014/main" id="{B5F5B677-EDFA-D2B6-F76B-3088B95E5590}"/>
                  </a:ext>
                </a:extLst>
              </p:cNvPr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2" name="Google Shape;99;p12">
                <a:extLst>
                  <a:ext uri="{FF2B5EF4-FFF2-40B4-BE49-F238E27FC236}">
                    <a16:creationId xmlns:a16="http://schemas.microsoft.com/office/drawing/2014/main" id="{8ADEBB83-6B42-2207-FEFB-DC3D650FBB48}"/>
                  </a:ext>
                </a:extLst>
              </p:cNvPr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3" name="Google Shape;100;p12">
                <a:extLst>
                  <a:ext uri="{FF2B5EF4-FFF2-40B4-BE49-F238E27FC236}">
                    <a16:creationId xmlns:a16="http://schemas.microsoft.com/office/drawing/2014/main" id="{4A980165-9EFC-7A05-7D51-4B18B40FD2C1}"/>
                  </a:ext>
                </a:extLst>
              </p:cNvPr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4" name="Google Shape;101;p12">
                <a:extLst>
                  <a:ext uri="{FF2B5EF4-FFF2-40B4-BE49-F238E27FC236}">
                    <a16:creationId xmlns:a16="http://schemas.microsoft.com/office/drawing/2014/main" id="{3B0D54F0-D619-DAA5-FB92-47D39DC941FA}"/>
                  </a:ext>
                </a:extLst>
              </p:cNvPr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5" name="Google Shape;102;p12">
                <a:extLst>
                  <a:ext uri="{FF2B5EF4-FFF2-40B4-BE49-F238E27FC236}">
                    <a16:creationId xmlns:a16="http://schemas.microsoft.com/office/drawing/2014/main" id="{74828EE5-B8DA-462C-11C1-18B732682809}"/>
                  </a:ext>
                </a:extLst>
              </p:cNvPr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6" name="Google Shape;103;p12">
                <a:extLst>
                  <a:ext uri="{FF2B5EF4-FFF2-40B4-BE49-F238E27FC236}">
                    <a16:creationId xmlns:a16="http://schemas.microsoft.com/office/drawing/2014/main" id="{4A01A225-29EA-7302-8829-7C5C45DFC3DC}"/>
                  </a:ext>
                </a:extLst>
              </p:cNvPr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7" name="Google Shape;104;p12">
                <a:extLst>
                  <a:ext uri="{FF2B5EF4-FFF2-40B4-BE49-F238E27FC236}">
                    <a16:creationId xmlns:a16="http://schemas.microsoft.com/office/drawing/2014/main" id="{B99B9B17-46EB-CDAC-E0A0-7AC45632B9D9}"/>
                  </a:ext>
                </a:extLst>
              </p:cNvPr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8" name="Google Shape;105;p12">
                <a:extLst>
                  <a:ext uri="{FF2B5EF4-FFF2-40B4-BE49-F238E27FC236}">
                    <a16:creationId xmlns:a16="http://schemas.microsoft.com/office/drawing/2014/main" id="{5AF67C1B-28B6-4E5C-DF89-EA2115CE3181}"/>
                  </a:ext>
                </a:extLst>
              </p:cNvPr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9" name="Google Shape;106;p12">
                <a:extLst>
                  <a:ext uri="{FF2B5EF4-FFF2-40B4-BE49-F238E27FC236}">
                    <a16:creationId xmlns:a16="http://schemas.microsoft.com/office/drawing/2014/main" id="{63221013-1C7D-BC4F-A302-8F6F51634BB2}"/>
                  </a:ext>
                </a:extLst>
              </p:cNvPr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0" name="Google Shape;107;p12">
                <a:extLst>
                  <a:ext uri="{FF2B5EF4-FFF2-40B4-BE49-F238E27FC236}">
                    <a16:creationId xmlns:a16="http://schemas.microsoft.com/office/drawing/2014/main" id="{3826320C-4892-8564-41F3-95D9CFDAF201}"/>
                  </a:ext>
                </a:extLst>
              </p:cNvPr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1" name="Google Shape;108;p12">
                <a:extLst>
                  <a:ext uri="{FF2B5EF4-FFF2-40B4-BE49-F238E27FC236}">
                    <a16:creationId xmlns:a16="http://schemas.microsoft.com/office/drawing/2014/main" id="{25E7924F-B00E-346B-CFE8-BBE45B302A84}"/>
                  </a:ext>
                </a:extLst>
              </p:cNvPr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2" name="Google Shape;109;p12">
                <a:extLst>
                  <a:ext uri="{FF2B5EF4-FFF2-40B4-BE49-F238E27FC236}">
                    <a16:creationId xmlns:a16="http://schemas.microsoft.com/office/drawing/2014/main" id="{96CC6225-931A-B0B9-C602-A79F1FE5A7A9}"/>
                  </a:ext>
                </a:extLst>
              </p:cNvPr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3" name="Google Shape;110;p12">
                <a:extLst>
                  <a:ext uri="{FF2B5EF4-FFF2-40B4-BE49-F238E27FC236}">
                    <a16:creationId xmlns:a16="http://schemas.microsoft.com/office/drawing/2014/main" id="{525EE989-1FD7-4D08-6BE5-595250279BA8}"/>
                  </a:ext>
                </a:extLst>
              </p:cNvPr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4" name="Google Shape;111;p12">
                <a:extLst>
                  <a:ext uri="{FF2B5EF4-FFF2-40B4-BE49-F238E27FC236}">
                    <a16:creationId xmlns:a16="http://schemas.microsoft.com/office/drawing/2014/main" id="{BFF14C12-5B67-2EF6-0CA4-2D5BB1EC7D33}"/>
                  </a:ext>
                </a:extLst>
              </p:cNvPr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5" name="Google Shape;112;p12">
                <a:extLst>
                  <a:ext uri="{FF2B5EF4-FFF2-40B4-BE49-F238E27FC236}">
                    <a16:creationId xmlns:a16="http://schemas.microsoft.com/office/drawing/2014/main" id="{3A5296B1-85D0-71DC-38CA-F60882EC7189}"/>
                  </a:ext>
                </a:extLst>
              </p:cNvPr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6" name="Google Shape;113;p12">
                <a:extLst>
                  <a:ext uri="{FF2B5EF4-FFF2-40B4-BE49-F238E27FC236}">
                    <a16:creationId xmlns:a16="http://schemas.microsoft.com/office/drawing/2014/main" id="{98601C63-67BC-C297-E058-BB5F392417AF}"/>
                  </a:ext>
                </a:extLst>
              </p:cNvPr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7" name="Google Shape;114;p12">
                <a:extLst>
                  <a:ext uri="{FF2B5EF4-FFF2-40B4-BE49-F238E27FC236}">
                    <a16:creationId xmlns:a16="http://schemas.microsoft.com/office/drawing/2014/main" id="{AB72CB0F-E8D0-3427-C73F-781938FCC618}"/>
                  </a:ext>
                </a:extLst>
              </p:cNvPr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8" name="Google Shape;115;p12">
                <a:extLst>
                  <a:ext uri="{FF2B5EF4-FFF2-40B4-BE49-F238E27FC236}">
                    <a16:creationId xmlns:a16="http://schemas.microsoft.com/office/drawing/2014/main" id="{06B7D5B8-354E-C1A7-8BBA-E03D73EB3254}"/>
                  </a:ext>
                </a:extLst>
              </p:cNvPr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9" name="Google Shape;116;p12">
                <a:extLst>
                  <a:ext uri="{FF2B5EF4-FFF2-40B4-BE49-F238E27FC236}">
                    <a16:creationId xmlns:a16="http://schemas.microsoft.com/office/drawing/2014/main" id="{4E0E8C70-7219-6B0F-1555-E5941B469BD1}"/>
                  </a:ext>
                </a:extLst>
              </p:cNvPr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0" name="Google Shape;117;p12">
                <a:extLst>
                  <a:ext uri="{FF2B5EF4-FFF2-40B4-BE49-F238E27FC236}">
                    <a16:creationId xmlns:a16="http://schemas.microsoft.com/office/drawing/2014/main" id="{659C809C-A58D-B7F7-C81A-BC19A527A3D3}"/>
                  </a:ext>
                </a:extLst>
              </p:cNvPr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1" name="Google Shape;118;p12">
                <a:extLst>
                  <a:ext uri="{FF2B5EF4-FFF2-40B4-BE49-F238E27FC236}">
                    <a16:creationId xmlns:a16="http://schemas.microsoft.com/office/drawing/2014/main" id="{F25922AA-26FF-AECB-0779-B5458EAB46AF}"/>
                  </a:ext>
                </a:extLst>
              </p:cNvPr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2" name="Google Shape;119;p12">
                <a:extLst>
                  <a:ext uri="{FF2B5EF4-FFF2-40B4-BE49-F238E27FC236}">
                    <a16:creationId xmlns:a16="http://schemas.microsoft.com/office/drawing/2014/main" id="{130B4F59-51B0-74C5-0623-3640E9E432FE}"/>
                  </a:ext>
                </a:extLst>
              </p:cNvPr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3" name="Google Shape;120;p12">
                <a:extLst>
                  <a:ext uri="{FF2B5EF4-FFF2-40B4-BE49-F238E27FC236}">
                    <a16:creationId xmlns:a16="http://schemas.microsoft.com/office/drawing/2014/main" id="{C10DE39C-CD2E-E95F-2687-6CA713DC5BC7}"/>
                  </a:ext>
                </a:extLst>
              </p:cNvPr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4" name="Google Shape;121;p12">
                <a:extLst>
                  <a:ext uri="{FF2B5EF4-FFF2-40B4-BE49-F238E27FC236}">
                    <a16:creationId xmlns:a16="http://schemas.microsoft.com/office/drawing/2014/main" id="{001E900B-481D-FBA8-06A4-8B1D8BB69FCA}"/>
                  </a:ext>
                </a:extLst>
              </p:cNvPr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5" name="Google Shape;122;p12">
                <a:extLst>
                  <a:ext uri="{FF2B5EF4-FFF2-40B4-BE49-F238E27FC236}">
                    <a16:creationId xmlns:a16="http://schemas.microsoft.com/office/drawing/2014/main" id="{105B3BEE-6E32-C717-3696-9C0CE84C7FDD}"/>
                  </a:ext>
                </a:extLst>
              </p:cNvPr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6" name="Google Shape;123;p12">
                <a:extLst>
                  <a:ext uri="{FF2B5EF4-FFF2-40B4-BE49-F238E27FC236}">
                    <a16:creationId xmlns:a16="http://schemas.microsoft.com/office/drawing/2014/main" id="{8750C23B-452C-837E-62AC-511334899E8D}"/>
                  </a:ext>
                </a:extLst>
              </p:cNvPr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7" name="Google Shape;124;p12">
                <a:extLst>
                  <a:ext uri="{FF2B5EF4-FFF2-40B4-BE49-F238E27FC236}">
                    <a16:creationId xmlns:a16="http://schemas.microsoft.com/office/drawing/2014/main" id="{39A0106E-9DBC-A8AF-2B32-208D46AAF30E}"/>
                  </a:ext>
                </a:extLst>
              </p:cNvPr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8" name="Google Shape;125;p12">
                <a:extLst>
                  <a:ext uri="{FF2B5EF4-FFF2-40B4-BE49-F238E27FC236}">
                    <a16:creationId xmlns:a16="http://schemas.microsoft.com/office/drawing/2014/main" id="{441B4A55-C9E3-A01A-9091-619AF626C67B}"/>
                  </a:ext>
                </a:extLst>
              </p:cNvPr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9" name="Google Shape;126;p12">
                <a:extLst>
                  <a:ext uri="{FF2B5EF4-FFF2-40B4-BE49-F238E27FC236}">
                    <a16:creationId xmlns:a16="http://schemas.microsoft.com/office/drawing/2014/main" id="{BB946E81-71A3-5241-42EC-312B754FF754}"/>
                  </a:ext>
                </a:extLst>
              </p:cNvPr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0" name="Google Shape;127;p12">
                <a:extLst>
                  <a:ext uri="{FF2B5EF4-FFF2-40B4-BE49-F238E27FC236}">
                    <a16:creationId xmlns:a16="http://schemas.microsoft.com/office/drawing/2014/main" id="{FB296A7D-DA18-657C-A6AC-6E824FD4F49D}"/>
                  </a:ext>
                </a:extLst>
              </p:cNvPr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1" name="Google Shape;128;p12">
                <a:extLst>
                  <a:ext uri="{FF2B5EF4-FFF2-40B4-BE49-F238E27FC236}">
                    <a16:creationId xmlns:a16="http://schemas.microsoft.com/office/drawing/2014/main" id="{78A78001-30AA-FAB2-374E-2EF6B13F2462}"/>
                  </a:ext>
                </a:extLst>
              </p:cNvPr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2" name="Google Shape;129;p12">
                <a:extLst>
                  <a:ext uri="{FF2B5EF4-FFF2-40B4-BE49-F238E27FC236}">
                    <a16:creationId xmlns:a16="http://schemas.microsoft.com/office/drawing/2014/main" id="{86FDDF1C-1E8A-9274-43BB-5380F137B1E3}"/>
                  </a:ext>
                </a:extLst>
              </p:cNvPr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3" name="Google Shape;130;p12">
                <a:extLst>
                  <a:ext uri="{FF2B5EF4-FFF2-40B4-BE49-F238E27FC236}">
                    <a16:creationId xmlns:a16="http://schemas.microsoft.com/office/drawing/2014/main" id="{42B0D479-F213-1124-CFFF-72232EDEFC08}"/>
                  </a:ext>
                </a:extLst>
              </p:cNvPr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4" name="Google Shape;131;p12">
                <a:extLst>
                  <a:ext uri="{FF2B5EF4-FFF2-40B4-BE49-F238E27FC236}">
                    <a16:creationId xmlns:a16="http://schemas.microsoft.com/office/drawing/2014/main" id="{10B09B5B-ACAB-2ADB-A736-D0AA5A848C83}"/>
                  </a:ext>
                </a:extLst>
              </p:cNvPr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5" name="Google Shape;132;p12">
                <a:extLst>
                  <a:ext uri="{FF2B5EF4-FFF2-40B4-BE49-F238E27FC236}">
                    <a16:creationId xmlns:a16="http://schemas.microsoft.com/office/drawing/2014/main" id="{69D8C341-B721-34DF-1EC9-4806E2B8DD70}"/>
                  </a:ext>
                </a:extLst>
              </p:cNvPr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6" name="Google Shape;133;p12">
                <a:extLst>
                  <a:ext uri="{FF2B5EF4-FFF2-40B4-BE49-F238E27FC236}">
                    <a16:creationId xmlns:a16="http://schemas.microsoft.com/office/drawing/2014/main" id="{D1AF21EA-1C02-8341-747A-64B2EA91E701}"/>
                  </a:ext>
                </a:extLst>
              </p:cNvPr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7" name="Google Shape;134;p12">
                <a:extLst>
                  <a:ext uri="{FF2B5EF4-FFF2-40B4-BE49-F238E27FC236}">
                    <a16:creationId xmlns:a16="http://schemas.microsoft.com/office/drawing/2014/main" id="{8DBFC146-6974-C4DA-0205-F8EE6C294F2E}"/>
                  </a:ext>
                </a:extLst>
              </p:cNvPr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8" name="Google Shape;135;p12">
                <a:extLst>
                  <a:ext uri="{FF2B5EF4-FFF2-40B4-BE49-F238E27FC236}">
                    <a16:creationId xmlns:a16="http://schemas.microsoft.com/office/drawing/2014/main" id="{9A056C42-0469-2814-B4FD-99376877A0B6}"/>
                  </a:ext>
                </a:extLst>
              </p:cNvPr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9" name="Google Shape;136;p12">
                <a:extLst>
                  <a:ext uri="{FF2B5EF4-FFF2-40B4-BE49-F238E27FC236}">
                    <a16:creationId xmlns:a16="http://schemas.microsoft.com/office/drawing/2014/main" id="{C0D059B8-B4B1-8D3D-0DFC-61156E1500B1}"/>
                  </a:ext>
                </a:extLst>
              </p:cNvPr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0" name="Google Shape;137;p12">
                <a:extLst>
                  <a:ext uri="{FF2B5EF4-FFF2-40B4-BE49-F238E27FC236}">
                    <a16:creationId xmlns:a16="http://schemas.microsoft.com/office/drawing/2014/main" id="{6AA095D2-ADC4-FE6B-E64F-1DDD78FEB4AD}"/>
                  </a:ext>
                </a:extLst>
              </p:cNvPr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1" name="Google Shape;138;p12">
                <a:extLst>
                  <a:ext uri="{FF2B5EF4-FFF2-40B4-BE49-F238E27FC236}">
                    <a16:creationId xmlns:a16="http://schemas.microsoft.com/office/drawing/2014/main" id="{900C5A3E-FA4D-49AE-7C09-1554B544C3AD}"/>
                  </a:ext>
                </a:extLst>
              </p:cNvPr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2" name="Google Shape;139;p12">
                <a:extLst>
                  <a:ext uri="{FF2B5EF4-FFF2-40B4-BE49-F238E27FC236}">
                    <a16:creationId xmlns:a16="http://schemas.microsoft.com/office/drawing/2014/main" id="{E8EE3450-2C07-F225-1B3A-A3F082A5CB86}"/>
                  </a:ext>
                </a:extLst>
              </p:cNvPr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3" name="Google Shape;140;p12">
                <a:extLst>
                  <a:ext uri="{FF2B5EF4-FFF2-40B4-BE49-F238E27FC236}">
                    <a16:creationId xmlns:a16="http://schemas.microsoft.com/office/drawing/2014/main" id="{628D2143-5864-C4C8-83A2-BBF7C797DD3A}"/>
                  </a:ext>
                </a:extLst>
              </p:cNvPr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4" name="Google Shape;141;p12">
                <a:extLst>
                  <a:ext uri="{FF2B5EF4-FFF2-40B4-BE49-F238E27FC236}">
                    <a16:creationId xmlns:a16="http://schemas.microsoft.com/office/drawing/2014/main" id="{4AD1BA8A-059A-6BA1-1FCD-ECBC96E5BB6B}"/>
                  </a:ext>
                </a:extLst>
              </p:cNvPr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5" name="Google Shape;142;p12">
                <a:extLst>
                  <a:ext uri="{FF2B5EF4-FFF2-40B4-BE49-F238E27FC236}">
                    <a16:creationId xmlns:a16="http://schemas.microsoft.com/office/drawing/2014/main" id="{D5F78358-4D70-8053-779B-5718C82C8202}"/>
                  </a:ext>
                </a:extLst>
              </p:cNvPr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6" name="Google Shape;143;p12">
                <a:extLst>
                  <a:ext uri="{FF2B5EF4-FFF2-40B4-BE49-F238E27FC236}">
                    <a16:creationId xmlns:a16="http://schemas.microsoft.com/office/drawing/2014/main" id="{00E316E0-7DB0-8BC7-EAAC-595DEF52282C}"/>
                  </a:ext>
                </a:extLst>
              </p:cNvPr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7" name="Google Shape;144;p12">
                <a:extLst>
                  <a:ext uri="{FF2B5EF4-FFF2-40B4-BE49-F238E27FC236}">
                    <a16:creationId xmlns:a16="http://schemas.microsoft.com/office/drawing/2014/main" id="{BFCBD705-9482-C3E1-8CD3-176BB33D10B5}"/>
                  </a:ext>
                </a:extLst>
              </p:cNvPr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8" name="Google Shape;145;p12">
                <a:extLst>
                  <a:ext uri="{FF2B5EF4-FFF2-40B4-BE49-F238E27FC236}">
                    <a16:creationId xmlns:a16="http://schemas.microsoft.com/office/drawing/2014/main" id="{88BF047E-F3B1-2227-A21B-BD0F5210E31F}"/>
                  </a:ext>
                </a:extLst>
              </p:cNvPr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9" name="Google Shape;146;p12">
                <a:extLst>
                  <a:ext uri="{FF2B5EF4-FFF2-40B4-BE49-F238E27FC236}">
                    <a16:creationId xmlns:a16="http://schemas.microsoft.com/office/drawing/2014/main" id="{76081AD8-E9FE-5356-5F1F-01D0096E6BAC}"/>
                  </a:ext>
                </a:extLst>
              </p:cNvPr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0" name="Google Shape;147;p12">
                <a:extLst>
                  <a:ext uri="{FF2B5EF4-FFF2-40B4-BE49-F238E27FC236}">
                    <a16:creationId xmlns:a16="http://schemas.microsoft.com/office/drawing/2014/main" id="{F7AC9DDA-3B46-B42F-29B6-18ABDE8AA8A6}"/>
                  </a:ext>
                </a:extLst>
              </p:cNvPr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1" name="Google Shape;148;p12">
                <a:extLst>
                  <a:ext uri="{FF2B5EF4-FFF2-40B4-BE49-F238E27FC236}">
                    <a16:creationId xmlns:a16="http://schemas.microsoft.com/office/drawing/2014/main" id="{C3F0F1AC-9A9A-F416-6A0A-B432D983C722}"/>
                  </a:ext>
                </a:extLst>
              </p:cNvPr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2" name="Google Shape;149;p12">
                <a:extLst>
                  <a:ext uri="{FF2B5EF4-FFF2-40B4-BE49-F238E27FC236}">
                    <a16:creationId xmlns:a16="http://schemas.microsoft.com/office/drawing/2014/main" id="{F1E0B9F3-95B6-2372-5E5F-9E74FD1335D2}"/>
                  </a:ext>
                </a:extLst>
              </p:cNvPr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3" name="Google Shape;150;p12">
                <a:extLst>
                  <a:ext uri="{FF2B5EF4-FFF2-40B4-BE49-F238E27FC236}">
                    <a16:creationId xmlns:a16="http://schemas.microsoft.com/office/drawing/2014/main" id="{D53DEAC3-AFF6-BC76-25DC-CF55EDFC855A}"/>
                  </a:ext>
                </a:extLst>
              </p:cNvPr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4" name="Google Shape;151;p12">
                <a:extLst>
                  <a:ext uri="{FF2B5EF4-FFF2-40B4-BE49-F238E27FC236}">
                    <a16:creationId xmlns:a16="http://schemas.microsoft.com/office/drawing/2014/main" id="{35B619B3-5060-62BB-7793-F6FAF238F219}"/>
                  </a:ext>
                </a:extLst>
              </p:cNvPr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5" name="Google Shape;152;p12">
                <a:extLst>
                  <a:ext uri="{FF2B5EF4-FFF2-40B4-BE49-F238E27FC236}">
                    <a16:creationId xmlns:a16="http://schemas.microsoft.com/office/drawing/2014/main" id="{8D9B0EBF-86C6-3B14-7439-AE113F1C2951}"/>
                  </a:ext>
                </a:extLst>
              </p:cNvPr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6" name="Google Shape;153;p12">
                <a:extLst>
                  <a:ext uri="{FF2B5EF4-FFF2-40B4-BE49-F238E27FC236}">
                    <a16:creationId xmlns:a16="http://schemas.microsoft.com/office/drawing/2014/main" id="{970F0AC5-2F04-4446-2043-2AFBABEC4FF4}"/>
                  </a:ext>
                </a:extLst>
              </p:cNvPr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7" name="Google Shape;154;p12">
                <a:extLst>
                  <a:ext uri="{FF2B5EF4-FFF2-40B4-BE49-F238E27FC236}">
                    <a16:creationId xmlns:a16="http://schemas.microsoft.com/office/drawing/2014/main" id="{083D1530-8393-0A0D-A333-FEA39D4BF12A}"/>
                  </a:ext>
                </a:extLst>
              </p:cNvPr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8" name="Google Shape;155;p12">
                <a:extLst>
                  <a:ext uri="{FF2B5EF4-FFF2-40B4-BE49-F238E27FC236}">
                    <a16:creationId xmlns:a16="http://schemas.microsoft.com/office/drawing/2014/main" id="{0D90B8BF-955A-52EB-A2DE-7C2BC64EC796}"/>
                  </a:ext>
                </a:extLst>
              </p:cNvPr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9" name="Google Shape;156;p12">
                <a:extLst>
                  <a:ext uri="{FF2B5EF4-FFF2-40B4-BE49-F238E27FC236}">
                    <a16:creationId xmlns:a16="http://schemas.microsoft.com/office/drawing/2014/main" id="{EB6371AB-7359-36FD-4916-C6B40DB4493A}"/>
                  </a:ext>
                </a:extLst>
              </p:cNvPr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0" name="Google Shape;157;p12">
                <a:extLst>
                  <a:ext uri="{FF2B5EF4-FFF2-40B4-BE49-F238E27FC236}">
                    <a16:creationId xmlns:a16="http://schemas.microsoft.com/office/drawing/2014/main" id="{3A21ED1C-A34D-C939-8224-30032E7F4E5B}"/>
                  </a:ext>
                </a:extLst>
              </p:cNvPr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1" name="Google Shape;158;p12">
                <a:extLst>
                  <a:ext uri="{FF2B5EF4-FFF2-40B4-BE49-F238E27FC236}">
                    <a16:creationId xmlns:a16="http://schemas.microsoft.com/office/drawing/2014/main" id="{87900040-1F06-1CFE-A975-A74B9DEC95E6}"/>
                  </a:ext>
                </a:extLst>
              </p:cNvPr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2" name="Google Shape;159;p12">
                <a:extLst>
                  <a:ext uri="{FF2B5EF4-FFF2-40B4-BE49-F238E27FC236}">
                    <a16:creationId xmlns:a16="http://schemas.microsoft.com/office/drawing/2014/main" id="{54B7FBD6-7CA2-4E78-0964-5106BB8BCE07}"/>
                  </a:ext>
                </a:extLst>
              </p:cNvPr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3" name="Google Shape;160;p12">
                <a:extLst>
                  <a:ext uri="{FF2B5EF4-FFF2-40B4-BE49-F238E27FC236}">
                    <a16:creationId xmlns:a16="http://schemas.microsoft.com/office/drawing/2014/main" id="{79709128-2B05-9E09-21A5-0F53E0F7B373}"/>
                  </a:ext>
                </a:extLst>
              </p:cNvPr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4" name="Google Shape;161;p12">
                <a:extLst>
                  <a:ext uri="{FF2B5EF4-FFF2-40B4-BE49-F238E27FC236}">
                    <a16:creationId xmlns:a16="http://schemas.microsoft.com/office/drawing/2014/main" id="{A7586DB0-113C-2832-A3E9-6338816824A2}"/>
                  </a:ext>
                </a:extLst>
              </p:cNvPr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5" name="Google Shape;162;p12">
                <a:extLst>
                  <a:ext uri="{FF2B5EF4-FFF2-40B4-BE49-F238E27FC236}">
                    <a16:creationId xmlns:a16="http://schemas.microsoft.com/office/drawing/2014/main" id="{BCD71F1B-8AE9-6ADB-0640-B1902B791F35}"/>
                  </a:ext>
                </a:extLst>
              </p:cNvPr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6" name="Google Shape;163;p12">
                <a:extLst>
                  <a:ext uri="{FF2B5EF4-FFF2-40B4-BE49-F238E27FC236}">
                    <a16:creationId xmlns:a16="http://schemas.microsoft.com/office/drawing/2014/main" id="{371BA8D9-8B6E-7D35-7B9C-A2D5F6A11E4D}"/>
                  </a:ext>
                </a:extLst>
              </p:cNvPr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7" name="Google Shape;164;p12">
                <a:extLst>
                  <a:ext uri="{FF2B5EF4-FFF2-40B4-BE49-F238E27FC236}">
                    <a16:creationId xmlns:a16="http://schemas.microsoft.com/office/drawing/2014/main" id="{6E586D1A-59C3-1C36-98E0-6EFF37BFA96D}"/>
                  </a:ext>
                </a:extLst>
              </p:cNvPr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8" name="Google Shape;165;p12">
                <a:extLst>
                  <a:ext uri="{FF2B5EF4-FFF2-40B4-BE49-F238E27FC236}">
                    <a16:creationId xmlns:a16="http://schemas.microsoft.com/office/drawing/2014/main" id="{22D38993-79AE-BB8F-E4CA-8AAD3EA3A14F}"/>
                  </a:ext>
                </a:extLst>
              </p:cNvPr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9" name="Google Shape;166;p12">
                <a:extLst>
                  <a:ext uri="{FF2B5EF4-FFF2-40B4-BE49-F238E27FC236}">
                    <a16:creationId xmlns:a16="http://schemas.microsoft.com/office/drawing/2014/main" id="{76996CAD-50E2-CDDC-E53C-ABD8F3AA39AD}"/>
                  </a:ext>
                </a:extLst>
              </p:cNvPr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0" name="Google Shape;167;p12">
                <a:extLst>
                  <a:ext uri="{FF2B5EF4-FFF2-40B4-BE49-F238E27FC236}">
                    <a16:creationId xmlns:a16="http://schemas.microsoft.com/office/drawing/2014/main" id="{7396810C-D13A-041B-65B7-E4FD947EDEE5}"/>
                  </a:ext>
                </a:extLst>
              </p:cNvPr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1" name="Google Shape;168;p12">
                <a:extLst>
                  <a:ext uri="{FF2B5EF4-FFF2-40B4-BE49-F238E27FC236}">
                    <a16:creationId xmlns:a16="http://schemas.microsoft.com/office/drawing/2014/main" id="{DAFAD0B7-9F33-4F90-83D2-38C2A7C37EDC}"/>
                  </a:ext>
                </a:extLst>
              </p:cNvPr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2" name="Google Shape;169;p12">
                <a:extLst>
                  <a:ext uri="{FF2B5EF4-FFF2-40B4-BE49-F238E27FC236}">
                    <a16:creationId xmlns:a16="http://schemas.microsoft.com/office/drawing/2014/main" id="{2EC88CE5-6E8E-B497-3DBB-AC7D089295F1}"/>
                  </a:ext>
                </a:extLst>
              </p:cNvPr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3" name="Google Shape;170;p12">
                <a:extLst>
                  <a:ext uri="{FF2B5EF4-FFF2-40B4-BE49-F238E27FC236}">
                    <a16:creationId xmlns:a16="http://schemas.microsoft.com/office/drawing/2014/main" id="{8B903ADE-82C1-E647-706E-9CF779269794}"/>
                  </a:ext>
                </a:extLst>
              </p:cNvPr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4" name="Google Shape;171;p12">
                <a:extLst>
                  <a:ext uri="{FF2B5EF4-FFF2-40B4-BE49-F238E27FC236}">
                    <a16:creationId xmlns:a16="http://schemas.microsoft.com/office/drawing/2014/main" id="{A6EA09C3-E7BE-8939-41BF-A44F3DA8143B}"/>
                  </a:ext>
                </a:extLst>
              </p:cNvPr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12" name="Google Shape;172;p12">
              <a:extLst>
                <a:ext uri="{FF2B5EF4-FFF2-40B4-BE49-F238E27FC236}">
                  <a16:creationId xmlns:a16="http://schemas.microsoft.com/office/drawing/2014/main" id="{A091D5C4-AB89-9710-4275-42A2BC7651BC}"/>
                </a:ext>
              </a:extLst>
            </p:cNvPr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3" name="Google Shape;173;p12">
              <a:extLst>
                <a:ext uri="{FF2B5EF4-FFF2-40B4-BE49-F238E27FC236}">
                  <a16:creationId xmlns:a16="http://schemas.microsoft.com/office/drawing/2014/main" id="{81E5AE02-EB4E-5A59-F409-0A9ED8635199}"/>
                </a:ext>
              </a:extLst>
            </p:cNvPr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4" name="Google Shape;174;p12">
              <a:extLst>
                <a:ext uri="{FF2B5EF4-FFF2-40B4-BE49-F238E27FC236}">
                  <a16:creationId xmlns:a16="http://schemas.microsoft.com/office/drawing/2014/main" id="{49DFEAFB-AE53-A05F-5E14-DD1AD7D6E471}"/>
                </a:ext>
              </a:extLst>
            </p:cNvPr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5" name="Google Shape;175;p12">
              <a:extLst>
                <a:ext uri="{FF2B5EF4-FFF2-40B4-BE49-F238E27FC236}">
                  <a16:creationId xmlns:a16="http://schemas.microsoft.com/office/drawing/2014/main" id="{C795F442-5086-CBC8-79D6-37878AF103F1}"/>
                </a:ext>
              </a:extLst>
            </p:cNvPr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6" name="Google Shape;176;p12">
              <a:extLst>
                <a:ext uri="{FF2B5EF4-FFF2-40B4-BE49-F238E27FC236}">
                  <a16:creationId xmlns:a16="http://schemas.microsoft.com/office/drawing/2014/main" id="{A8CB6753-BF62-35B3-CC89-0E39B00C0EDB}"/>
                </a:ext>
              </a:extLst>
            </p:cNvPr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7" name="Google Shape;177;p12">
              <a:extLst>
                <a:ext uri="{FF2B5EF4-FFF2-40B4-BE49-F238E27FC236}">
                  <a16:creationId xmlns:a16="http://schemas.microsoft.com/office/drawing/2014/main" id="{E9155F33-CF84-C910-2A74-5B4ED4CEF6A5}"/>
                </a:ext>
              </a:extLst>
            </p:cNvPr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8" name="Google Shape;178;p12">
              <a:extLst>
                <a:ext uri="{FF2B5EF4-FFF2-40B4-BE49-F238E27FC236}">
                  <a16:creationId xmlns:a16="http://schemas.microsoft.com/office/drawing/2014/main" id="{4DA52B6A-70D4-3191-BC4E-FBEC2EFBB3D9}"/>
                </a:ext>
              </a:extLst>
            </p:cNvPr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9" name="Google Shape;179;p12">
              <a:extLst>
                <a:ext uri="{FF2B5EF4-FFF2-40B4-BE49-F238E27FC236}">
                  <a16:creationId xmlns:a16="http://schemas.microsoft.com/office/drawing/2014/main" id="{1224406C-F6D6-44C5-D720-931F8B9EEB3E}"/>
                </a:ext>
              </a:extLst>
            </p:cNvPr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0" name="Google Shape;180;p12">
              <a:extLst>
                <a:ext uri="{FF2B5EF4-FFF2-40B4-BE49-F238E27FC236}">
                  <a16:creationId xmlns:a16="http://schemas.microsoft.com/office/drawing/2014/main" id="{017851C4-5E9F-3624-58B9-5E3850E8C0AD}"/>
                </a:ext>
              </a:extLst>
            </p:cNvPr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1" name="Google Shape;181;p12">
              <a:extLst>
                <a:ext uri="{FF2B5EF4-FFF2-40B4-BE49-F238E27FC236}">
                  <a16:creationId xmlns:a16="http://schemas.microsoft.com/office/drawing/2014/main" id="{33F87A24-8C4D-9131-0436-11740DF9B206}"/>
                </a:ext>
              </a:extLst>
            </p:cNvPr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2" name="Google Shape;182;p12">
              <a:extLst>
                <a:ext uri="{FF2B5EF4-FFF2-40B4-BE49-F238E27FC236}">
                  <a16:creationId xmlns:a16="http://schemas.microsoft.com/office/drawing/2014/main" id="{2EB657F2-41FC-A5F9-98BE-E34C9CD1EB7A}"/>
                </a:ext>
              </a:extLst>
            </p:cNvPr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3" name="Google Shape;183;p12">
              <a:extLst>
                <a:ext uri="{FF2B5EF4-FFF2-40B4-BE49-F238E27FC236}">
                  <a16:creationId xmlns:a16="http://schemas.microsoft.com/office/drawing/2014/main" id="{91E8594B-EE9A-6D43-E587-8992AED89C42}"/>
                </a:ext>
              </a:extLst>
            </p:cNvPr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4" name="Google Shape;184;p12">
              <a:extLst>
                <a:ext uri="{FF2B5EF4-FFF2-40B4-BE49-F238E27FC236}">
                  <a16:creationId xmlns:a16="http://schemas.microsoft.com/office/drawing/2014/main" id="{F9A5EF05-DF22-8EDC-0B8F-4F7CC8B3185A}"/>
                </a:ext>
              </a:extLst>
            </p:cNvPr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5" name="Google Shape;185;p12">
              <a:extLst>
                <a:ext uri="{FF2B5EF4-FFF2-40B4-BE49-F238E27FC236}">
                  <a16:creationId xmlns:a16="http://schemas.microsoft.com/office/drawing/2014/main" id="{36B7F494-1705-8275-067F-A8139E1533F9}"/>
                </a:ext>
              </a:extLst>
            </p:cNvPr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6" name="Google Shape;186;p12">
              <a:extLst>
                <a:ext uri="{FF2B5EF4-FFF2-40B4-BE49-F238E27FC236}">
                  <a16:creationId xmlns:a16="http://schemas.microsoft.com/office/drawing/2014/main" id="{FF91FECA-DF82-722D-DCB7-A65EB0433857}"/>
                </a:ext>
              </a:extLst>
            </p:cNvPr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7" name="Google Shape;187;p12">
              <a:extLst>
                <a:ext uri="{FF2B5EF4-FFF2-40B4-BE49-F238E27FC236}">
                  <a16:creationId xmlns:a16="http://schemas.microsoft.com/office/drawing/2014/main" id="{76910145-4566-E137-9153-C0277E1494DB}"/>
                </a:ext>
              </a:extLst>
            </p:cNvPr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8" name="Google Shape;188;p12">
              <a:extLst>
                <a:ext uri="{FF2B5EF4-FFF2-40B4-BE49-F238E27FC236}">
                  <a16:creationId xmlns:a16="http://schemas.microsoft.com/office/drawing/2014/main" id="{69ED81A8-2825-2656-77D9-98A82888CD53}"/>
                </a:ext>
              </a:extLst>
            </p:cNvPr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9" name="Google Shape;189;p12">
              <a:extLst>
                <a:ext uri="{FF2B5EF4-FFF2-40B4-BE49-F238E27FC236}">
                  <a16:creationId xmlns:a16="http://schemas.microsoft.com/office/drawing/2014/main" id="{BE615104-1F67-12C9-D265-B010334A590D}"/>
                </a:ext>
              </a:extLst>
            </p:cNvPr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0" name="Google Shape;190;p12">
              <a:extLst>
                <a:ext uri="{FF2B5EF4-FFF2-40B4-BE49-F238E27FC236}">
                  <a16:creationId xmlns:a16="http://schemas.microsoft.com/office/drawing/2014/main" id="{1CFAE4EF-C5DB-7E07-30B1-5A9A3BF102DE}"/>
                </a:ext>
              </a:extLst>
            </p:cNvPr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1" name="Google Shape;191;p12">
              <a:extLst>
                <a:ext uri="{FF2B5EF4-FFF2-40B4-BE49-F238E27FC236}">
                  <a16:creationId xmlns:a16="http://schemas.microsoft.com/office/drawing/2014/main" id="{63F29A04-117E-77C4-2E18-FE0ECF474CED}"/>
                </a:ext>
              </a:extLst>
            </p:cNvPr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2" name="Google Shape;192;p12">
              <a:extLst>
                <a:ext uri="{FF2B5EF4-FFF2-40B4-BE49-F238E27FC236}">
                  <a16:creationId xmlns:a16="http://schemas.microsoft.com/office/drawing/2014/main" id="{789B0424-9675-202F-F574-85A8EC71887F}"/>
                </a:ext>
              </a:extLst>
            </p:cNvPr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3" name="Google Shape;193;p12">
              <a:extLst>
                <a:ext uri="{FF2B5EF4-FFF2-40B4-BE49-F238E27FC236}">
                  <a16:creationId xmlns:a16="http://schemas.microsoft.com/office/drawing/2014/main" id="{BEC4DE17-7DC5-F6B6-EAA3-CA5AE676AE6B}"/>
                </a:ext>
              </a:extLst>
            </p:cNvPr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4" name="Google Shape;194;p12">
              <a:extLst>
                <a:ext uri="{FF2B5EF4-FFF2-40B4-BE49-F238E27FC236}">
                  <a16:creationId xmlns:a16="http://schemas.microsoft.com/office/drawing/2014/main" id="{F414B145-15E4-F075-6D0F-037DD8EF35DE}"/>
                </a:ext>
              </a:extLst>
            </p:cNvPr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5" name="Google Shape;195;p12">
              <a:extLst>
                <a:ext uri="{FF2B5EF4-FFF2-40B4-BE49-F238E27FC236}">
                  <a16:creationId xmlns:a16="http://schemas.microsoft.com/office/drawing/2014/main" id="{8E2F0300-61D1-8657-EF51-EAF3F869BA82}"/>
                </a:ext>
              </a:extLst>
            </p:cNvPr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6" name="Google Shape;196;p12">
              <a:extLst>
                <a:ext uri="{FF2B5EF4-FFF2-40B4-BE49-F238E27FC236}">
                  <a16:creationId xmlns:a16="http://schemas.microsoft.com/office/drawing/2014/main" id="{C9C19F48-8AA7-6704-4BE0-8FB5C3832FF2}"/>
                </a:ext>
              </a:extLst>
            </p:cNvPr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7" name="Google Shape;197;p12">
              <a:extLst>
                <a:ext uri="{FF2B5EF4-FFF2-40B4-BE49-F238E27FC236}">
                  <a16:creationId xmlns:a16="http://schemas.microsoft.com/office/drawing/2014/main" id="{3C87B1BC-A6ED-AC83-3348-9FF216FCCFF2}"/>
                </a:ext>
              </a:extLst>
            </p:cNvPr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8" name="Google Shape;198;p12">
              <a:extLst>
                <a:ext uri="{FF2B5EF4-FFF2-40B4-BE49-F238E27FC236}">
                  <a16:creationId xmlns:a16="http://schemas.microsoft.com/office/drawing/2014/main" id="{994186CF-272C-5D32-13EA-E73A6B0783D5}"/>
                </a:ext>
              </a:extLst>
            </p:cNvPr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9" name="Google Shape;199;p12">
              <a:extLst>
                <a:ext uri="{FF2B5EF4-FFF2-40B4-BE49-F238E27FC236}">
                  <a16:creationId xmlns:a16="http://schemas.microsoft.com/office/drawing/2014/main" id="{FE5BF543-B4E1-FB45-CB75-3144A3BB8055}"/>
                </a:ext>
              </a:extLst>
            </p:cNvPr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0" name="Google Shape;200;p12">
              <a:extLst>
                <a:ext uri="{FF2B5EF4-FFF2-40B4-BE49-F238E27FC236}">
                  <a16:creationId xmlns:a16="http://schemas.microsoft.com/office/drawing/2014/main" id="{C9CBC708-547B-E63F-B506-28A5203AD16D}"/>
                </a:ext>
              </a:extLst>
            </p:cNvPr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1" name="Google Shape;201;p12">
              <a:extLst>
                <a:ext uri="{FF2B5EF4-FFF2-40B4-BE49-F238E27FC236}">
                  <a16:creationId xmlns:a16="http://schemas.microsoft.com/office/drawing/2014/main" id="{DAC5E2CC-50D8-072F-186B-2E3ED7BED8BA}"/>
                </a:ext>
              </a:extLst>
            </p:cNvPr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2" name="Google Shape;202;p12">
              <a:extLst>
                <a:ext uri="{FF2B5EF4-FFF2-40B4-BE49-F238E27FC236}">
                  <a16:creationId xmlns:a16="http://schemas.microsoft.com/office/drawing/2014/main" id="{5E25A8BB-2F03-4585-D79C-025687324336}"/>
                </a:ext>
              </a:extLst>
            </p:cNvPr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43" name="Google Shape;203;p12">
              <a:extLst>
                <a:ext uri="{FF2B5EF4-FFF2-40B4-BE49-F238E27FC236}">
                  <a16:creationId xmlns:a16="http://schemas.microsoft.com/office/drawing/2014/main" id="{F0F4D3C2-7F65-E30B-7E52-AACE3F92C114}"/>
                </a:ext>
              </a:extLst>
            </p:cNvPr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561" name="Google Shape;204;p12">
                <a:extLst>
                  <a:ext uri="{FF2B5EF4-FFF2-40B4-BE49-F238E27FC236}">
                    <a16:creationId xmlns:a16="http://schemas.microsoft.com/office/drawing/2014/main" id="{D978F96E-DE9C-DB24-B1BC-502591CCC012}"/>
                  </a:ext>
                </a:extLst>
              </p:cNvPr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2" name="Google Shape;205;p12">
                <a:extLst>
                  <a:ext uri="{FF2B5EF4-FFF2-40B4-BE49-F238E27FC236}">
                    <a16:creationId xmlns:a16="http://schemas.microsoft.com/office/drawing/2014/main" id="{CE645729-453D-CEFE-B6E0-BFA6A9040253}"/>
                  </a:ext>
                </a:extLst>
              </p:cNvPr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3" name="Google Shape;206;p12">
                <a:extLst>
                  <a:ext uri="{FF2B5EF4-FFF2-40B4-BE49-F238E27FC236}">
                    <a16:creationId xmlns:a16="http://schemas.microsoft.com/office/drawing/2014/main" id="{A984285C-4663-8D1E-B2AA-FCABF50E96A6}"/>
                  </a:ext>
                </a:extLst>
              </p:cNvPr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4" name="Google Shape;207;p12">
                <a:extLst>
                  <a:ext uri="{FF2B5EF4-FFF2-40B4-BE49-F238E27FC236}">
                    <a16:creationId xmlns:a16="http://schemas.microsoft.com/office/drawing/2014/main" id="{A029530A-F72A-2141-7FA1-BD6B08998F5A}"/>
                  </a:ext>
                </a:extLst>
              </p:cNvPr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5" name="Google Shape;208;p12">
                <a:extLst>
                  <a:ext uri="{FF2B5EF4-FFF2-40B4-BE49-F238E27FC236}">
                    <a16:creationId xmlns:a16="http://schemas.microsoft.com/office/drawing/2014/main" id="{EAC6493B-300D-88EF-FF5D-07A6F8170C54}"/>
                  </a:ext>
                </a:extLst>
              </p:cNvPr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6" name="Google Shape;209;p12">
                <a:extLst>
                  <a:ext uri="{FF2B5EF4-FFF2-40B4-BE49-F238E27FC236}">
                    <a16:creationId xmlns:a16="http://schemas.microsoft.com/office/drawing/2014/main" id="{743DB83B-8977-CA33-62F4-EBF09686DDDD}"/>
                  </a:ext>
                </a:extLst>
              </p:cNvPr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7" name="Google Shape;210;p12">
                <a:extLst>
                  <a:ext uri="{FF2B5EF4-FFF2-40B4-BE49-F238E27FC236}">
                    <a16:creationId xmlns:a16="http://schemas.microsoft.com/office/drawing/2014/main" id="{B196503C-19AF-94C4-DFBF-5D59AD17D095}"/>
                  </a:ext>
                </a:extLst>
              </p:cNvPr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8" name="Google Shape;211;p12">
                <a:extLst>
                  <a:ext uri="{FF2B5EF4-FFF2-40B4-BE49-F238E27FC236}">
                    <a16:creationId xmlns:a16="http://schemas.microsoft.com/office/drawing/2014/main" id="{56C79D13-B1DA-12F9-083C-9F49E56C1223}"/>
                  </a:ext>
                </a:extLst>
              </p:cNvPr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9" name="Google Shape;212;p12">
                <a:extLst>
                  <a:ext uri="{FF2B5EF4-FFF2-40B4-BE49-F238E27FC236}">
                    <a16:creationId xmlns:a16="http://schemas.microsoft.com/office/drawing/2014/main" id="{EEC80C95-14AC-92FC-7F47-C19D7765F7C7}"/>
                  </a:ext>
                </a:extLst>
              </p:cNvPr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0" name="Google Shape;213;p12">
                <a:extLst>
                  <a:ext uri="{FF2B5EF4-FFF2-40B4-BE49-F238E27FC236}">
                    <a16:creationId xmlns:a16="http://schemas.microsoft.com/office/drawing/2014/main" id="{F7412B6A-98B7-E6F2-53C5-04E4BCDE01BC}"/>
                  </a:ext>
                </a:extLst>
              </p:cNvPr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1" name="Google Shape;214;p12">
                <a:extLst>
                  <a:ext uri="{FF2B5EF4-FFF2-40B4-BE49-F238E27FC236}">
                    <a16:creationId xmlns:a16="http://schemas.microsoft.com/office/drawing/2014/main" id="{97F541A5-ACAE-48C1-7BFB-D4C792734E5B}"/>
                  </a:ext>
                </a:extLst>
              </p:cNvPr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2" name="Google Shape;215;p12">
                <a:extLst>
                  <a:ext uri="{FF2B5EF4-FFF2-40B4-BE49-F238E27FC236}">
                    <a16:creationId xmlns:a16="http://schemas.microsoft.com/office/drawing/2014/main" id="{3B50CFBA-DECA-0D52-4EC1-C4FCDE2226CB}"/>
                  </a:ext>
                </a:extLst>
              </p:cNvPr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3" name="Google Shape;216;p12">
                <a:extLst>
                  <a:ext uri="{FF2B5EF4-FFF2-40B4-BE49-F238E27FC236}">
                    <a16:creationId xmlns:a16="http://schemas.microsoft.com/office/drawing/2014/main" id="{51682E4E-F62F-9A34-1826-389DC191F865}"/>
                  </a:ext>
                </a:extLst>
              </p:cNvPr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4" name="Google Shape;217;p12">
                <a:extLst>
                  <a:ext uri="{FF2B5EF4-FFF2-40B4-BE49-F238E27FC236}">
                    <a16:creationId xmlns:a16="http://schemas.microsoft.com/office/drawing/2014/main" id="{770AF9BB-4495-63FC-D8AC-62ADA11F95D6}"/>
                  </a:ext>
                </a:extLst>
              </p:cNvPr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5" name="Google Shape;218;p12">
                <a:extLst>
                  <a:ext uri="{FF2B5EF4-FFF2-40B4-BE49-F238E27FC236}">
                    <a16:creationId xmlns:a16="http://schemas.microsoft.com/office/drawing/2014/main" id="{F31C860F-5990-8D97-0462-835E58F11AD5}"/>
                  </a:ext>
                </a:extLst>
              </p:cNvPr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6" name="Google Shape;219;p12">
                <a:extLst>
                  <a:ext uri="{FF2B5EF4-FFF2-40B4-BE49-F238E27FC236}">
                    <a16:creationId xmlns:a16="http://schemas.microsoft.com/office/drawing/2014/main" id="{65BD2194-22E7-0245-5F91-CDDFEF2C99CB}"/>
                  </a:ext>
                </a:extLst>
              </p:cNvPr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7" name="Google Shape;220;p12">
                <a:extLst>
                  <a:ext uri="{FF2B5EF4-FFF2-40B4-BE49-F238E27FC236}">
                    <a16:creationId xmlns:a16="http://schemas.microsoft.com/office/drawing/2014/main" id="{4259D755-74E6-F0C6-A4AA-E6DCDDD21D92}"/>
                  </a:ext>
                </a:extLst>
              </p:cNvPr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44" name="Google Shape;221;p12">
              <a:extLst>
                <a:ext uri="{FF2B5EF4-FFF2-40B4-BE49-F238E27FC236}">
                  <a16:creationId xmlns:a16="http://schemas.microsoft.com/office/drawing/2014/main" id="{6ABB108B-FF81-F36A-F8EF-F55B877A9C8C}"/>
                </a:ext>
              </a:extLst>
            </p:cNvPr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530" name="Google Shape;222;p12">
                <a:extLst>
                  <a:ext uri="{FF2B5EF4-FFF2-40B4-BE49-F238E27FC236}">
                    <a16:creationId xmlns:a16="http://schemas.microsoft.com/office/drawing/2014/main" id="{3D8676C9-479F-FD85-250A-966606EA2294}"/>
                  </a:ext>
                </a:extLst>
              </p:cNvPr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1" name="Google Shape;223;p12">
                <a:extLst>
                  <a:ext uri="{FF2B5EF4-FFF2-40B4-BE49-F238E27FC236}">
                    <a16:creationId xmlns:a16="http://schemas.microsoft.com/office/drawing/2014/main" id="{3158D7B1-1BA5-49C3-21C2-9805A8876D9E}"/>
                  </a:ext>
                </a:extLst>
              </p:cNvPr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2" name="Google Shape;224;p12">
                <a:extLst>
                  <a:ext uri="{FF2B5EF4-FFF2-40B4-BE49-F238E27FC236}">
                    <a16:creationId xmlns:a16="http://schemas.microsoft.com/office/drawing/2014/main" id="{330CCD17-C180-A117-6BA1-2E79E1232BA4}"/>
                  </a:ext>
                </a:extLst>
              </p:cNvPr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3" name="Google Shape;225;p12">
                <a:extLst>
                  <a:ext uri="{FF2B5EF4-FFF2-40B4-BE49-F238E27FC236}">
                    <a16:creationId xmlns:a16="http://schemas.microsoft.com/office/drawing/2014/main" id="{849C981E-6D76-098D-0688-F1880F5A088B}"/>
                  </a:ext>
                </a:extLst>
              </p:cNvPr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4" name="Google Shape;226;p12">
                <a:extLst>
                  <a:ext uri="{FF2B5EF4-FFF2-40B4-BE49-F238E27FC236}">
                    <a16:creationId xmlns:a16="http://schemas.microsoft.com/office/drawing/2014/main" id="{CD7462A9-0498-1A8F-E0FF-ED7F8E4AB976}"/>
                  </a:ext>
                </a:extLst>
              </p:cNvPr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5" name="Google Shape;227;p12">
                <a:extLst>
                  <a:ext uri="{FF2B5EF4-FFF2-40B4-BE49-F238E27FC236}">
                    <a16:creationId xmlns:a16="http://schemas.microsoft.com/office/drawing/2014/main" id="{B4CED118-2E6D-AB39-7941-DD39F4A145D4}"/>
                  </a:ext>
                </a:extLst>
              </p:cNvPr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6" name="Google Shape;228;p12">
                <a:extLst>
                  <a:ext uri="{FF2B5EF4-FFF2-40B4-BE49-F238E27FC236}">
                    <a16:creationId xmlns:a16="http://schemas.microsoft.com/office/drawing/2014/main" id="{65F4B57D-DBA7-2079-E574-8C65A231B666}"/>
                  </a:ext>
                </a:extLst>
              </p:cNvPr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7" name="Google Shape;229;p12">
                <a:extLst>
                  <a:ext uri="{FF2B5EF4-FFF2-40B4-BE49-F238E27FC236}">
                    <a16:creationId xmlns:a16="http://schemas.microsoft.com/office/drawing/2014/main" id="{F1F1D892-E67C-6C34-615D-E7DB19295152}"/>
                  </a:ext>
                </a:extLst>
              </p:cNvPr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8" name="Google Shape;230;p12">
                <a:extLst>
                  <a:ext uri="{FF2B5EF4-FFF2-40B4-BE49-F238E27FC236}">
                    <a16:creationId xmlns:a16="http://schemas.microsoft.com/office/drawing/2014/main" id="{002E8CC1-656F-3878-5F9A-221533E6258D}"/>
                  </a:ext>
                </a:extLst>
              </p:cNvPr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9" name="Google Shape;231;p12">
                <a:extLst>
                  <a:ext uri="{FF2B5EF4-FFF2-40B4-BE49-F238E27FC236}">
                    <a16:creationId xmlns:a16="http://schemas.microsoft.com/office/drawing/2014/main" id="{FB160C79-797D-965B-76DF-CA1780B52111}"/>
                  </a:ext>
                </a:extLst>
              </p:cNvPr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0" name="Google Shape;232;p12">
                <a:extLst>
                  <a:ext uri="{FF2B5EF4-FFF2-40B4-BE49-F238E27FC236}">
                    <a16:creationId xmlns:a16="http://schemas.microsoft.com/office/drawing/2014/main" id="{3879A3AF-922D-8BED-E938-D2E9FEBED3A3}"/>
                  </a:ext>
                </a:extLst>
              </p:cNvPr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1" name="Google Shape;233;p12">
                <a:extLst>
                  <a:ext uri="{FF2B5EF4-FFF2-40B4-BE49-F238E27FC236}">
                    <a16:creationId xmlns:a16="http://schemas.microsoft.com/office/drawing/2014/main" id="{D8072C95-C1B0-805A-7E3F-34882AC7BA57}"/>
                  </a:ext>
                </a:extLst>
              </p:cNvPr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2" name="Google Shape;234;p12">
                <a:extLst>
                  <a:ext uri="{FF2B5EF4-FFF2-40B4-BE49-F238E27FC236}">
                    <a16:creationId xmlns:a16="http://schemas.microsoft.com/office/drawing/2014/main" id="{0448B396-3162-DAD5-DFA9-93CE89E23297}"/>
                  </a:ext>
                </a:extLst>
              </p:cNvPr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3" name="Google Shape;235;p12">
                <a:extLst>
                  <a:ext uri="{FF2B5EF4-FFF2-40B4-BE49-F238E27FC236}">
                    <a16:creationId xmlns:a16="http://schemas.microsoft.com/office/drawing/2014/main" id="{B913EF89-2036-BF6B-D975-A6C152D6E48F}"/>
                  </a:ext>
                </a:extLst>
              </p:cNvPr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4" name="Google Shape;236;p12">
                <a:extLst>
                  <a:ext uri="{FF2B5EF4-FFF2-40B4-BE49-F238E27FC236}">
                    <a16:creationId xmlns:a16="http://schemas.microsoft.com/office/drawing/2014/main" id="{A23131B1-6425-E622-8389-5E248AFC01FF}"/>
                  </a:ext>
                </a:extLst>
              </p:cNvPr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5" name="Google Shape;237;p12">
                <a:extLst>
                  <a:ext uri="{FF2B5EF4-FFF2-40B4-BE49-F238E27FC236}">
                    <a16:creationId xmlns:a16="http://schemas.microsoft.com/office/drawing/2014/main" id="{71055EE0-8592-2B94-091D-91B9770E875F}"/>
                  </a:ext>
                </a:extLst>
              </p:cNvPr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6" name="Google Shape;238;p12">
                <a:extLst>
                  <a:ext uri="{FF2B5EF4-FFF2-40B4-BE49-F238E27FC236}">
                    <a16:creationId xmlns:a16="http://schemas.microsoft.com/office/drawing/2014/main" id="{C079F831-F518-18EC-BEBE-5B8A6AFAF3D5}"/>
                  </a:ext>
                </a:extLst>
              </p:cNvPr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7" name="Google Shape;239;p12">
                <a:extLst>
                  <a:ext uri="{FF2B5EF4-FFF2-40B4-BE49-F238E27FC236}">
                    <a16:creationId xmlns:a16="http://schemas.microsoft.com/office/drawing/2014/main" id="{6E421F53-CC6B-5388-A06A-6579D123E3D5}"/>
                  </a:ext>
                </a:extLst>
              </p:cNvPr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8" name="Google Shape;240;p12">
                <a:extLst>
                  <a:ext uri="{FF2B5EF4-FFF2-40B4-BE49-F238E27FC236}">
                    <a16:creationId xmlns:a16="http://schemas.microsoft.com/office/drawing/2014/main" id="{EBE952FB-D5B0-0644-CE9E-448983830689}"/>
                  </a:ext>
                </a:extLst>
              </p:cNvPr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9" name="Google Shape;241;p12">
                <a:extLst>
                  <a:ext uri="{FF2B5EF4-FFF2-40B4-BE49-F238E27FC236}">
                    <a16:creationId xmlns:a16="http://schemas.microsoft.com/office/drawing/2014/main" id="{10815610-142A-96D7-299B-CAE891C4CC88}"/>
                  </a:ext>
                </a:extLst>
              </p:cNvPr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0" name="Google Shape;242;p12">
                <a:extLst>
                  <a:ext uri="{FF2B5EF4-FFF2-40B4-BE49-F238E27FC236}">
                    <a16:creationId xmlns:a16="http://schemas.microsoft.com/office/drawing/2014/main" id="{DA3594D2-31EA-C3D6-465A-CB904E01F697}"/>
                  </a:ext>
                </a:extLst>
              </p:cNvPr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1" name="Google Shape;243;p12">
                <a:extLst>
                  <a:ext uri="{FF2B5EF4-FFF2-40B4-BE49-F238E27FC236}">
                    <a16:creationId xmlns:a16="http://schemas.microsoft.com/office/drawing/2014/main" id="{DE5C8BC9-C15E-4FF8-59AF-5D56465E8391}"/>
                  </a:ext>
                </a:extLst>
              </p:cNvPr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2" name="Google Shape;244;p12">
                <a:extLst>
                  <a:ext uri="{FF2B5EF4-FFF2-40B4-BE49-F238E27FC236}">
                    <a16:creationId xmlns:a16="http://schemas.microsoft.com/office/drawing/2014/main" id="{153D9583-3F24-20C7-56D2-C0A00DA5D480}"/>
                  </a:ext>
                </a:extLst>
              </p:cNvPr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3" name="Google Shape;245;p12">
                <a:extLst>
                  <a:ext uri="{FF2B5EF4-FFF2-40B4-BE49-F238E27FC236}">
                    <a16:creationId xmlns:a16="http://schemas.microsoft.com/office/drawing/2014/main" id="{3649F9D0-AABC-3996-3DDF-3448FBC0E3A1}"/>
                  </a:ext>
                </a:extLst>
              </p:cNvPr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4" name="Google Shape;246;p12">
                <a:extLst>
                  <a:ext uri="{FF2B5EF4-FFF2-40B4-BE49-F238E27FC236}">
                    <a16:creationId xmlns:a16="http://schemas.microsoft.com/office/drawing/2014/main" id="{307CA4FA-B2A4-28FB-52A5-E724355EF6D6}"/>
                  </a:ext>
                </a:extLst>
              </p:cNvPr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5" name="Google Shape;247;p12">
                <a:extLst>
                  <a:ext uri="{FF2B5EF4-FFF2-40B4-BE49-F238E27FC236}">
                    <a16:creationId xmlns:a16="http://schemas.microsoft.com/office/drawing/2014/main" id="{A2F3D208-88A0-8B3F-666A-78D93CBB40E0}"/>
                  </a:ext>
                </a:extLst>
              </p:cNvPr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6" name="Google Shape;248;p12">
                <a:extLst>
                  <a:ext uri="{FF2B5EF4-FFF2-40B4-BE49-F238E27FC236}">
                    <a16:creationId xmlns:a16="http://schemas.microsoft.com/office/drawing/2014/main" id="{2E56FA2C-2110-954E-34D6-10C288459BF9}"/>
                  </a:ext>
                </a:extLst>
              </p:cNvPr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7" name="Google Shape;249;p12">
                <a:extLst>
                  <a:ext uri="{FF2B5EF4-FFF2-40B4-BE49-F238E27FC236}">
                    <a16:creationId xmlns:a16="http://schemas.microsoft.com/office/drawing/2014/main" id="{D0AD25B7-3C9B-04BC-93FE-9C351551F732}"/>
                  </a:ext>
                </a:extLst>
              </p:cNvPr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8" name="Google Shape;250;p12">
                <a:extLst>
                  <a:ext uri="{FF2B5EF4-FFF2-40B4-BE49-F238E27FC236}">
                    <a16:creationId xmlns:a16="http://schemas.microsoft.com/office/drawing/2014/main" id="{74A3AF93-B1E7-3BD5-1427-E7F0C16E8821}"/>
                  </a:ext>
                </a:extLst>
              </p:cNvPr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9" name="Google Shape;251;p12">
                <a:extLst>
                  <a:ext uri="{FF2B5EF4-FFF2-40B4-BE49-F238E27FC236}">
                    <a16:creationId xmlns:a16="http://schemas.microsoft.com/office/drawing/2014/main" id="{B3BED0A0-850D-C30D-37DA-48A89AF818CA}"/>
                  </a:ext>
                </a:extLst>
              </p:cNvPr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0" name="Google Shape;252;p12">
                <a:extLst>
                  <a:ext uri="{FF2B5EF4-FFF2-40B4-BE49-F238E27FC236}">
                    <a16:creationId xmlns:a16="http://schemas.microsoft.com/office/drawing/2014/main" id="{78DAA281-2A8C-A14E-4629-49F327872AB0}"/>
                  </a:ext>
                </a:extLst>
              </p:cNvPr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45" name="Google Shape;253;p12">
              <a:extLst>
                <a:ext uri="{FF2B5EF4-FFF2-40B4-BE49-F238E27FC236}">
                  <a16:creationId xmlns:a16="http://schemas.microsoft.com/office/drawing/2014/main" id="{5B52E31D-695F-8786-E544-BC83BA849A76}"/>
                </a:ext>
              </a:extLst>
            </p:cNvPr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6" name="Google Shape;254;p12">
              <a:extLst>
                <a:ext uri="{FF2B5EF4-FFF2-40B4-BE49-F238E27FC236}">
                  <a16:creationId xmlns:a16="http://schemas.microsoft.com/office/drawing/2014/main" id="{50E95365-2A1A-30C6-E291-ABB6D127339B}"/>
                </a:ext>
              </a:extLst>
            </p:cNvPr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7" name="Google Shape;255;p12">
              <a:extLst>
                <a:ext uri="{FF2B5EF4-FFF2-40B4-BE49-F238E27FC236}">
                  <a16:creationId xmlns:a16="http://schemas.microsoft.com/office/drawing/2014/main" id="{D18F15D6-B00E-10E9-61D8-9C1F644EC778}"/>
                </a:ext>
              </a:extLst>
            </p:cNvPr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8" name="Google Shape;256;p12">
              <a:extLst>
                <a:ext uri="{FF2B5EF4-FFF2-40B4-BE49-F238E27FC236}">
                  <a16:creationId xmlns:a16="http://schemas.microsoft.com/office/drawing/2014/main" id="{23739B8D-E5C7-A204-5120-0FEFA8039750}"/>
                </a:ext>
              </a:extLst>
            </p:cNvPr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9" name="Google Shape;257;p12">
              <a:extLst>
                <a:ext uri="{FF2B5EF4-FFF2-40B4-BE49-F238E27FC236}">
                  <a16:creationId xmlns:a16="http://schemas.microsoft.com/office/drawing/2014/main" id="{CFBDEDED-F691-C0CF-EF2D-F2313D6F5EF6}"/>
                </a:ext>
              </a:extLst>
            </p:cNvPr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0" name="Google Shape;258;p12">
              <a:extLst>
                <a:ext uri="{FF2B5EF4-FFF2-40B4-BE49-F238E27FC236}">
                  <a16:creationId xmlns:a16="http://schemas.microsoft.com/office/drawing/2014/main" id="{A22343B4-6B39-1455-5AD6-566CF921D469}"/>
                </a:ext>
              </a:extLst>
            </p:cNvPr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1" name="Google Shape;259;p12">
              <a:extLst>
                <a:ext uri="{FF2B5EF4-FFF2-40B4-BE49-F238E27FC236}">
                  <a16:creationId xmlns:a16="http://schemas.microsoft.com/office/drawing/2014/main" id="{C322A3C3-0F1B-154E-7B7A-00176B56AB70}"/>
                </a:ext>
              </a:extLst>
            </p:cNvPr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2" name="Google Shape;260;p12">
              <a:extLst>
                <a:ext uri="{FF2B5EF4-FFF2-40B4-BE49-F238E27FC236}">
                  <a16:creationId xmlns:a16="http://schemas.microsoft.com/office/drawing/2014/main" id="{93D702AC-5C9C-1435-CDCB-BFFDBDE7508D}"/>
                </a:ext>
              </a:extLst>
            </p:cNvPr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3" name="Google Shape;261;p12">
              <a:extLst>
                <a:ext uri="{FF2B5EF4-FFF2-40B4-BE49-F238E27FC236}">
                  <a16:creationId xmlns:a16="http://schemas.microsoft.com/office/drawing/2014/main" id="{BB19A05E-05A0-38AF-0E6C-F764F3F1A1D5}"/>
                </a:ext>
              </a:extLst>
            </p:cNvPr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4" name="Google Shape;262;p12">
              <a:extLst>
                <a:ext uri="{FF2B5EF4-FFF2-40B4-BE49-F238E27FC236}">
                  <a16:creationId xmlns:a16="http://schemas.microsoft.com/office/drawing/2014/main" id="{51AE8019-E9BC-5B54-1669-88D86ADCEB08}"/>
                </a:ext>
              </a:extLst>
            </p:cNvPr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5" name="Google Shape;263;p12">
              <a:extLst>
                <a:ext uri="{FF2B5EF4-FFF2-40B4-BE49-F238E27FC236}">
                  <a16:creationId xmlns:a16="http://schemas.microsoft.com/office/drawing/2014/main" id="{EC260EBA-5E16-D27F-FB7F-20BB7B25260E}"/>
                </a:ext>
              </a:extLst>
            </p:cNvPr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6" name="Google Shape;264;p12">
              <a:extLst>
                <a:ext uri="{FF2B5EF4-FFF2-40B4-BE49-F238E27FC236}">
                  <a16:creationId xmlns:a16="http://schemas.microsoft.com/office/drawing/2014/main" id="{68AAD4DF-5418-D01E-CCE3-909010DF6431}"/>
                </a:ext>
              </a:extLst>
            </p:cNvPr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7" name="Google Shape;265;p12">
              <a:extLst>
                <a:ext uri="{FF2B5EF4-FFF2-40B4-BE49-F238E27FC236}">
                  <a16:creationId xmlns:a16="http://schemas.microsoft.com/office/drawing/2014/main" id="{82234493-B459-2461-FF36-F2A7DA2931AB}"/>
                </a:ext>
              </a:extLst>
            </p:cNvPr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8" name="Google Shape;266;p12">
              <a:extLst>
                <a:ext uri="{FF2B5EF4-FFF2-40B4-BE49-F238E27FC236}">
                  <a16:creationId xmlns:a16="http://schemas.microsoft.com/office/drawing/2014/main" id="{7A769E6B-99F0-AACF-7312-3E7E763E15B9}"/>
                </a:ext>
              </a:extLst>
            </p:cNvPr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9" name="Google Shape;267;p12">
              <a:extLst>
                <a:ext uri="{FF2B5EF4-FFF2-40B4-BE49-F238E27FC236}">
                  <a16:creationId xmlns:a16="http://schemas.microsoft.com/office/drawing/2014/main" id="{D0560AEC-5420-D45C-728B-0FF8C55F78EB}"/>
                </a:ext>
              </a:extLst>
            </p:cNvPr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0" name="Google Shape;268;p12">
              <a:extLst>
                <a:ext uri="{FF2B5EF4-FFF2-40B4-BE49-F238E27FC236}">
                  <a16:creationId xmlns:a16="http://schemas.microsoft.com/office/drawing/2014/main" id="{F1DA9F91-70FB-CE29-8F9D-678C10BC1FB7}"/>
                </a:ext>
              </a:extLst>
            </p:cNvPr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1" name="Google Shape;269;p12">
              <a:extLst>
                <a:ext uri="{FF2B5EF4-FFF2-40B4-BE49-F238E27FC236}">
                  <a16:creationId xmlns:a16="http://schemas.microsoft.com/office/drawing/2014/main" id="{B3007973-2A2C-37A5-302E-32DF45A9BBBF}"/>
                </a:ext>
              </a:extLst>
            </p:cNvPr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2" name="Google Shape;270;p12">
              <a:extLst>
                <a:ext uri="{FF2B5EF4-FFF2-40B4-BE49-F238E27FC236}">
                  <a16:creationId xmlns:a16="http://schemas.microsoft.com/office/drawing/2014/main" id="{A9881E61-DF73-B8DE-EEEC-50AB100DB6D5}"/>
                </a:ext>
              </a:extLst>
            </p:cNvPr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3" name="Google Shape;271;p12">
              <a:extLst>
                <a:ext uri="{FF2B5EF4-FFF2-40B4-BE49-F238E27FC236}">
                  <a16:creationId xmlns:a16="http://schemas.microsoft.com/office/drawing/2014/main" id="{182F27CA-73DB-669B-FAB6-D78DC2C482E4}"/>
                </a:ext>
              </a:extLst>
            </p:cNvPr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4" name="Google Shape;272;p12">
              <a:extLst>
                <a:ext uri="{FF2B5EF4-FFF2-40B4-BE49-F238E27FC236}">
                  <a16:creationId xmlns:a16="http://schemas.microsoft.com/office/drawing/2014/main" id="{3E74509E-7EB4-E733-0A7D-B8521C1573FB}"/>
                </a:ext>
              </a:extLst>
            </p:cNvPr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5" name="Google Shape;273;p12">
              <a:extLst>
                <a:ext uri="{FF2B5EF4-FFF2-40B4-BE49-F238E27FC236}">
                  <a16:creationId xmlns:a16="http://schemas.microsoft.com/office/drawing/2014/main" id="{262B9154-43B4-8DC5-BEF7-9DE550629896}"/>
                </a:ext>
              </a:extLst>
            </p:cNvPr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6" name="Google Shape;274;p12">
              <a:extLst>
                <a:ext uri="{FF2B5EF4-FFF2-40B4-BE49-F238E27FC236}">
                  <a16:creationId xmlns:a16="http://schemas.microsoft.com/office/drawing/2014/main" id="{3BA12735-73D4-F550-BDBC-7989D17DFD8A}"/>
                </a:ext>
              </a:extLst>
            </p:cNvPr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7" name="Google Shape;275;p12">
              <a:extLst>
                <a:ext uri="{FF2B5EF4-FFF2-40B4-BE49-F238E27FC236}">
                  <a16:creationId xmlns:a16="http://schemas.microsoft.com/office/drawing/2014/main" id="{1517C1EF-EF36-F890-B926-477ED7C07220}"/>
                </a:ext>
              </a:extLst>
            </p:cNvPr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8" name="Google Shape;276;p12">
              <a:extLst>
                <a:ext uri="{FF2B5EF4-FFF2-40B4-BE49-F238E27FC236}">
                  <a16:creationId xmlns:a16="http://schemas.microsoft.com/office/drawing/2014/main" id="{3EA5FA67-AC31-B801-C7FA-C42A5D2CBFBC}"/>
                </a:ext>
              </a:extLst>
            </p:cNvPr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9" name="Google Shape;277;p12">
              <a:extLst>
                <a:ext uri="{FF2B5EF4-FFF2-40B4-BE49-F238E27FC236}">
                  <a16:creationId xmlns:a16="http://schemas.microsoft.com/office/drawing/2014/main" id="{26B516D0-865F-3C6A-D196-2D2B3B30278A}"/>
                </a:ext>
              </a:extLst>
            </p:cNvPr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0" name="Google Shape;278;p12">
              <a:extLst>
                <a:ext uri="{FF2B5EF4-FFF2-40B4-BE49-F238E27FC236}">
                  <a16:creationId xmlns:a16="http://schemas.microsoft.com/office/drawing/2014/main" id="{CEC06C25-B9B5-77D7-97DF-E8EF1D52F4B7}"/>
                </a:ext>
              </a:extLst>
            </p:cNvPr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1" name="Google Shape;279;p12">
              <a:extLst>
                <a:ext uri="{FF2B5EF4-FFF2-40B4-BE49-F238E27FC236}">
                  <a16:creationId xmlns:a16="http://schemas.microsoft.com/office/drawing/2014/main" id="{7F1E7C8F-C5B5-88C8-E645-FE9DAB9084BF}"/>
                </a:ext>
              </a:extLst>
            </p:cNvPr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2" name="Google Shape;280;p12">
              <a:extLst>
                <a:ext uri="{FF2B5EF4-FFF2-40B4-BE49-F238E27FC236}">
                  <a16:creationId xmlns:a16="http://schemas.microsoft.com/office/drawing/2014/main" id="{26F0D8D8-AF04-EE4E-CABD-CA256FB34161}"/>
                </a:ext>
              </a:extLst>
            </p:cNvPr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3" name="Google Shape;281;p12">
              <a:extLst>
                <a:ext uri="{FF2B5EF4-FFF2-40B4-BE49-F238E27FC236}">
                  <a16:creationId xmlns:a16="http://schemas.microsoft.com/office/drawing/2014/main" id="{BB638893-B44D-0588-83F8-03C02B227F56}"/>
                </a:ext>
              </a:extLst>
            </p:cNvPr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4" name="Google Shape;282;p12">
              <a:extLst>
                <a:ext uri="{FF2B5EF4-FFF2-40B4-BE49-F238E27FC236}">
                  <a16:creationId xmlns:a16="http://schemas.microsoft.com/office/drawing/2014/main" id="{A6228799-CCB6-FDEA-2C1E-2269B0617CBA}"/>
                </a:ext>
              </a:extLst>
            </p:cNvPr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5" name="Google Shape;283;p12">
              <a:extLst>
                <a:ext uri="{FF2B5EF4-FFF2-40B4-BE49-F238E27FC236}">
                  <a16:creationId xmlns:a16="http://schemas.microsoft.com/office/drawing/2014/main" id="{D497E02D-4B1C-548A-2F96-EEA295B38F46}"/>
                </a:ext>
              </a:extLst>
            </p:cNvPr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6" name="Google Shape;284;p12">
              <a:extLst>
                <a:ext uri="{FF2B5EF4-FFF2-40B4-BE49-F238E27FC236}">
                  <a16:creationId xmlns:a16="http://schemas.microsoft.com/office/drawing/2014/main" id="{2610B481-DF3B-1CAC-9BDE-3A1660EBFDE3}"/>
                </a:ext>
              </a:extLst>
            </p:cNvPr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7" name="Google Shape;285;p12">
              <a:extLst>
                <a:ext uri="{FF2B5EF4-FFF2-40B4-BE49-F238E27FC236}">
                  <a16:creationId xmlns:a16="http://schemas.microsoft.com/office/drawing/2014/main" id="{4DB34A8C-EA84-57C3-7E12-12820D0C7122}"/>
                </a:ext>
              </a:extLst>
            </p:cNvPr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8" name="Google Shape;286;p12">
              <a:extLst>
                <a:ext uri="{FF2B5EF4-FFF2-40B4-BE49-F238E27FC236}">
                  <a16:creationId xmlns:a16="http://schemas.microsoft.com/office/drawing/2014/main" id="{2DC3D0DD-2DA1-0AEE-5CF3-97FBB9D2A039}"/>
                </a:ext>
              </a:extLst>
            </p:cNvPr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9" name="Google Shape;287;p12">
              <a:extLst>
                <a:ext uri="{FF2B5EF4-FFF2-40B4-BE49-F238E27FC236}">
                  <a16:creationId xmlns:a16="http://schemas.microsoft.com/office/drawing/2014/main" id="{3BD0B762-1F52-FE19-5B8C-1B7A722C4A5C}"/>
                </a:ext>
              </a:extLst>
            </p:cNvPr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0" name="Google Shape;288;p12">
              <a:extLst>
                <a:ext uri="{FF2B5EF4-FFF2-40B4-BE49-F238E27FC236}">
                  <a16:creationId xmlns:a16="http://schemas.microsoft.com/office/drawing/2014/main" id="{D0FE50CE-4D1A-7F1F-F061-247B10F3A34C}"/>
                </a:ext>
              </a:extLst>
            </p:cNvPr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81" name="Google Shape;289;p12">
              <a:extLst>
                <a:ext uri="{FF2B5EF4-FFF2-40B4-BE49-F238E27FC236}">
                  <a16:creationId xmlns:a16="http://schemas.microsoft.com/office/drawing/2014/main" id="{AEA30505-BD9A-67A2-DB90-88E865CC4A63}"/>
                </a:ext>
              </a:extLst>
            </p:cNvPr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525" name="Google Shape;290;p12">
                <a:extLst>
                  <a:ext uri="{FF2B5EF4-FFF2-40B4-BE49-F238E27FC236}">
                    <a16:creationId xmlns:a16="http://schemas.microsoft.com/office/drawing/2014/main" id="{E4D2C397-ACC0-9068-9EDD-A841BDDCD79A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6" name="Google Shape;291;p12">
                <a:extLst>
                  <a:ext uri="{FF2B5EF4-FFF2-40B4-BE49-F238E27FC236}">
                    <a16:creationId xmlns:a16="http://schemas.microsoft.com/office/drawing/2014/main" id="{745A4DE3-8DA3-78EB-534E-0E4415FA30D6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7" name="Google Shape;292;p12">
                <a:extLst>
                  <a:ext uri="{FF2B5EF4-FFF2-40B4-BE49-F238E27FC236}">
                    <a16:creationId xmlns:a16="http://schemas.microsoft.com/office/drawing/2014/main" id="{9126AAFE-B5DD-4827-2284-A35D78428FB3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8" name="Google Shape;293;p12">
                <a:extLst>
                  <a:ext uri="{FF2B5EF4-FFF2-40B4-BE49-F238E27FC236}">
                    <a16:creationId xmlns:a16="http://schemas.microsoft.com/office/drawing/2014/main" id="{13D02F43-A8E1-8F5F-A929-BF91B59E61E7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9" name="Google Shape;294;p12">
                <a:extLst>
                  <a:ext uri="{FF2B5EF4-FFF2-40B4-BE49-F238E27FC236}">
                    <a16:creationId xmlns:a16="http://schemas.microsoft.com/office/drawing/2014/main" id="{1CC368DC-CF90-D2AC-FBFC-19D577E55FE3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82" name="Google Shape;295;p12">
              <a:extLst>
                <a:ext uri="{FF2B5EF4-FFF2-40B4-BE49-F238E27FC236}">
                  <a16:creationId xmlns:a16="http://schemas.microsoft.com/office/drawing/2014/main" id="{FAB3057C-174B-BAD7-7452-9223A63C5585}"/>
                </a:ext>
              </a:extLst>
            </p:cNvPr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520" name="Google Shape;296;p12">
                <a:extLst>
                  <a:ext uri="{FF2B5EF4-FFF2-40B4-BE49-F238E27FC236}">
                    <a16:creationId xmlns:a16="http://schemas.microsoft.com/office/drawing/2014/main" id="{69D2F1B9-A8A1-B6A2-A682-C4F5F659A1D1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1" name="Google Shape;297;p12">
                <a:extLst>
                  <a:ext uri="{FF2B5EF4-FFF2-40B4-BE49-F238E27FC236}">
                    <a16:creationId xmlns:a16="http://schemas.microsoft.com/office/drawing/2014/main" id="{8F288E01-E1A9-7DE0-ECC1-8C198ABE7153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2" name="Google Shape;298;p12">
                <a:extLst>
                  <a:ext uri="{FF2B5EF4-FFF2-40B4-BE49-F238E27FC236}">
                    <a16:creationId xmlns:a16="http://schemas.microsoft.com/office/drawing/2014/main" id="{CD388FDA-20D7-B4D3-CA9B-EF458A54A5F5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3" name="Google Shape;299;p12">
                <a:extLst>
                  <a:ext uri="{FF2B5EF4-FFF2-40B4-BE49-F238E27FC236}">
                    <a16:creationId xmlns:a16="http://schemas.microsoft.com/office/drawing/2014/main" id="{99615206-F227-1F15-BEC8-F6C556985F1C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4" name="Google Shape;300;p12">
                <a:extLst>
                  <a:ext uri="{FF2B5EF4-FFF2-40B4-BE49-F238E27FC236}">
                    <a16:creationId xmlns:a16="http://schemas.microsoft.com/office/drawing/2014/main" id="{97AE8430-5371-915C-0813-3D887C693457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83" name="Google Shape;301;p12">
              <a:extLst>
                <a:ext uri="{FF2B5EF4-FFF2-40B4-BE49-F238E27FC236}">
                  <a16:creationId xmlns:a16="http://schemas.microsoft.com/office/drawing/2014/main" id="{626B9138-B0A6-0B23-A7AE-9A5EFAD232FB}"/>
                </a:ext>
              </a:extLst>
            </p:cNvPr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4" name="Google Shape;302;p12">
              <a:extLst>
                <a:ext uri="{FF2B5EF4-FFF2-40B4-BE49-F238E27FC236}">
                  <a16:creationId xmlns:a16="http://schemas.microsoft.com/office/drawing/2014/main" id="{782B154E-61AB-E837-2F14-5329AAF17657}"/>
                </a:ext>
              </a:extLst>
            </p:cNvPr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85" name="Google Shape;303;p12">
              <a:extLst>
                <a:ext uri="{FF2B5EF4-FFF2-40B4-BE49-F238E27FC236}">
                  <a16:creationId xmlns:a16="http://schemas.microsoft.com/office/drawing/2014/main" id="{0BC39641-57B0-4AE9-991C-BDAFFC65BF37}"/>
                </a:ext>
              </a:extLst>
            </p:cNvPr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2486" name="Google Shape;304;p12">
                <a:extLst>
                  <a:ext uri="{FF2B5EF4-FFF2-40B4-BE49-F238E27FC236}">
                    <a16:creationId xmlns:a16="http://schemas.microsoft.com/office/drawing/2014/main" id="{EE20D649-3AA2-A75D-3210-E640FAE9EF42}"/>
                  </a:ext>
                </a:extLst>
              </p:cNvPr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7" name="Google Shape;305;p12">
                <a:extLst>
                  <a:ext uri="{FF2B5EF4-FFF2-40B4-BE49-F238E27FC236}">
                    <a16:creationId xmlns:a16="http://schemas.microsoft.com/office/drawing/2014/main" id="{F316CC84-6493-166A-F003-E5FAA01A2DE5}"/>
                  </a:ext>
                </a:extLst>
              </p:cNvPr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8" name="Google Shape;306;p12">
                <a:extLst>
                  <a:ext uri="{FF2B5EF4-FFF2-40B4-BE49-F238E27FC236}">
                    <a16:creationId xmlns:a16="http://schemas.microsoft.com/office/drawing/2014/main" id="{27B16490-B8C1-D3D6-07C5-7AB5F6039665}"/>
                  </a:ext>
                </a:extLst>
              </p:cNvPr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9" name="Google Shape;307;p12">
                <a:extLst>
                  <a:ext uri="{FF2B5EF4-FFF2-40B4-BE49-F238E27FC236}">
                    <a16:creationId xmlns:a16="http://schemas.microsoft.com/office/drawing/2014/main" id="{267FF7B2-9FC9-C4C7-3C71-70CA1BE1D856}"/>
                  </a:ext>
                </a:extLst>
              </p:cNvPr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0" name="Google Shape;308;p12">
                <a:extLst>
                  <a:ext uri="{FF2B5EF4-FFF2-40B4-BE49-F238E27FC236}">
                    <a16:creationId xmlns:a16="http://schemas.microsoft.com/office/drawing/2014/main" id="{DEA20EE1-B7C3-8FEF-4C85-190D955730B0}"/>
                  </a:ext>
                </a:extLst>
              </p:cNvPr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1" name="Google Shape;309;p12">
                <a:extLst>
                  <a:ext uri="{FF2B5EF4-FFF2-40B4-BE49-F238E27FC236}">
                    <a16:creationId xmlns:a16="http://schemas.microsoft.com/office/drawing/2014/main" id="{5AE20EE8-37D3-D080-C833-43AF3BF4B757}"/>
                  </a:ext>
                </a:extLst>
              </p:cNvPr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2" name="Google Shape;310;p12">
                <a:extLst>
                  <a:ext uri="{FF2B5EF4-FFF2-40B4-BE49-F238E27FC236}">
                    <a16:creationId xmlns:a16="http://schemas.microsoft.com/office/drawing/2014/main" id="{B680949B-6E31-72E1-2D7D-399FA775506E}"/>
                  </a:ext>
                </a:extLst>
              </p:cNvPr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3" name="Google Shape;311;p12">
                <a:extLst>
                  <a:ext uri="{FF2B5EF4-FFF2-40B4-BE49-F238E27FC236}">
                    <a16:creationId xmlns:a16="http://schemas.microsoft.com/office/drawing/2014/main" id="{24D62249-704E-4B17-2417-304D48178E03}"/>
                  </a:ext>
                </a:extLst>
              </p:cNvPr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4" name="Google Shape;312;p12">
                <a:extLst>
                  <a:ext uri="{FF2B5EF4-FFF2-40B4-BE49-F238E27FC236}">
                    <a16:creationId xmlns:a16="http://schemas.microsoft.com/office/drawing/2014/main" id="{94C96AFB-2D40-3B67-DEA7-390F6D8259F9}"/>
                  </a:ext>
                </a:extLst>
              </p:cNvPr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5" name="Google Shape;313;p12">
                <a:extLst>
                  <a:ext uri="{FF2B5EF4-FFF2-40B4-BE49-F238E27FC236}">
                    <a16:creationId xmlns:a16="http://schemas.microsoft.com/office/drawing/2014/main" id="{B4BAB14C-C231-2B42-22B1-8C5CA81517EB}"/>
                  </a:ext>
                </a:extLst>
              </p:cNvPr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6" name="Google Shape;314;p12">
                <a:extLst>
                  <a:ext uri="{FF2B5EF4-FFF2-40B4-BE49-F238E27FC236}">
                    <a16:creationId xmlns:a16="http://schemas.microsoft.com/office/drawing/2014/main" id="{4D67CAEA-58B4-7AC1-C4E4-4E4BB646AB52}"/>
                  </a:ext>
                </a:extLst>
              </p:cNvPr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7" name="Google Shape;315;p12">
                <a:extLst>
                  <a:ext uri="{FF2B5EF4-FFF2-40B4-BE49-F238E27FC236}">
                    <a16:creationId xmlns:a16="http://schemas.microsoft.com/office/drawing/2014/main" id="{6844B8C1-68EE-68E5-E9F5-508398903193}"/>
                  </a:ext>
                </a:extLst>
              </p:cNvPr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8" name="Google Shape;316;p12">
                <a:extLst>
                  <a:ext uri="{FF2B5EF4-FFF2-40B4-BE49-F238E27FC236}">
                    <a16:creationId xmlns:a16="http://schemas.microsoft.com/office/drawing/2014/main" id="{9602991A-E9B8-1E8F-9A4B-77070C9D9371}"/>
                  </a:ext>
                </a:extLst>
              </p:cNvPr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9" name="Google Shape;317;p12">
                <a:extLst>
                  <a:ext uri="{FF2B5EF4-FFF2-40B4-BE49-F238E27FC236}">
                    <a16:creationId xmlns:a16="http://schemas.microsoft.com/office/drawing/2014/main" id="{94D43A5B-6F9A-4EF5-A47F-F432C604CB0D}"/>
                  </a:ext>
                </a:extLst>
              </p:cNvPr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0" name="Google Shape;318;p12">
                <a:extLst>
                  <a:ext uri="{FF2B5EF4-FFF2-40B4-BE49-F238E27FC236}">
                    <a16:creationId xmlns:a16="http://schemas.microsoft.com/office/drawing/2014/main" id="{6CD563AE-5BFB-0901-4FDF-306E17780D7A}"/>
                  </a:ext>
                </a:extLst>
              </p:cNvPr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1" name="Google Shape;319;p12">
                <a:extLst>
                  <a:ext uri="{FF2B5EF4-FFF2-40B4-BE49-F238E27FC236}">
                    <a16:creationId xmlns:a16="http://schemas.microsoft.com/office/drawing/2014/main" id="{BDF1CD1A-F0A1-D5C1-D38B-746E2F0FB405}"/>
                  </a:ext>
                </a:extLst>
              </p:cNvPr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2" name="Google Shape;320;p12">
                <a:extLst>
                  <a:ext uri="{FF2B5EF4-FFF2-40B4-BE49-F238E27FC236}">
                    <a16:creationId xmlns:a16="http://schemas.microsoft.com/office/drawing/2014/main" id="{AC38A1FB-5B8F-9733-ACE4-25CDE016B3C1}"/>
                  </a:ext>
                </a:extLst>
              </p:cNvPr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3" name="Google Shape;321;p12">
                <a:extLst>
                  <a:ext uri="{FF2B5EF4-FFF2-40B4-BE49-F238E27FC236}">
                    <a16:creationId xmlns:a16="http://schemas.microsoft.com/office/drawing/2014/main" id="{57E05211-3D07-74F1-2731-926AFBB80F2A}"/>
                  </a:ext>
                </a:extLst>
              </p:cNvPr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4" name="Google Shape;322;p12">
                <a:extLst>
                  <a:ext uri="{FF2B5EF4-FFF2-40B4-BE49-F238E27FC236}">
                    <a16:creationId xmlns:a16="http://schemas.microsoft.com/office/drawing/2014/main" id="{7E800523-126B-76EC-BE16-331CE467AC10}"/>
                  </a:ext>
                </a:extLst>
              </p:cNvPr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5" name="Google Shape;323;p12">
                <a:extLst>
                  <a:ext uri="{FF2B5EF4-FFF2-40B4-BE49-F238E27FC236}">
                    <a16:creationId xmlns:a16="http://schemas.microsoft.com/office/drawing/2014/main" id="{456D3A88-A5BA-D16F-F24B-1D3FE0CEFBE7}"/>
                  </a:ext>
                </a:extLst>
              </p:cNvPr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6" name="Google Shape;324;p12">
                <a:extLst>
                  <a:ext uri="{FF2B5EF4-FFF2-40B4-BE49-F238E27FC236}">
                    <a16:creationId xmlns:a16="http://schemas.microsoft.com/office/drawing/2014/main" id="{40179CA0-D777-4326-D807-4340BEDDE1BB}"/>
                  </a:ext>
                </a:extLst>
              </p:cNvPr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7" name="Google Shape;325;p12">
                <a:extLst>
                  <a:ext uri="{FF2B5EF4-FFF2-40B4-BE49-F238E27FC236}">
                    <a16:creationId xmlns:a16="http://schemas.microsoft.com/office/drawing/2014/main" id="{7A47CAAD-AC66-17B2-29E1-ABCCFBD33782}"/>
                  </a:ext>
                </a:extLst>
              </p:cNvPr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8" name="Google Shape;326;p12">
                <a:extLst>
                  <a:ext uri="{FF2B5EF4-FFF2-40B4-BE49-F238E27FC236}">
                    <a16:creationId xmlns:a16="http://schemas.microsoft.com/office/drawing/2014/main" id="{E8EBCBEE-B203-B127-DC7A-B2938D53560A}"/>
                  </a:ext>
                </a:extLst>
              </p:cNvPr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9" name="Google Shape;327;p12">
                <a:extLst>
                  <a:ext uri="{FF2B5EF4-FFF2-40B4-BE49-F238E27FC236}">
                    <a16:creationId xmlns:a16="http://schemas.microsoft.com/office/drawing/2014/main" id="{6D362A42-BEDA-8882-7554-7DAA33A49E9E}"/>
                  </a:ext>
                </a:extLst>
              </p:cNvPr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0" name="Google Shape;328;p12">
                <a:extLst>
                  <a:ext uri="{FF2B5EF4-FFF2-40B4-BE49-F238E27FC236}">
                    <a16:creationId xmlns:a16="http://schemas.microsoft.com/office/drawing/2014/main" id="{385FCC80-F069-B722-B8E8-54327BF1B6E6}"/>
                  </a:ext>
                </a:extLst>
              </p:cNvPr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1" name="Google Shape;329;p12">
                <a:extLst>
                  <a:ext uri="{FF2B5EF4-FFF2-40B4-BE49-F238E27FC236}">
                    <a16:creationId xmlns:a16="http://schemas.microsoft.com/office/drawing/2014/main" id="{8AA81FF9-679D-AE15-061E-ACF50B2373FE}"/>
                  </a:ext>
                </a:extLst>
              </p:cNvPr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12" name="Google Shape;330;p12">
                <a:extLst>
                  <a:ext uri="{FF2B5EF4-FFF2-40B4-BE49-F238E27FC236}">
                    <a16:creationId xmlns:a16="http://schemas.microsoft.com/office/drawing/2014/main" id="{D9DAA219-F8B1-D73F-C8A1-0A335D689482}"/>
                  </a:ext>
                </a:extLst>
              </p:cNvPr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2515" name="Google Shape;331;p12">
                  <a:extLst>
                    <a:ext uri="{FF2B5EF4-FFF2-40B4-BE49-F238E27FC236}">
                      <a16:creationId xmlns:a16="http://schemas.microsoft.com/office/drawing/2014/main" id="{D1FBD07B-E543-60D0-7B48-F48687E6C948}"/>
                    </a:ext>
                  </a:extLst>
                </p:cNvPr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6" name="Google Shape;332;p12">
                  <a:extLst>
                    <a:ext uri="{FF2B5EF4-FFF2-40B4-BE49-F238E27FC236}">
                      <a16:creationId xmlns:a16="http://schemas.microsoft.com/office/drawing/2014/main" id="{3919E2D1-24A4-451E-AF80-DB2E486F2FBC}"/>
                    </a:ext>
                  </a:extLst>
                </p:cNvPr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7" name="Google Shape;333;p12">
                  <a:extLst>
                    <a:ext uri="{FF2B5EF4-FFF2-40B4-BE49-F238E27FC236}">
                      <a16:creationId xmlns:a16="http://schemas.microsoft.com/office/drawing/2014/main" id="{D1509FEA-C2F1-AF5C-FD2F-C327768B89F9}"/>
                    </a:ext>
                  </a:extLst>
                </p:cNvPr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8" name="Google Shape;334;p12">
                  <a:extLst>
                    <a:ext uri="{FF2B5EF4-FFF2-40B4-BE49-F238E27FC236}">
                      <a16:creationId xmlns:a16="http://schemas.microsoft.com/office/drawing/2014/main" id="{24EA9917-C3ED-159A-6D49-E092ADDEAF9D}"/>
                    </a:ext>
                  </a:extLst>
                </p:cNvPr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9" name="Google Shape;335;p12">
                  <a:extLst>
                    <a:ext uri="{FF2B5EF4-FFF2-40B4-BE49-F238E27FC236}">
                      <a16:creationId xmlns:a16="http://schemas.microsoft.com/office/drawing/2014/main" id="{B272C200-982D-41DC-345D-D18915D22C48}"/>
                    </a:ext>
                  </a:extLst>
                </p:cNvPr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513" name="Google Shape;336;p12">
                <a:extLst>
                  <a:ext uri="{FF2B5EF4-FFF2-40B4-BE49-F238E27FC236}">
                    <a16:creationId xmlns:a16="http://schemas.microsoft.com/office/drawing/2014/main" id="{F8F0FDB3-1043-C6CD-E92A-F5C6E9BEF3D6}"/>
                  </a:ext>
                </a:extLst>
              </p:cNvPr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4" name="Google Shape;337;p12">
                <a:extLst>
                  <a:ext uri="{FF2B5EF4-FFF2-40B4-BE49-F238E27FC236}">
                    <a16:creationId xmlns:a16="http://schemas.microsoft.com/office/drawing/2014/main" id="{9C13D463-2A10-5D9A-BA26-23BB7E007411}"/>
                  </a:ext>
                </a:extLst>
              </p:cNvPr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latin typeface="Barlow" pitchFamily="2" charset="77"/>
              </a:rPr>
              <a:t>THANKS!</a:t>
            </a:r>
            <a:endParaRPr sz="7200" b="1" dirty="0">
              <a:latin typeface="Barlow" pitchFamily="2" charset="77"/>
            </a:endParaRPr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 dirty="0"/>
              <a:t>More information about project: 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General: README attached to Canvas submission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Code: GitHub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Email: uxm28@case.edu</a:t>
            </a: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B00DE19A-21D5-3259-5B34-D657414A686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78800" y="4178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78067"/>
      </p:ext>
    </p:extLst>
  </p:cSld>
  <p:clrMapOvr>
    <a:masterClrMapping/>
  </p:clrMapOvr>
  <p:transition advTm="20319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Barlow" pitchFamily="2" charset="77"/>
              </a:rPr>
              <a:t>INTRODUCTION</a:t>
            </a:r>
            <a:endParaRPr b="1" dirty="0">
              <a:latin typeface="Barlow" pitchFamily="2" charset="77"/>
            </a:endParaRP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336201"/>
            <a:ext cx="4958851" cy="33004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Bridging the gap between the student and the professor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b="1" dirty="0"/>
              <a:t>Students POV</a:t>
            </a:r>
          </a:p>
          <a:p>
            <a:pPr lvl="1">
              <a:buChar char="▸"/>
            </a:pPr>
            <a:r>
              <a:rPr lang="en-US" dirty="0"/>
              <a:t>How do I send a message that won’t get lost in the professor’s inbox?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b="1" dirty="0"/>
              <a:t>Professor POV</a:t>
            </a:r>
          </a:p>
          <a:p>
            <a:pPr lvl="1">
              <a:buChar char="▸"/>
            </a:pPr>
            <a:r>
              <a:rPr lang="en-US" dirty="0"/>
              <a:t>How do I sort out student’s messages to ensure I can respond?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50511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Barlow" pitchFamily="2" charset="77"/>
              </a:rPr>
              <a:t>CONCEPT</a:t>
            </a:r>
            <a:endParaRPr b="1" dirty="0">
              <a:latin typeface="Barlow" pitchFamily="2" charset="77"/>
            </a:endParaRP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336201"/>
            <a:ext cx="4958851" cy="33004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“Feedback” form website for each lecture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b="1" dirty="0"/>
              <a:t>Students POV</a:t>
            </a:r>
          </a:p>
          <a:p>
            <a:pPr lvl="1">
              <a:buChar char="▸"/>
            </a:pPr>
            <a:r>
              <a:rPr lang="en-US" dirty="0"/>
              <a:t>Can submit questions, thank </a:t>
            </a:r>
            <a:r>
              <a:rPr lang="en-US" dirty="0" err="1"/>
              <a:t>you’s</a:t>
            </a:r>
            <a:r>
              <a:rPr lang="en-US" dirty="0"/>
              <a:t>, feedback, other sentiments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b="1" dirty="0"/>
              <a:t>Professor POV</a:t>
            </a:r>
          </a:p>
          <a:p>
            <a:pPr lvl="1">
              <a:buChar char="▸"/>
            </a:pPr>
            <a:r>
              <a:rPr lang="en-US" dirty="0"/>
              <a:t>All messages come from a dedicated mail server that can be sorted into its own mail folder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" name="Google Shape;3050;p47">
            <a:extLst>
              <a:ext uri="{FF2B5EF4-FFF2-40B4-BE49-F238E27FC236}">
                <a16:creationId xmlns:a16="http://schemas.microsoft.com/office/drawing/2014/main" id="{0AAAF113-451C-26E5-32DA-3F6567EF9D17}"/>
              </a:ext>
            </a:extLst>
          </p:cNvPr>
          <p:cNvGrpSpPr>
            <a:grpSpLocks noChangeAspect="1"/>
          </p:cNvGrpSpPr>
          <p:nvPr/>
        </p:nvGrpSpPr>
        <p:grpSpPr>
          <a:xfrm>
            <a:off x="5846063" y="1687965"/>
            <a:ext cx="2802962" cy="3108960"/>
            <a:chOff x="2152750" y="190500"/>
            <a:chExt cx="4293756" cy="4762499"/>
          </a:xfrm>
        </p:grpSpPr>
        <p:sp>
          <p:nvSpPr>
            <p:cNvPr id="3" name="Google Shape;3051;p47">
              <a:extLst>
                <a:ext uri="{FF2B5EF4-FFF2-40B4-BE49-F238E27FC236}">
                  <a16:creationId xmlns:a16="http://schemas.microsoft.com/office/drawing/2014/main" id="{3236D317-4560-EB6A-7E1E-BB9636E52B80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3052;p47">
              <a:extLst>
                <a:ext uri="{FF2B5EF4-FFF2-40B4-BE49-F238E27FC236}">
                  <a16:creationId xmlns:a16="http://schemas.microsoft.com/office/drawing/2014/main" id="{C4A97851-B5CA-12CD-1D65-B77CA39E1B23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3053;p47">
              <a:extLst>
                <a:ext uri="{FF2B5EF4-FFF2-40B4-BE49-F238E27FC236}">
                  <a16:creationId xmlns:a16="http://schemas.microsoft.com/office/drawing/2014/main" id="{05DC8D6E-C9D0-BB33-13E0-757F87679E56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054;p47">
              <a:extLst>
                <a:ext uri="{FF2B5EF4-FFF2-40B4-BE49-F238E27FC236}">
                  <a16:creationId xmlns:a16="http://schemas.microsoft.com/office/drawing/2014/main" id="{9F343B64-6E83-924B-3EA8-DCD10362885C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055;p47">
              <a:extLst>
                <a:ext uri="{FF2B5EF4-FFF2-40B4-BE49-F238E27FC236}">
                  <a16:creationId xmlns:a16="http://schemas.microsoft.com/office/drawing/2014/main" id="{7CDCB8C7-9086-510C-DA25-060628722534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056;p47">
              <a:extLst>
                <a:ext uri="{FF2B5EF4-FFF2-40B4-BE49-F238E27FC236}">
                  <a16:creationId xmlns:a16="http://schemas.microsoft.com/office/drawing/2014/main" id="{97541C31-BF58-15FF-68AF-C4351E2B2B8B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057;p47">
              <a:extLst>
                <a:ext uri="{FF2B5EF4-FFF2-40B4-BE49-F238E27FC236}">
                  <a16:creationId xmlns:a16="http://schemas.microsoft.com/office/drawing/2014/main" id="{AFEB97DC-F782-556B-F9A9-1EC0D3333665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058;p47">
              <a:extLst>
                <a:ext uri="{FF2B5EF4-FFF2-40B4-BE49-F238E27FC236}">
                  <a16:creationId xmlns:a16="http://schemas.microsoft.com/office/drawing/2014/main" id="{CA2FBDCD-2FAD-0CB4-B7B6-257647CE7CD9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059;p47">
              <a:extLst>
                <a:ext uri="{FF2B5EF4-FFF2-40B4-BE49-F238E27FC236}">
                  <a16:creationId xmlns:a16="http://schemas.microsoft.com/office/drawing/2014/main" id="{658060C2-6EA3-C9D3-3AE6-A8F622AEBDF3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060;p47">
              <a:extLst>
                <a:ext uri="{FF2B5EF4-FFF2-40B4-BE49-F238E27FC236}">
                  <a16:creationId xmlns:a16="http://schemas.microsoft.com/office/drawing/2014/main" id="{200E2B2E-BE65-02A7-699C-88C60AC2F2C2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061;p47">
              <a:extLst>
                <a:ext uri="{FF2B5EF4-FFF2-40B4-BE49-F238E27FC236}">
                  <a16:creationId xmlns:a16="http://schemas.microsoft.com/office/drawing/2014/main" id="{04D0618A-8DC0-F0EB-2969-C9322D339578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062;p47">
              <a:extLst>
                <a:ext uri="{FF2B5EF4-FFF2-40B4-BE49-F238E27FC236}">
                  <a16:creationId xmlns:a16="http://schemas.microsoft.com/office/drawing/2014/main" id="{8744128B-A7DF-814F-2497-97D311B2D7EF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063;p47">
              <a:extLst>
                <a:ext uri="{FF2B5EF4-FFF2-40B4-BE49-F238E27FC236}">
                  <a16:creationId xmlns:a16="http://schemas.microsoft.com/office/drawing/2014/main" id="{135129D9-2B92-CE3C-6828-84BFAAF1359E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3064;p47">
              <a:extLst>
                <a:ext uri="{FF2B5EF4-FFF2-40B4-BE49-F238E27FC236}">
                  <a16:creationId xmlns:a16="http://schemas.microsoft.com/office/drawing/2014/main" id="{15ABCD2A-2BD7-12C7-9AF0-9B7B9B95DE01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3065;p47">
              <a:extLst>
                <a:ext uri="{FF2B5EF4-FFF2-40B4-BE49-F238E27FC236}">
                  <a16:creationId xmlns:a16="http://schemas.microsoft.com/office/drawing/2014/main" id="{B4DE52E3-0CF9-572F-4530-0CC264D9CE41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3066;p47">
              <a:extLst>
                <a:ext uri="{FF2B5EF4-FFF2-40B4-BE49-F238E27FC236}">
                  <a16:creationId xmlns:a16="http://schemas.microsoft.com/office/drawing/2014/main" id="{602626D2-BB6A-2F6E-36C3-D7AD5F4C5F34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3067;p47">
              <a:extLst>
                <a:ext uri="{FF2B5EF4-FFF2-40B4-BE49-F238E27FC236}">
                  <a16:creationId xmlns:a16="http://schemas.microsoft.com/office/drawing/2014/main" id="{FBF4E789-751E-560D-C13D-081805628E32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3068;p47">
              <a:extLst>
                <a:ext uri="{FF2B5EF4-FFF2-40B4-BE49-F238E27FC236}">
                  <a16:creationId xmlns:a16="http://schemas.microsoft.com/office/drawing/2014/main" id="{787F9163-8CFC-C166-8052-2EC328E53F5C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3069;p47">
              <a:extLst>
                <a:ext uri="{FF2B5EF4-FFF2-40B4-BE49-F238E27FC236}">
                  <a16:creationId xmlns:a16="http://schemas.microsoft.com/office/drawing/2014/main" id="{255A2C08-8425-34A4-7C32-9D1996DEA11F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3070;p47">
              <a:extLst>
                <a:ext uri="{FF2B5EF4-FFF2-40B4-BE49-F238E27FC236}">
                  <a16:creationId xmlns:a16="http://schemas.microsoft.com/office/drawing/2014/main" id="{802B2965-6FE8-037E-F1A6-26E730816843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3071;p47">
              <a:extLst>
                <a:ext uri="{FF2B5EF4-FFF2-40B4-BE49-F238E27FC236}">
                  <a16:creationId xmlns:a16="http://schemas.microsoft.com/office/drawing/2014/main" id="{41F6FBDA-EAA2-E515-1FB0-7CB99551AF7B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3072;p47">
              <a:extLst>
                <a:ext uri="{FF2B5EF4-FFF2-40B4-BE49-F238E27FC236}">
                  <a16:creationId xmlns:a16="http://schemas.microsoft.com/office/drawing/2014/main" id="{8C639CF1-F56A-75C9-9E60-98467F640BBD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3073;p47">
              <a:extLst>
                <a:ext uri="{FF2B5EF4-FFF2-40B4-BE49-F238E27FC236}">
                  <a16:creationId xmlns:a16="http://schemas.microsoft.com/office/drawing/2014/main" id="{B1A451B2-2596-7A9C-1959-61FB58111299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3074;p47">
              <a:extLst>
                <a:ext uri="{FF2B5EF4-FFF2-40B4-BE49-F238E27FC236}">
                  <a16:creationId xmlns:a16="http://schemas.microsoft.com/office/drawing/2014/main" id="{5F3DA055-DB7C-76A3-F2A6-CEB09DB9CBEB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3075;p47">
              <a:extLst>
                <a:ext uri="{FF2B5EF4-FFF2-40B4-BE49-F238E27FC236}">
                  <a16:creationId xmlns:a16="http://schemas.microsoft.com/office/drawing/2014/main" id="{2C9AAD17-1711-764E-5628-285624F35AEF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3076;p47">
              <a:extLst>
                <a:ext uri="{FF2B5EF4-FFF2-40B4-BE49-F238E27FC236}">
                  <a16:creationId xmlns:a16="http://schemas.microsoft.com/office/drawing/2014/main" id="{4872239E-CE0B-8C87-2A5A-A2BB1A0FDEC6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3077;p47">
              <a:extLst>
                <a:ext uri="{FF2B5EF4-FFF2-40B4-BE49-F238E27FC236}">
                  <a16:creationId xmlns:a16="http://schemas.microsoft.com/office/drawing/2014/main" id="{09CFBDB5-742D-2866-3343-6F1A879FC4C3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78;p47">
              <a:extLst>
                <a:ext uri="{FF2B5EF4-FFF2-40B4-BE49-F238E27FC236}">
                  <a16:creationId xmlns:a16="http://schemas.microsoft.com/office/drawing/2014/main" id="{316F44E1-C984-481F-17F9-E4B3E15E4EB5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079;p47">
              <a:extLst>
                <a:ext uri="{FF2B5EF4-FFF2-40B4-BE49-F238E27FC236}">
                  <a16:creationId xmlns:a16="http://schemas.microsoft.com/office/drawing/2014/main" id="{2E35426F-DB53-DDC5-AC61-FDF4EC9085C3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080;p47">
              <a:extLst>
                <a:ext uri="{FF2B5EF4-FFF2-40B4-BE49-F238E27FC236}">
                  <a16:creationId xmlns:a16="http://schemas.microsoft.com/office/drawing/2014/main" id="{C6EE00E8-65D3-F22F-5674-4F433085825F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081;p47">
              <a:extLst>
                <a:ext uri="{FF2B5EF4-FFF2-40B4-BE49-F238E27FC236}">
                  <a16:creationId xmlns:a16="http://schemas.microsoft.com/office/drawing/2014/main" id="{B4318905-F236-9B26-64D5-E4C433E742EF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082;p47">
              <a:extLst>
                <a:ext uri="{FF2B5EF4-FFF2-40B4-BE49-F238E27FC236}">
                  <a16:creationId xmlns:a16="http://schemas.microsoft.com/office/drawing/2014/main" id="{18CE346B-B91C-E487-7ED7-2B8E5E5BF49A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083;p47">
              <a:extLst>
                <a:ext uri="{FF2B5EF4-FFF2-40B4-BE49-F238E27FC236}">
                  <a16:creationId xmlns:a16="http://schemas.microsoft.com/office/drawing/2014/main" id="{048B0225-5194-2E45-157F-E0AE2FD05252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084;p47">
              <a:extLst>
                <a:ext uri="{FF2B5EF4-FFF2-40B4-BE49-F238E27FC236}">
                  <a16:creationId xmlns:a16="http://schemas.microsoft.com/office/drawing/2014/main" id="{C553B52D-A48C-97A6-A702-3973C05CD1F0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085;p47">
              <a:extLst>
                <a:ext uri="{FF2B5EF4-FFF2-40B4-BE49-F238E27FC236}">
                  <a16:creationId xmlns:a16="http://schemas.microsoft.com/office/drawing/2014/main" id="{CAB0450F-FE02-2E18-29DF-2F1A6AE40583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086;p47">
              <a:extLst>
                <a:ext uri="{FF2B5EF4-FFF2-40B4-BE49-F238E27FC236}">
                  <a16:creationId xmlns:a16="http://schemas.microsoft.com/office/drawing/2014/main" id="{2DF3AEC5-3FB8-5FCC-73EF-26582EF8EAAA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087;p47">
              <a:extLst>
                <a:ext uri="{FF2B5EF4-FFF2-40B4-BE49-F238E27FC236}">
                  <a16:creationId xmlns:a16="http://schemas.microsoft.com/office/drawing/2014/main" id="{D1A64E6D-7CB8-CBD0-8E43-FF648B71C5E1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088;p47">
              <a:extLst>
                <a:ext uri="{FF2B5EF4-FFF2-40B4-BE49-F238E27FC236}">
                  <a16:creationId xmlns:a16="http://schemas.microsoft.com/office/drawing/2014/main" id="{B7E3CB96-3A2E-247C-7AEF-D2983D400048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089;p47">
              <a:extLst>
                <a:ext uri="{FF2B5EF4-FFF2-40B4-BE49-F238E27FC236}">
                  <a16:creationId xmlns:a16="http://schemas.microsoft.com/office/drawing/2014/main" id="{06D9932C-CAD0-9F32-211C-2DC233B8B563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090;p47">
              <a:extLst>
                <a:ext uri="{FF2B5EF4-FFF2-40B4-BE49-F238E27FC236}">
                  <a16:creationId xmlns:a16="http://schemas.microsoft.com/office/drawing/2014/main" id="{5A4A0250-7AF7-5BB1-C397-E7220B17C9DD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091;p47">
              <a:extLst>
                <a:ext uri="{FF2B5EF4-FFF2-40B4-BE49-F238E27FC236}">
                  <a16:creationId xmlns:a16="http://schemas.microsoft.com/office/drawing/2014/main" id="{B41402E3-D70B-D8B2-6AA9-4D7B0C8938A3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092;p47">
              <a:extLst>
                <a:ext uri="{FF2B5EF4-FFF2-40B4-BE49-F238E27FC236}">
                  <a16:creationId xmlns:a16="http://schemas.microsoft.com/office/drawing/2014/main" id="{592F04E9-09D1-7AB3-C39B-A1FBB1F580BF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093;p47">
              <a:extLst>
                <a:ext uri="{FF2B5EF4-FFF2-40B4-BE49-F238E27FC236}">
                  <a16:creationId xmlns:a16="http://schemas.microsoft.com/office/drawing/2014/main" id="{59BFBA1D-8561-C69B-C5ED-4DF052A8E2EC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094;p47">
              <a:extLst>
                <a:ext uri="{FF2B5EF4-FFF2-40B4-BE49-F238E27FC236}">
                  <a16:creationId xmlns:a16="http://schemas.microsoft.com/office/drawing/2014/main" id="{447F89F0-D7F8-F4B9-36AB-241E2346D1F3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095;p47">
              <a:extLst>
                <a:ext uri="{FF2B5EF4-FFF2-40B4-BE49-F238E27FC236}">
                  <a16:creationId xmlns:a16="http://schemas.microsoft.com/office/drawing/2014/main" id="{4F49465A-100E-F1D4-C989-3CE7E021EF72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096;p47">
              <a:extLst>
                <a:ext uri="{FF2B5EF4-FFF2-40B4-BE49-F238E27FC236}">
                  <a16:creationId xmlns:a16="http://schemas.microsoft.com/office/drawing/2014/main" id="{23D7F51C-A899-0BB6-F20D-8E1BBE132331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097;p47">
              <a:extLst>
                <a:ext uri="{FF2B5EF4-FFF2-40B4-BE49-F238E27FC236}">
                  <a16:creationId xmlns:a16="http://schemas.microsoft.com/office/drawing/2014/main" id="{C7E7BB70-1E33-6298-1BAC-840074021222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098;p47">
              <a:extLst>
                <a:ext uri="{FF2B5EF4-FFF2-40B4-BE49-F238E27FC236}">
                  <a16:creationId xmlns:a16="http://schemas.microsoft.com/office/drawing/2014/main" id="{A63DAE47-0D18-DF13-43E3-D8447E1FAE18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099;p47">
              <a:extLst>
                <a:ext uri="{FF2B5EF4-FFF2-40B4-BE49-F238E27FC236}">
                  <a16:creationId xmlns:a16="http://schemas.microsoft.com/office/drawing/2014/main" id="{ABF558A6-06E2-9184-824E-B1BF1C486AF1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100;p47">
              <a:extLst>
                <a:ext uri="{FF2B5EF4-FFF2-40B4-BE49-F238E27FC236}">
                  <a16:creationId xmlns:a16="http://schemas.microsoft.com/office/drawing/2014/main" id="{C9EA5E29-455F-10D0-FCD6-30A4F8E698CB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101;p47">
              <a:extLst>
                <a:ext uri="{FF2B5EF4-FFF2-40B4-BE49-F238E27FC236}">
                  <a16:creationId xmlns:a16="http://schemas.microsoft.com/office/drawing/2014/main" id="{A4003BAB-4ECC-0479-049D-55F878783361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102;p47">
              <a:extLst>
                <a:ext uri="{FF2B5EF4-FFF2-40B4-BE49-F238E27FC236}">
                  <a16:creationId xmlns:a16="http://schemas.microsoft.com/office/drawing/2014/main" id="{C6701DAC-7754-7A8A-EE5E-F83C4DC393F4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103;p47">
              <a:extLst>
                <a:ext uri="{FF2B5EF4-FFF2-40B4-BE49-F238E27FC236}">
                  <a16:creationId xmlns:a16="http://schemas.microsoft.com/office/drawing/2014/main" id="{BA3CC830-206C-06BC-C555-77DE50C1B30D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104;p47">
              <a:extLst>
                <a:ext uri="{FF2B5EF4-FFF2-40B4-BE49-F238E27FC236}">
                  <a16:creationId xmlns:a16="http://schemas.microsoft.com/office/drawing/2014/main" id="{6F4CE2E3-363C-402C-9285-B730C7231514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3105;p47">
              <a:extLst>
                <a:ext uri="{FF2B5EF4-FFF2-40B4-BE49-F238E27FC236}">
                  <a16:creationId xmlns:a16="http://schemas.microsoft.com/office/drawing/2014/main" id="{F180BBDA-560F-AA31-DF89-250ABF0D7070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3106;p47">
              <a:extLst>
                <a:ext uri="{FF2B5EF4-FFF2-40B4-BE49-F238E27FC236}">
                  <a16:creationId xmlns:a16="http://schemas.microsoft.com/office/drawing/2014/main" id="{6BAC29F1-4D80-1C72-64F2-37E082DB3E4E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107;p47">
              <a:extLst>
                <a:ext uri="{FF2B5EF4-FFF2-40B4-BE49-F238E27FC236}">
                  <a16:creationId xmlns:a16="http://schemas.microsoft.com/office/drawing/2014/main" id="{A33C0F8E-395F-1FC2-964F-14F8373C34A4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108;p47">
              <a:extLst>
                <a:ext uri="{FF2B5EF4-FFF2-40B4-BE49-F238E27FC236}">
                  <a16:creationId xmlns:a16="http://schemas.microsoft.com/office/drawing/2014/main" id="{98E2B6D4-56F2-59D4-A155-9734685CC65F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109;p47">
              <a:extLst>
                <a:ext uri="{FF2B5EF4-FFF2-40B4-BE49-F238E27FC236}">
                  <a16:creationId xmlns:a16="http://schemas.microsoft.com/office/drawing/2014/main" id="{D0F53725-706C-72D3-A2C0-F9503828CBD6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110;p47">
              <a:extLst>
                <a:ext uri="{FF2B5EF4-FFF2-40B4-BE49-F238E27FC236}">
                  <a16:creationId xmlns:a16="http://schemas.microsoft.com/office/drawing/2014/main" id="{7E5747BE-45EA-DE99-E536-0E13F50B2007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111;p47">
              <a:extLst>
                <a:ext uri="{FF2B5EF4-FFF2-40B4-BE49-F238E27FC236}">
                  <a16:creationId xmlns:a16="http://schemas.microsoft.com/office/drawing/2014/main" id="{D9D1B2BF-22B8-E728-D22D-5AF296A59F7D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3112;p47">
              <a:extLst>
                <a:ext uri="{FF2B5EF4-FFF2-40B4-BE49-F238E27FC236}">
                  <a16:creationId xmlns:a16="http://schemas.microsoft.com/office/drawing/2014/main" id="{B418F2B1-504B-270F-4F8F-7D5E67FB4C99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3113;p47">
              <a:extLst>
                <a:ext uri="{FF2B5EF4-FFF2-40B4-BE49-F238E27FC236}">
                  <a16:creationId xmlns:a16="http://schemas.microsoft.com/office/drawing/2014/main" id="{DA0DDF89-43F8-C7B4-7CA0-18959A48285F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3114;p47">
              <a:extLst>
                <a:ext uri="{FF2B5EF4-FFF2-40B4-BE49-F238E27FC236}">
                  <a16:creationId xmlns:a16="http://schemas.microsoft.com/office/drawing/2014/main" id="{2A32A98A-6E83-3C77-D962-BC6C2EDCE852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3115;p47">
              <a:extLst>
                <a:ext uri="{FF2B5EF4-FFF2-40B4-BE49-F238E27FC236}">
                  <a16:creationId xmlns:a16="http://schemas.microsoft.com/office/drawing/2014/main" id="{66F447AB-50D0-DE48-862D-3FEA3A018A70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3116;p47">
              <a:extLst>
                <a:ext uri="{FF2B5EF4-FFF2-40B4-BE49-F238E27FC236}">
                  <a16:creationId xmlns:a16="http://schemas.microsoft.com/office/drawing/2014/main" id="{2CC66709-3878-9B2D-EE06-992486648F8C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3117;p47">
              <a:extLst>
                <a:ext uri="{FF2B5EF4-FFF2-40B4-BE49-F238E27FC236}">
                  <a16:creationId xmlns:a16="http://schemas.microsoft.com/office/drawing/2014/main" id="{C263755B-E7FA-AF8F-0B9F-C89EC23A85FB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3118;p47">
              <a:extLst>
                <a:ext uri="{FF2B5EF4-FFF2-40B4-BE49-F238E27FC236}">
                  <a16:creationId xmlns:a16="http://schemas.microsoft.com/office/drawing/2014/main" id="{261010CB-50D5-AB1B-BE0E-0F9BAA623F80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3119;p47">
              <a:extLst>
                <a:ext uri="{FF2B5EF4-FFF2-40B4-BE49-F238E27FC236}">
                  <a16:creationId xmlns:a16="http://schemas.microsoft.com/office/drawing/2014/main" id="{EDFC7772-9910-506F-B038-C692AD6D4050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3120;p47">
              <a:extLst>
                <a:ext uri="{FF2B5EF4-FFF2-40B4-BE49-F238E27FC236}">
                  <a16:creationId xmlns:a16="http://schemas.microsoft.com/office/drawing/2014/main" id="{E775F260-1752-CEC8-C870-513FB11CAACB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3121;p47">
              <a:extLst>
                <a:ext uri="{FF2B5EF4-FFF2-40B4-BE49-F238E27FC236}">
                  <a16:creationId xmlns:a16="http://schemas.microsoft.com/office/drawing/2014/main" id="{1407CDF2-AC41-DD44-5EBE-FDBB8F642534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3122;p47">
              <a:extLst>
                <a:ext uri="{FF2B5EF4-FFF2-40B4-BE49-F238E27FC236}">
                  <a16:creationId xmlns:a16="http://schemas.microsoft.com/office/drawing/2014/main" id="{1C2581C4-0787-48E2-9A58-0141E7954BDD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3123;p47">
              <a:extLst>
                <a:ext uri="{FF2B5EF4-FFF2-40B4-BE49-F238E27FC236}">
                  <a16:creationId xmlns:a16="http://schemas.microsoft.com/office/drawing/2014/main" id="{56A65A31-4C7A-71F1-2CC4-18FD12466C2F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3124;p47">
              <a:extLst>
                <a:ext uri="{FF2B5EF4-FFF2-40B4-BE49-F238E27FC236}">
                  <a16:creationId xmlns:a16="http://schemas.microsoft.com/office/drawing/2014/main" id="{020949CB-A4AF-5CC6-0917-0186CB476129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9" name="Google Shape;3125;p47">
              <a:extLst>
                <a:ext uri="{FF2B5EF4-FFF2-40B4-BE49-F238E27FC236}">
                  <a16:creationId xmlns:a16="http://schemas.microsoft.com/office/drawing/2014/main" id="{76F1203B-6773-4435-950B-22CFFE2DCD3A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757" name="Google Shape;3126;p47">
                <a:extLst>
                  <a:ext uri="{FF2B5EF4-FFF2-40B4-BE49-F238E27FC236}">
                    <a16:creationId xmlns:a16="http://schemas.microsoft.com/office/drawing/2014/main" id="{76AB6614-5CCA-BD89-0B38-49BE0FBA60BE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3127;p47">
                <a:extLst>
                  <a:ext uri="{FF2B5EF4-FFF2-40B4-BE49-F238E27FC236}">
                    <a16:creationId xmlns:a16="http://schemas.microsoft.com/office/drawing/2014/main" id="{E20CFC31-3C94-46CB-8C34-992D6865CE1D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3128;p47">
                <a:extLst>
                  <a:ext uri="{FF2B5EF4-FFF2-40B4-BE49-F238E27FC236}">
                    <a16:creationId xmlns:a16="http://schemas.microsoft.com/office/drawing/2014/main" id="{4261AC62-7E23-3CD7-16B4-09EFE180B582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3129;p47">
                <a:extLst>
                  <a:ext uri="{FF2B5EF4-FFF2-40B4-BE49-F238E27FC236}">
                    <a16:creationId xmlns:a16="http://schemas.microsoft.com/office/drawing/2014/main" id="{457DAA3E-19D0-A7C2-CDD7-0176C190E0F0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3130;p47">
                <a:extLst>
                  <a:ext uri="{FF2B5EF4-FFF2-40B4-BE49-F238E27FC236}">
                    <a16:creationId xmlns:a16="http://schemas.microsoft.com/office/drawing/2014/main" id="{3E9DA327-6AC4-A1C6-D792-51A53BB94FDD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3131;p47">
                <a:extLst>
                  <a:ext uri="{FF2B5EF4-FFF2-40B4-BE49-F238E27FC236}">
                    <a16:creationId xmlns:a16="http://schemas.microsoft.com/office/drawing/2014/main" id="{0449564F-D45C-A005-653D-4C0068B2FA91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3132;p47">
                <a:extLst>
                  <a:ext uri="{FF2B5EF4-FFF2-40B4-BE49-F238E27FC236}">
                    <a16:creationId xmlns:a16="http://schemas.microsoft.com/office/drawing/2014/main" id="{8945943F-5BE9-BB2E-C500-68FC6DA53D82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3133;p47">
                <a:extLst>
                  <a:ext uri="{FF2B5EF4-FFF2-40B4-BE49-F238E27FC236}">
                    <a16:creationId xmlns:a16="http://schemas.microsoft.com/office/drawing/2014/main" id="{48835863-91B3-21B8-2F5D-DF48A42FF4AF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3134;p47">
                <a:extLst>
                  <a:ext uri="{FF2B5EF4-FFF2-40B4-BE49-F238E27FC236}">
                    <a16:creationId xmlns:a16="http://schemas.microsoft.com/office/drawing/2014/main" id="{C6A5446E-05B0-6699-694A-7AB908DA6C48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0" name="Google Shape;3135;p47">
              <a:extLst>
                <a:ext uri="{FF2B5EF4-FFF2-40B4-BE49-F238E27FC236}">
                  <a16:creationId xmlns:a16="http://schemas.microsoft.com/office/drawing/2014/main" id="{83B1B85E-C823-6641-920F-BE776766A985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752" name="Google Shape;3136;p47">
                <a:extLst>
                  <a:ext uri="{FF2B5EF4-FFF2-40B4-BE49-F238E27FC236}">
                    <a16:creationId xmlns:a16="http://schemas.microsoft.com/office/drawing/2014/main" id="{E8D60BA9-5085-CDC4-18E9-47CCE2709002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3137;p47">
                <a:extLst>
                  <a:ext uri="{FF2B5EF4-FFF2-40B4-BE49-F238E27FC236}">
                    <a16:creationId xmlns:a16="http://schemas.microsoft.com/office/drawing/2014/main" id="{A612A91F-663F-4573-AC35-C44D5EC51406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3138;p47">
                <a:extLst>
                  <a:ext uri="{FF2B5EF4-FFF2-40B4-BE49-F238E27FC236}">
                    <a16:creationId xmlns:a16="http://schemas.microsoft.com/office/drawing/2014/main" id="{3911C1EC-928A-6AF9-4EFE-555B15159FB3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3139;p47">
                <a:extLst>
                  <a:ext uri="{FF2B5EF4-FFF2-40B4-BE49-F238E27FC236}">
                    <a16:creationId xmlns:a16="http://schemas.microsoft.com/office/drawing/2014/main" id="{B4D372E4-7CE3-D8AF-85B5-AC9500F697FC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3140;p47">
                <a:extLst>
                  <a:ext uri="{FF2B5EF4-FFF2-40B4-BE49-F238E27FC236}">
                    <a16:creationId xmlns:a16="http://schemas.microsoft.com/office/drawing/2014/main" id="{B5FABB2C-E10D-BE59-C3E1-158E1F36AF90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91" name="Google Shape;3141;p47">
              <a:extLst>
                <a:ext uri="{FF2B5EF4-FFF2-40B4-BE49-F238E27FC236}">
                  <a16:creationId xmlns:a16="http://schemas.microsoft.com/office/drawing/2014/main" id="{D32B67F2-8E77-AAEB-AA15-3A27B8BD8971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3142;p47">
              <a:extLst>
                <a:ext uri="{FF2B5EF4-FFF2-40B4-BE49-F238E27FC236}">
                  <a16:creationId xmlns:a16="http://schemas.microsoft.com/office/drawing/2014/main" id="{DAF122A1-BD57-67D1-E832-722CFF3904EF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3143;p47">
              <a:extLst>
                <a:ext uri="{FF2B5EF4-FFF2-40B4-BE49-F238E27FC236}">
                  <a16:creationId xmlns:a16="http://schemas.microsoft.com/office/drawing/2014/main" id="{87F13703-9253-F790-5313-76413FE62FF1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3144;p47">
              <a:extLst>
                <a:ext uri="{FF2B5EF4-FFF2-40B4-BE49-F238E27FC236}">
                  <a16:creationId xmlns:a16="http://schemas.microsoft.com/office/drawing/2014/main" id="{8B6EFCEB-A371-9557-AB0A-4868277FACD2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3145;p47">
              <a:extLst>
                <a:ext uri="{FF2B5EF4-FFF2-40B4-BE49-F238E27FC236}">
                  <a16:creationId xmlns:a16="http://schemas.microsoft.com/office/drawing/2014/main" id="{152F56F6-C00F-439E-14A3-01733141FD76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3146;p47">
              <a:extLst>
                <a:ext uri="{FF2B5EF4-FFF2-40B4-BE49-F238E27FC236}">
                  <a16:creationId xmlns:a16="http://schemas.microsoft.com/office/drawing/2014/main" id="{F9E8E27E-0436-E3FD-E2B0-BFEB70E6727A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3147;p47">
              <a:extLst>
                <a:ext uri="{FF2B5EF4-FFF2-40B4-BE49-F238E27FC236}">
                  <a16:creationId xmlns:a16="http://schemas.microsoft.com/office/drawing/2014/main" id="{EA151E3B-5D5E-2876-8CE9-929DFC3C3647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3148;p47">
              <a:extLst>
                <a:ext uri="{FF2B5EF4-FFF2-40B4-BE49-F238E27FC236}">
                  <a16:creationId xmlns:a16="http://schemas.microsoft.com/office/drawing/2014/main" id="{CAE7C0C8-1EA3-6E63-C7DD-0BCCF47A9E5A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3149;p47">
              <a:extLst>
                <a:ext uri="{FF2B5EF4-FFF2-40B4-BE49-F238E27FC236}">
                  <a16:creationId xmlns:a16="http://schemas.microsoft.com/office/drawing/2014/main" id="{4D91E822-F1B2-BB1E-E77B-14DB3AA29226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3150;p47">
              <a:extLst>
                <a:ext uri="{FF2B5EF4-FFF2-40B4-BE49-F238E27FC236}">
                  <a16:creationId xmlns:a16="http://schemas.microsoft.com/office/drawing/2014/main" id="{89343464-636A-B3E3-326F-180C41870DEA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3151;p47">
              <a:extLst>
                <a:ext uri="{FF2B5EF4-FFF2-40B4-BE49-F238E27FC236}">
                  <a16:creationId xmlns:a16="http://schemas.microsoft.com/office/drawing/2014/main" id="{96E544D9-EE4D-3C92-D46B-44D143558525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3152;p47">
              <a:extLst>
                <a:ext uri="{FF2B5EF4-FFF2-40B4-BE49-F238E27FC236}">
                  <a16:creationId xmlns:a16="http://schemas.microsoft.com/office/drawing/2014/main" id="{01538EC8-470D-6040-466E-C82666776463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3153;p47">
              <a:extLst>
                <a:ext uri="{FF2B5EF4-FFF2-40B4-BE49-F238E27FC236}">
                  <a16:creationId xmlns:a16="http://schemas.microsoft.com/office/drawing/2014/main" id="{DF33DCFD-A3D7-077F-F04C-765899222592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3154;p47">
              <a:extLst>
                <a:ext uri="{FF2B5EF4-FFF2-40B4-BE49-F238E27FC236}">
                  <a16:creationId xmlns:a16="http://schemas.microsoft.com/office/drawing/2014/main" id="{1F812F2B-C973-6DF3-2486-A79D47671FA9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3155;p47">
              <a:extLst>
                <a:ext uri="{FF2B5EF4-FFF2-40B4-BE49-F238E27FC236}">
                  <a16:creationId xmlns:a16="http://schemas.microsoft.com/office/drawing/2014/main" id="{1E76BFE9-25DD-7A08-2A46-CCBB59B26D86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3156;p47">
              <a:extLst>
                <a:ext uri="{FF2B5EF4-FFF2-40B4-BE49-F238E27FC236}">
                  <a16:creationId xmlns:a16="http://schemas.microsoft.com/office/drawing/2014/main" id="{7A27D00B-EA14-A14B-0A14-97AE084521C5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3157;p47">
              <a:extLst>
                <a:ext uri="{FF2B5EF4-FFF2-40B4-BE49-F238E27FC236}">
                  <a16:creationId xmlns:a16="http://schemas.microsoft.com/office/drawing/2014/main" id="{73FC6F1A-F7D6-58D5-B819-0303FD501C5B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3158;p47">
              <a:extLst>
                <a:ext uri="{FF2B5EF4-FFF2-40B4-BE49-F238E27FC236}">
                  <a16:creationId xmlns:a16="http://schemas.microsoft.com/office/drawing/2014/main" id="{6D5273AE-592A-3BC1-7AE2-E58C29606103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80232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6" name="Google Shape;2036;p33"/>
          <p:cNvPicPr preferRelativeResize="0"/>
          <p:nvPr/>
        </p:nvPicPr>
        <p:blipFill>
          <a:blip r:embed="rId3"/>
          <a:srcRect l="8509" r="8509"/>
          <a:stretch/>
        </p:blipFill>
        <p:spPr>
          <a:xfrm>
            <a:off x="1979065" y="833374"/>
            <a:ext cx="5044015" cy="3283801"/>
          </a:xfrm>
          <a:prstGeom prst="rect">
            <a:avLst/>
          </a:prstGeom>
          <a:noFill/>
          <a:ln>
            <a:noFill/>
          </a:ln>
        </p:spPr>
      </p:pic>
      <p:sp>
        <p:nvSpPr>
          <p:cNvPr id="2037" name="Google Shape;2037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4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38" name="Google Shape;2038;p33"/>
          <p:cNvGrpSpPr/>
          <p:nvPr/>
        </p:nvGrpSpPr>
        <p:grpSpPr>
          <a:xfrm>
            <a:off x="1251686" y="638166"/>
            <a:ext cx="6489343" cy="3802029"/>
            <a:chOff x="1177450" y="241631"/>
            <a:chExt cx="6173152" cy="3616776"/>
          </a:xfrm>
        </p:grpSpPr>
        <p:sp>
          <p:nvSpPr>
            <p:cNvPr id="2039" name="Google Shape;2039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4" name="Google Shape;2044;p33"/>
          <p:cNvGrpSpPr/>
          <p:nvPr/>
        </p:nvGrpSpPr>
        <p:grpSpPr>
          <a:xfrm>
            <a:off x="6384753" y="2321032"/>
            <a:ext cx="1734747" cy="2693057"/>
            <a:chOff x="6492887" y="4126007"/>
            <a:chExt cx="271993" cy="422295"/>
          </a:xfrm>
        </p:grpSpPr>
        <p:sp>
          <p:nvSpPr>
            <p:cNvPr id="2045" name="Google Shape;2045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2050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1" name="Google Shape;2051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2" name="Google Shape;2052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3" name="Google Shape;2053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4" name="Google Shape;2054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5" name="Google Shape;2055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6" name="Google Shape;2056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057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8" name="Google Shape;2058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9" name="Google Shape;2059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2060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1" name="Google Shape;2061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66" name="Google Shape;2066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67" name="Google Shape;2067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8" name="Google Shape;2068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9" name="Google Shape;2069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0" name="Google Shape;2070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1" name="Google Shape;2071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1014;p22">
            <a:extLst>
              <a:ext uri="{FF2B5EF4-FFF2-40B4-BE49-F238E27FC236}">
                <a16:creationId xmlns:a16="http://schemas.microsoft.com/office/drawing/2014/main" id="{C5F95A21-D79A-F00C-F528-066454C188E6}"/>
              </a:ext>
            </a:extLst>
          </p:cNvPr>
          <p:cNvSpPr txBox="1">
            <a:spLocks/>
          </p:cNvSpPr>
          <p:nvPr/>
        </p:nvSpPr>
        <p:spPr>
          <a:xfrm>
            <a:off x="2111523" y="3218978"/>
            <a:ext cx="4754100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chemeClr val="lt1"/>
                </a:solidFill>
                <a:highlight>
                  <a:schemeClr val="accent1"/>
                </a:highlight>
                <a:latin typeface="Barlow" pitchFamily="2" charset="77"/>
              </a:rPr>
              <a:t>RESULT: </a:t>
            </a:r>
          </a:p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chemeClr val="lt1"/>
                </a:solidFill>
                <a:highlight>
                  <a:schemeClr val="accent1"/>
                </a:highlight>
                <a:latin typeface="Barlow" pitchFamily="2" charset="77"/>
              </a:rPr>
              <a:t>LECTURE SURVEY FORM</a:t>
            </a:r>
          </a:p>
        </p:txBody>
      </p:sp>
    </p:spTree>
    <p:extLst>
      <p:ext uri="{BB962C8B-B14F-4D97-AF65-F5344CB8AC3E}">
        <p14:creationId xmlns:p14="http://schemas.microsoft.com/office/powerpoint/2010/main" val="325879692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5</a:t>
            </a:fld>
            <a:endParaRPr>
              <a:solidFill>
                <a:schemeClr val="accent2"/>
              </a:solidFill>
            </a:endParaRPr>
          </a:p>
        </p:txBody>
      </p:sp>
      <p:pic>
        <p:nvPicPr>
          <p:cNvPr id="2" name="Online Media 1" descr="Usman Moazzam - Lecture Survey Form Demo">
            <a:hlinkClick r:id="" action="ppaction://media"/>
            <a:extLst>
              <a:ext uri="{FF2B5EF4-FFF2-40B4-BE49-F238E27FC236}">
                <a16:creationId xmlns:a16="http://schemas.microsoft.com/office/drawing/2014/main" id="{B3913CB0-9870-4EB8-33AF-261BC4E33C4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 rotWithShape="1">
          <a:blip r:embed="rId4"/>
          <a:srcRect/>
          <a:stretch/>
        </p:blipFill>
        <p:spPr>
          <a:xfrm>
            <a:off x="1484094" y="948245"/>
            <a:ext cx="6175811" cy="3489333"/>
          </a:xfrm>
          <a:prstGeom prst="rect">
            <a:avLst/>
          </a:prstGeom>
        </p:spPr>
      </p:pic>
      <p:grpSp>
        <p:nvGrpSpPr>
          <p:cNvPr id="2044" name="Google Shape;2044;p33"/>
          <p:cNvGrpSpPr/>
          <p:nvPr/>
        </p:nvGrpSpPr>
        <p:grpSpPr>
          <a:xfrm>
            <a:off x="6384753" y="2321032"/>
            <a:ext cx="1734747" cy="2693057"/>
            <a:chOff x="6492887" y="4126007"/>
            <a:chExt cx="271993" cy="422295"/>
          </a:xfrm>
        </p:grpSpPr>
        <p:sp>
          <p:nvSpPr>
            <p:cNvPr id="2045" name="Google Shape;2045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2050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1" name="Google Shape;2051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2" name="Google Shape;2052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3" name="Google Shape;2053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4" name="Google Shape;2054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5" name="Google Shape;2055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6" name="Google Shape;2056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057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8" name="Google Shape;2058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9" name="Google Shape;2059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2060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1" name="Google Shape;2061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66" name="Google Shape;2066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67" name="Google Shape;2067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8" name="Google Shape;2068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9" name="Google Shape;2069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0" name="Google Shape;2070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1" name="Google Shape;2071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1014;p22">
            <a:extLst>
              <a:ext uri="{FF2B5EF4-FFF2-40B4-BE49-F238E27FC236}">
                <a16:creationId xmlns:a16="http://schemas.microsoft.com/office/drawing/2014/main" id="{8C4EE088-4F4B-6F36-6DA7-8D495F1816F4}"/>
              </a:ext>
            </a:extLst>
          </p:cNvPr>
          <p:cNvSpPr txBox="1">
            <a:spLocks/>
          </p:cNvSpPr>
          <p:nvPr/>
        </p:nvSpPr>
        <p:spPr>
          <a:xfrm>
            <a:off x="3305591" y="3664324"/>
            <a:ext cx="4754100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3000" b="1" dirty="0">
                <a:solidFill>
                  <a:schemeClr val="lt1"/>
                </a:solidFill>
                <a:highlight>
                  <a:schemeClr val="accent1"/>
                </a:highlight>
                <a:latin typeface="Barlow" pitchFamily="2" charset="77"/>
              </a:rPr>
              <a:t>PROJECT DEMO</a:t>
            </a:r>
          </a:p>
        </p:txBody>
      </p:sp>
    </p:spTree>
    <p:extLst>
      <p:ext uri="{BB962C8B-B14F-4D97-AF65-F5344CB8AC3E}">
        <p14:creationId xmlns:p14="http://schemas.microsoft.com/office/powerpoint/2010/main" val="3056316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6" name="Google Shape;2036;p33"/>
          <p:cNvPicPr preferRelativeResize="0"/>
          <p:nvPr/>
        </p:nvPicPr>
        <p:blipFill>
          <a:blip r:embed="rId3"/>
          <a:srcRect t="4573" b="4573"/>
          <a:stretch/>
        </p:blipFill>
        <p:spPr>
          <a:xfrm>
            <a:off x="1979065" y="833374"/>
            <a:ext cx="5044015" cy="3283801"/>
          </a:xfrm>
          <a:prstGeom prst="rect">
            <a:avLst/>
          </a:prstGeom>
          <a:noFill/>
          <a:ln>
            <a:noFill/>
          </a:ln>
        </p:spPr>
      </p:pic>
      <p:sp>
        <p:nvSpPr>
          <p:cNvPr id="2037" name="Google Shape;2037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6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38" name="Google Shape;2038;p33"/>
          <p:cNvGrpSpPr/>
          <p:nvPr/>
        </p:nvGrpSpPr>
        <p:grpSpPr>
          <a:xfrm>
            <a:off x="1251686" y="638166"/>
            <a:ext cx="6489343" cy="3802029"/>
            <a:chOff x="1177450" y="241631"/>
            <a:chExt cx="6173152" cy="3616776"/>
          </a:xfrm>
        </p:grpSpPr>
        <p:sp>
          <p:nvSpPr>
            <p:cNvPr id="2039" name="Google Shape;2039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4" name="Google Shape;2044;p33"/>
          <p:cNvGrpSpPr/>
          <p:nvPr/>
        </p:nvGrpSpPr>
        <p:grpSpPr>
          <a:xfrm>
            <a:off x="6384753" y="2321032"/>
            <a:ext cx="1734747" cy="2693057"/>
            <a:chOff x="6492887" y="4126007"/>
            <a:chExt cx="271993" cy="422295"/>
          </a:xfrm>
        </p:grpSpPr>
        <p:sp>
          <p:nvSpPr>
            <p:cNvPr id="2045" name="Google Shape;2045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2050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1" name="Google Shape;2051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2" name="Google Shape;2052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3" name="Google Shape;2053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4" name="Google Shape;2054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5" name="Google Shape;2055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6" name="Google Shape;2056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057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8" name="Google Shape;2058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9" name="Google Shape;2059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2060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1" name="Google Shape;2061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66" name="Google Shape;2066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67" name="Google Shape;2067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8" name="Google Shape;2068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9" name="Google Shape;2069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0" name="Google Shape;2070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1" name="Google Shape;2071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1014;p22">
            <a:extLst>
              <a:ext uri="{FF2B5EF4-FFF2-40B4-BE49-F238E27FC236}">
                <a16:creationId xmlns:a16="http://schemas.microsoft.com/office/drawing/2014/main" id="{C5F95A21-D79A-F00C-F528-066454C188E6}"/>
              </a:ext>
            </a:extLst>
          </p:cNvPr>
          <p:cNvSpPr txBox="1">
            <a:spLocks/>
          </p:cNvSpPr>
          <p:nvPr/>
        </p:nvSpPr>
        <p:spPr>
          <a:xfrm>
            <a:off x="2032672" y="4607833"/>
            <a:ext cx="5078655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n" sz="2400" b="1" dirty="0">
                <a:solidFill>
                  <a:schemeClr val="lt1"/>
                </a:solidFill>
                <a:highlight>
                  <a:schemeClr val="accent2"/>
                </a:highlight>
                <a:latin typeface="Barlow" pitchFamily="2" charset="77"/>
              </a:rPr>
              <a:t>EMAIL: requires mail server</a:t>
            </a:r>
            <a:endParaRPr lang="en-US" sz="2400" b="1" dirty="0">
              <a:solidFill>
                <a:schemeClr val="lt1"/>
              </a:solidFill>
              <a:highlight>
                <a:schemeClr val="accent1"/>
              </a:highlight>
              <a:latin typeface="Barlow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4305036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Barlow" pitchFamily="2" charset="77"/>
              </a:rPr>
              <a:t>CODE EXPLANATION</a:t>
            </a:r>
            <a:endParaRPr b="1" dirty="0">
              <a:latin typeface="Barlow" pitchFamily="2" charset="77"/>
            </a:endParaRPr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57200" y="1688300"/>
            <a:ext cx="2563500" cy="29864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u="sng" dirty="0"/>
              <a:t>SURVEY.PHP</a:t>
            </a:r>
            <a:endParaRPr b="1" u="sng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Generates the survey form on multiple pages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Wraps student’s information and message and sends in email to professor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Contains PHP, JS, and HTML code to help survey operate</a:t>
            </a:r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3290250" y="1688300"/>
            <a:ext cx="2563500" cy="29864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u="sng" dirty="0"/>
              <a:t>EMAIL-TEMPLATE.PHP</a:t>
            </a:r>
            <a:endParaRPr b="1" u="sng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Generates the template for the email sent to the professor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Contains student’s personal information and message</a:t>
            </a:r>
            <a:endParaRPr dirty="0"/>
          </a:p>
        </p:txBody>
      </p:sp>
      <p:sp>
        <p:nvSpPr>
          <p:cNvPr id="1000" name="Google Shape;1000;p20"/>
          <p:cNvSpPr txBox="1">
            <a:spLocks noGrp="1"/>
          </p:cNvSpPr>
          <p:nvPr>
            <p:ph type="body" idx="3"/>
          </p:nvPr>
        </p:nvSpPr>
        <p:spPr>
          <a:xfrm>
            <a:off x="6123300" y="1688300"/>
            <a:ext cx="2563500" cy="29864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u="sng" dirty="0"/>
              <a:t>STYLE.CSS</a:t>
            </a:r>
            <a:endParaRPr b="1" u="sng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Structures the survey form and makes it look more appealing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" name="Google Shape;4557;p48">
            <a:extLst>
              <a:ext uri="{FF2B5EF4-FFF2-40B4-BE49-F238E27FC236}">
                <a16:creationId xmlns:a16="http://schemas.microsoft.com/office/drawing/2014/main" id="{C42726A0-B365-4216-EF97-0B2210287A37}"/>
              </a:ext>
            </a:extLst>
          </p:cNvPr>
          <p:cNvGrpSpPr/>
          <p:nvPr/>
        </p:nvGrpSpPr>
        <p:grpSpPr>
          <a:xfrm>
            <a:off x="7301712" y="3181525"/>
            <a:ext cx="1412160" cy="1611152"/>
            <a:chOff x="2602525" y="317054"/>
            <a:chExt cx="4174283" cy="4762495"/>
          </a:xfrm>
        </p:grpSpPr>
        <p:sp>
          <p:nvSpPr>
            <p:cNvPr id="3" name="Google Shape;4558;p48">
              <a:extLst>
                <a:ext uri="{FF2B5EF4-FFF2-40B4-BE49-F238E27FC236}">
                  <a16:creationId xmlns:a16="http://schemas.microsoft.com/office/drawing/2014/main" id="{0F315A5B-1A46-C4AC-BF83-06B56CF00E35}"/>
                </a:ext>
              </a:extLst>
            </p:cNvPr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4559;p48">
              <a:extLst>
                <a:ext uri="{FF2B5EF4-FFF2-40B4-BE49-F238E27FC236}">
                  <a16:creationId xmlns:a16="http://schemas.microsoft.com/office/drawing/2014/main" id="{38CC357A-1C6E-F4D1-01CF-EFB4097F62E7}"/>
                </a:ext>
              </a:extLst>
            </p:cNvPr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4560;p48">
              <a:extLst>
                <a:ext uri="{FF2B5EF4-FFF2-40B4-BE49-F238E27FC236}">
                  <a16:creationId xmlns:a16="http://schemas.microsoft.com/office/drawing/2014/main" id="{FB58FA8F-3AF5-B961-CAF0-BCC529F6BFC6}"/>
                </a:ext>
              </a:extLst>
            </p:cNvPr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561;p48">
              <a:extLst>
                <a:ext uri="{FF2B5EF4-FFF2-40B4-BE49-F238E27FC236}">
                  <a16:creationId xmlns:a16="http://schemas.microsoft.com/office/drawing/2014/main" id="{65742516-268D-0284-0138-280A22795E67}"/>
                </a:ext>
              </a:extLst>
            </p:cNvPr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562;p48">
              <a:extLst>
                <a:ext uri="{FF2B5EF4-FFF2-40B4-BE49-F238E27FC236}">
                  <a16:creationId xmlns:a16="http://schemas.microsoft.com/office/drawing/2014/main" id="{7E6602B7-30CF-857F-277D-0D48A462358B}"/>
                </a:ext>
              </a:extLst>
            </p:cNvPr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563;p48">
              <a:extLst>
                <a:ext uri="{FF2B5EF4-FFF2-40B4-BE49-F238E27FC236}">
                  <a16:creationId xmlns:a16="http://schemas.microsoft.com/office/drawing/2014/main" id="{6C51C92E-494F-080F-D38E-B77B69CA55D4}"/>
                </a:ext>
              </a:extLst>
            </p:cNvPr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564;p48">
              <a:extLst>
                <a:ext uri="{FF2B5EF4-FFF2-40B4-BE49-F238E27FC236}">
                  <a16:creationId xmlns:a16="http://schemas.microsoft.com/office/drawing/2014/main" id="{635A1422-8783-1D15-89F3-BD8513661A13}"/>
                </a:ext>
              </a:extLst>
            </p:cNvPr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565;p48">
              <a:extLst>
                <a:ext uri="{FF2B5EF4-FFF2-40B4-BE49-F238E27FC236}">
                  <a16:creationId xmlns:a16="http://schemas.microsoft.com/office/drawing/2014/main" id="{28B5A9F9-C43F-967A-AFC5-33E8E50BBA38}"/>
                </a:ext>
              </a:extLst>
            </p:cNvPr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566;p48">
              <a:extLst>
                <a:ext uri="{FF2B5EF4-FFF2-40B4-BE49-F238E27FC236}">
                  <a16:creationId xmlns:a16="http://schemas.microsoft.com/office/drawing/2014/main" id="{04F42584-AE1A-9736-3622-E993FD1FAEED}"/>
                </a:ext>
              </a:extLst>
            </p:cNvPr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567;p48">
              <a:extLst>
                <a:ext uri="{FF2B5EF4-FFF2-40B4-BE49-F238E27FC236}">
                  <a16:creationId xmlns:a16="http://schemas.microsoft.com/office/drawing/2014/main" id="{73058105-A4B2-94E7-55EE-ED1DE3198BB1}"/>
                </a:ext>
              </a:extLst>
            </p:cNvPr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568;p48">
              <a:extLst>
                <a:ext uri="{FF2B5EF4-FFF2-40B4-BE49-F238E27FC236}">
                  <a16:creationId xmlns:a16="http://schemas.microsoft.com/office/drawing/2014/main" id="{02E5CAF1-4153-6849-138F-B5F9C9B8A0C5}"/>
                </a:ext>
              </a:extLst>
            </p:cNvPr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569;p48">
              <a:extLst>
                <a:ext uri="{FF2B5EF4-FFF2-40B4-BE49-F238E27FC236}">
                  <a16:creationId xmlns:a16="http://schemas.microsoft.com/office/drawing/2014/main" id="{D54FD7B3-2E0A-B8B9-D1A3-9628E69FAE6C}"/>
                </a:ext>
              </a:extLst>
            </p:cNvPr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570;p48">
              <a:extLst>
                <a:ext uri="{FF2B5EF4-FFF2-40B4-BE49-F238E27FC236}">
                  <a16:creationId xmlns:a16="http://schemas.microsoft.com/office/drawing/2014/main" id="{38A8D4F3-B0EB-1F93-F627-2EF122D06166}"/>
                </a:ext>
              </a:extLst>
            </p:cNvPr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571;p48">
              <a:extLst>
                <a:ext uri="{FF2B5EF4-FFF2-40B4-BE49-F238E27FC236}">
                  <a16:creationId xmlns:a16="http://schemas.microsoft.com/office/drawing/2014/main" id="{837BBC75-FB48-79D6-771A-E83DBBA1D391}"/>
                </a:ext>
              </a:extLst>
            </p:cNvPr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572;p48">
              <a:extLst>
                <a:ext uri="{FF2B5EF4-FFF2-40B4-BE49-F238E27FC236}">
                  <a16:creationId xmlns:a16="http://schemas.microsoft.com/office/drawing/2014/main" id="{E83DE05B-5A63-28DC-268D-202AACDE9678}"/>
                </a:ext>
              </a:extLst>
            </p:cNvPr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573;p48">
              <a:extLst>
                <a:ext uri="{FF2B5EF4-FFF2-40B4-BE49-F238E27FC236}">
                  <a16:creationId xmlns:a16="http://schemas.microsoft.com/office/drawing/2014/main" id="{1EE1DFE3-05E9-E6F5-46B0-3529945DB150}"/>
                </a:ext>
              </a:extLst>
            </p:cNvPr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574;p48">
              <a:extLst>
                <a:ext uri="{FF2B5EF4-FFF2-40B4-BE49-F238E27FC236}">
                  <a16:creationId xmlns:a16="http://schemas.microsoft.com/office/drawing/2014/main" id="{8845E977-DD64-2CC4-3786-DA9E6DA4B946}"/>
                </a:ext>
              </a:extLst>
            </p:cNvPr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575;p48">
              <a:extLst>
                <a:ext uri="{FF2B5EF4-FFF2-40B4-BE49-F238E27FC236}">
                  <a16:creationId xmlns:a16="http://schemas.microsoft.com/office/drawing/2014/main" id="{FA5127B6-8507-06AC-8466-BBFD88876147}"/>
                </a:ext>
              </a:extLst>
            </p:cNvPr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576;p48">
              <a:extLst>
                <a:ext uri="{FF2B5EF4-FFF2-40B4-BE49-F238E27FC236}">
                  <a16:creationId xmlns:a16="http://schemas.microsoft.com/office/drawing/2014/main" id="{10A1E0C5-A413-2168-DFCB-3428994DAA4C}"/>
                </a:ext>
              </a:extLst>
            </p:cNvPr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577;p48">
              <a:extLst>
                <a:ext uri="{FF2B5EF4-FFF2-40B4-BE49-F238E27FC236}">
                  <a16:creationId xmlns:a16="http://schemas.microsoft.com/office/drawing/2014/main" id="{77ABF085-C689-BEB3-F039-C336557D63BB}"/>
                </a:ext>
              </a:extLst>
            </p:cNvPr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578;p48">
              <a:extLst>
                <a:ext uri="{FF2B5EF4-FFF2-40B4-BE49-F238E27FC236}">
                  <a16:creationId xmlns:a16="http://schemas.microsoft.com/office/drawing/2014/main" id="{F55E5658-42EE-790B-F525-3F0C3D09426C}"/>
                </a:ext>
              </a:extLst>
            </p:cNvPr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579;p48">
              <a:extLst>
                <a:ext uri="{FF2B5EF4-FFF2-40B4-BE49-F238E27FC236}">
                  <a16:creationId xmlns:a16="http://schemas.microsoft.com/office/drawing/2014/main" id="{F82F349B-B97A-8AE3-7722-3074B1E752EC}"/>
                </a:ext>
              </a:extLst>
            </p:cNvPr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580;p48">
              <a:extLst>
                <a:ext uri="{FF2B5EF4-FFF2-40B4-BE49-F238E27FC236}">
                  <a16:creationId xmlns:a16="http://schemas.microsoft.com/office/drawing/2014/main" id="{3CFE7D3C-A936-2C50-4815-EE5C87438213}"/>
                </a:ext>
              </a:extLst>
            </p:cNvPr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581;p48">
              <a:extLst>
                <a:ext uri="{FF2B5EF4-FFF2-40B4-BE49-F238E27FC236}">
                  <a16:creationId xmlns:a16="http://schemas.microsoft.com/office/drawing/2014/main" id="{C998843E-0007-822A-1AE0-840019641A54}"/>
                </a:ext>
              </a:extLst>
            </p:cNvPr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582;p48">
              <a:extLst>
                <a:ext uri="{FF2B5EF4-FFF2-40B4-BE49-F238E27FC236}">
                  <a16:creationId xmlns:a16="http://schemas.microsoft.com/office/drawing/2014/main" id="{61CC157F-38E1-5EE5-E45B-FF9351AAA5BC}"/>
                </a:ext>
              </a:extLst>
            </p:cNvPr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583;p48">
              <a:extLst>
                <a:ext uri="{FF2B5EF4-FFF2-40B4-BE49-F238E27FC236}">
                  <a16:creationId xmlns:a16="http://schemas.microsoft.com/office/drawing/2014/main" id="{406388DE-D524-2E25-A312-F7ED054C6D11}"/>
                </a:ext>
              </a:extLst>
            </p:cNvPr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584;p48">
              <a:extLst>
                <a:ext uri="{FF2B5EF4-FFF2-40B4-BE49-F238E27FC236}">
                  <a16:creationId xmlns:a16="http://schemas.microsoft.com/office/drawing/2014/main" id="{1A7DB515-F73E-AE2C-614F-C61B88C96FCE}"/>
                </a:ext>
              </a:extLst>
            </p:cNvPr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585;p48">
              <a:extLst>
                <a:ext uri="{FF2B5EF4-FFF2-40B4-BE49-F238E27FC236}">
                  <a16:creationId xmlns:a16="http://schemas.microsoft.com/office/drawing/2014/main" id="{8B20CF9D-5E99-0FBF-1A36-8D9BC12A38DF}"/>
                </a:ext>
              </a:extLst>
            </p:cNvPr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586;p48">
              <a:extLst>
                <a:ext uri="{FF2B5EF4-FFF2-40B4-BE49-F238E27FC236}">
                  <a16:creationId xmlns:a16="http://schemas.microsoft.com/office/drawing/2014/main" id="{F90D149C-2F4D-59EA-5986-B595B963ADB3}"/>
                </a:ext>
              </a:extLst>
            </p:cNvPr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587;p48">
              <a:extLst>
                <a:ext uri="{FF2B5EF4-FFF2-40B4-BE49-F238E27FC236}">
                  <a16:creationId xmlns:a16="http://schemas.microsoft.com/office/drawing/2014/main" id="{315C44E9-DF7B-04B4-3B5D-C7CFAFAB714F}"/>
                </a:ext>
              </a:extLst>
            </p:cNvPr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588;p48">
              <a:extLst>
                <a:ext uri="{FF2B5EF4-FFF2-40B4-BE49-F238E27FC236}">
                  <a16:creationId xmlns:a16="http://schemas.microsoft.com/office/drawing/2014/main" id="{B2FB938F-3A81-F060-8452-32055740C512}"/>
                </a:ext>
              </a:extLst>
            </p:cNvPr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589;p48">
              <a:extLst>
                <a:ext uri="{FF2B5EF4-FFF2-40B4-BE49-F238E27FC236}">
                  <a16:creationId xmlns:a16="http://schemas.microsoft.com/office/drawing/2014/main" id="{3C014533-CB8E-6A45-0873-BEDC05F697E8}"/>
                </a:ext>
              </a:extLst>
            </p:cNvPr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590;p48">
              <a:extLst>
                <a:ext uri="{FF2B5EF4-FFF2-40B4-BE49-F238E27FC236}">
                  <a16:creationId xmlns:a16="http://schemas.microsoft.com/office/drawing/2014/main" id="{13499B8D-572A-ED0C-B80E-0F7EC855E8B6}"/>
                </a:ext>
              </a:extLst>
            </p:cNvPr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591;p48">
              <a:extLst>
                <a:ext uri="{FF2B5EF4-FFF2-40B4-BE49-F238E27FC236}">
                  <a16:creationId xmlns:a16="http://schemas.microsoft.com/office/drawing/2014/main" id="{A1D1D74A-368E-C22F-B044-644F9A3BE5CE}"/>
                </a:ext>
              </a:extLst>
            </p:cNvPr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592;p48">
              <a:extLst>
                <a:ext uri="{FF2B5EF4-FFF2-40B4-BE49-F238E27FC236}">
                  <a16:creationId xmlns:a16="http://schemas.microsoft.com/office/drawing/2014/main" id="{43912A6D-8969-7535-EE8A-271B3D672D53}"/>
                </a:ext>
              </a:extLst>
            </p:cNvPr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593;p48">
              <a:extLst>
                <a:ext uri="{FF2B5EF4-FFF2-40B4-BE49-F238E27FC236}">
                  <a16:creationId xmlns:a16="http://schemas.microsoft.com/office/drawing/2014/main" id="{425F9DDC-57AA-FC4D-719A-60F85C146CF5}"/>
                </a:ext>
              </a:extLst>
            </p:cNvPr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594;p48">
              <a:extLst>
                <a:ext uri="{FF2B5EF4-FFF2-40B4-BE49-F238E27FC236}">
                  <a16:creationId xmlns:a16="http://schemas.microsoft.com/office/drawing/2014/main" id="{132DBD08-29DC-ACE2-1CF3-7427CB80CA45}"/>
                </a:ext>
              </a:extLst>
            </p:cNvPr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595;p48">
              <a:extLst>
                <a:ext uri="{FF2B5EF4-FFF2-40B4-BE49-F238E27FC236}">
                  <a16:creationId xmlns:a16="http://schemas.microsoft.com/office/drawing/2014/main" id="{21519085-B551-5C57-F3F5-61170542C56D}"/>
                </a:ext>
              </a:extLst>
            </p:cNvPr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596;p48">
              <a:extLst>
                <a:ext uri="{FF2B5EF4-FFF2-40B4-BE49-F238E27FC236}">
                  <a16:creationId xmlns:a16="http://schemas.microsoft.com/office/drawing/2014/main" id="{17237E5D-AB31-BC27-C194-E55598A5A8E9}"/>
                </a:ext>
              </a:extLst>
            </p:cNvPr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597;p48">
              <a:extLst>
                <a:ext uri="{FF2B5EF4-FFF2-40B4-BE49-F238E27FC236}">
                  <a16:creationId xmlns:a16="http://schemas.microsoft.com/office/drawing/2014/main" id="{C5495D1D-B5BF-B55C-DD66-5F7661CB0780}"/>
                </a:ext>
              </a:extLst>
            </p:cNvPr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598;p48">
              <a:extLst>
                <a:ext uri="{FF2B5EF4-FFF2-40B4-BE49-F238E27FC236}">
                  <a16:creationId xmlns:a16="http://schemas.microsoft.com/office/drawing/2014/main" id="{0B6F3B27-2F97-23A1-9AA4-06934D182CC2}"/>
                </a:ext>
              </a:extLst>
            </p:cNvPr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599;p48">
              <a:extLst>
                <a:ext uri="{FF2B5EF4-FFF2-40B4-BE49-F238E27FC236}">
                  <a16:creationId xmlns:a16="http://schemas.microsoft.com/office/drawing/2014/main" id="{B3205858-53F3-0D12-4E16-FF236045F7D8}"/>
                </a:ext>
              </a:extLst>
            </p:cNvPr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600;p48">
              <a:extLst>
                <a:ext uri="{FF2B5EF4-FFF2-40B4-BE49-F238E27FC236}">
                  <a16:creationId xmlns:a16="http://schemas.microsoft.com/office/drawing/2014/main" id="{116EC3BC-EAB3-3AEC-4BA1-091BC2E50C67}"/>
                </a:ext>
              </a:extLst>
            </p:cNvPr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01;p48">
              <a:extLst>
                <a:ext uri="{FF2B5EF4-FFF2-40B4-BE49-F238E27FC236}">
                  <a16:creationId xmlns:a16="http://schemas.microsoft.com/office/drawing/2014/main" id="{BB7EC4F2-C686-109E-1680-B163E0F0299F}"/>
                </a:ext>
              </a:extLst>
            </p:cNvPr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602;p48">
              <a:extLst>
                <a:ext uri="{FF2B5EF4-FFF2-40B4-BE49-F238E27FC236}">
                  <a16:creationId xmlns:a16="http://schemas.microsoft.com/office/drawing/2014/main" id="{D8688780-52F5-8074-55E1-53E4FC9A76DB}"/>
                </a:ext>
              </a:extLst>
            </p:cNvPr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603;p48">
              <a:extLst>
                <a:ext uri="{FF2B5EF4-FFF2-40B4-BE49-F238E27FC236}">
                  <a16:creationId xmlns:a16="http://schemas.microsoft.com/office/drawing/2014/main" id="{8D825CA0-88C9-3295-20DB-EF1907E970BA}"/>
                </a:ext>
              </a:extLst>
            </p:cNvPr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604;p48">
              <a:extLst>
                <a:ext uri="{FF2B5EF4-FFF2-40B4-BE49-F238E27FC236}">
                  <a16:creationId xmlns:a16="http://schemas.microsoft.com/office/drawing/2014/main" id="{D608978A-88E3-5C92-F79F-3A8E16F0D37E}"/>
                </a:ext>
              </a:extLst>
            </p:cNvPr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605;p48">
              <a:extLst>
                <a:ext uri="{FF2B5EF4-FFF2-40B4-BE49-F238E27FC236}">
                  <a16:creationId xmlns:a16="http://schemas.microsoft.com/office/drawing/2014/main" id="{144CBBA2-0E22-DF92-4420-38C479CB6BF5}"/>
                </a:ext>
              </a:extLst>
            </p:cNvPr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606;p48">
              <a:extLst>
                <a:ext uri="{FF2B5EF4-FFF2-40B4-BE49-F238E27FC236}">
                  <a16:creationId xmlns:a16="http://schemas.microsoft.com/office/drawing/2014/main" id="{C2D98F7D-54BE-1C2B-D937-40FAFD70356B}"/>
                </a:ext>
              </a:extLst>
            </p:cNvPr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607;p48">
              <a:extLst>
                <a:ext uri="{FF2B5EF4-FFF2-40B4-BE49-F238E27FC236}">
                  <a16:creationId xmlns:a16="http://schemas.microsoft.com/office/drawing/2014/main" id="{87395062-35EF-0D53-7CBE-E780AAA80E01}"/>
                </a:ext>
              </a:extLst>
            </p:cNvPr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608;p48">
              <a:extLst>
                <a:ext uri="{FF2B5EF4-FFF2-40B4-BE49-F238E27FC236}">
                  <a16:creationId xmlns:a16="http://schemas.microsoft.com/office/drawing/2014/main" id="{0FF72267-4C07-E088-917F-385D9FC6BA7B}"/>
                </a:ext>
              </a:extLst>
            </p:cNvPr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609;p48">
              <a:extLst>
                <a:ext uri="{FF2B5EF4-FFF2-40B4-BE49-F238E27FC236}">
                  <a16:creationId xmlns:a16="http://schemas.microsoft.com/office/drawing/2014/main" id="{95938EE7-41C6-806D-E1F4-20EA352767F9}"/>
                </a:ext>
              </a:extLst>
            </p:cNvPr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610;p48">
              <a:extLst>
                <a:ext uri="{FF2B5EF4-FFF2-40B4-BE49-F238E27FC236}">
                  <a16:creationId xmlns:a16="http://schemas.microsoft.com/office/drawing/2014/main" id="{C2BE0288-EBEA-2C1B-9633-6D713449AA00}"/>
                </a:ext>
              </a:extLst>
            </p:cNvPr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611;p48">
              <a:extLst>
                <a:ext uri="{FF2B5EF4-FFF2-40B4-BE49-F238E27FC236}">
                  <a16:creationId xmlns:a16="http://schemas.microsoft.com/office/drawing/2014/main" id="{AE9FCA1B-2CCE-301D-2C45-98B04C316EA6}"/>
                </a:ext>
              </a:extLst>
            </p:cNvPr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612;p48">
              <a:extLst>
                <a:ext uri="{FF2B5EF4-FFF2-40B4-BE49-F238E27FC236}">
                  <a16:creationId xmlns:a16="http://schemas.microsoft.com/office/drawing/2014/main" id="{707C2DBA-51C5-D867-7882-17B7761DE148}"/>
                </a:ext>
              </a:extLst>
            </p:cNvPr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613;p48">
              <a:extLst>
                <a:ext uri="{FF2B5EF4-FFF2-40B4-BE49-F238E27FC236}">
                  <a16:creationId xmlns:a16="http://schemas.microsoft.com/office/drawing/2014/main" id="{E8728B3E-237A-472B-A4C1-807B1F5E38C3}"/>
                </a:ext>
              </a:extLst>
            </p:cNvPr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614;p48">
              <a:extLst>
                <a:ext uri="{FF2B5EF4-FFF2-40B4-BE49-F238E27FC236}">
                  <a16:creationId xmlns:a16="http://schemas.microsoft.com/office/drawing/2014/main" id="{616F9FF1-3495-24B8-1A09-381E8D7DAA1E}"/>
                </a:ext>
              </a:extLst>
            </p:cNvPr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" name="Google Shape;4615;p48">
              <a:extLst>
                <a:ext uri="{FF2B5EF4-FFF2-40B4-BE49-F238E27FC236}">
                  <a16:creationId xmlns:a16="http://schemas.microsoft.com/office/drawing/2014/main" id="{9B070569-BA1A-2C3F-8A74-48B572D09390}"/>
                </a:ext>
              </a:extLst>
            </p:cNvPr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963" name="Google Shape;4616;p48">
                <a:extLst>
                  <a:ext uri="{FF2B5EF4-FFF2-40B4-BE49-F238E27FC236}">
                    <a16:creationId xmlns:a16="http://schemas.microsoft.com/office/drawing/2014/main" id="{48685FA8-C5D5-F7D3-2B94-C6C9DD571472}"/>
                  </a:ext>
                </a:extLst>
              </p:cNvPr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974" name="Google Shape;4617;p48">
                  <a:extLst>
                    <a:ext uri="{FF2B5EF4-FFF2-40B4-BE49-F238E27FC236}">
                      <a16:creationId xmlns:a16="http://schemas.microsoft.com/office/drawing/2014/main" id="{A57B2213-4EBC-32D7-8A30-CDCAF28F2CAB}"/>
                    </a:ext>
                  </a:extLst>
                </p:cNvPr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5" name="Google Shape;4618;p48">
                  <a:extLst>
                    <a:ext uri="{FF2B5EF4-FFF2-40B4-BE49-F238E27FC236}">
                      <a16:creationId xmlns:a16="http://schemas.microsoft.com/office/drawing/2014/main" id="{BDA177C9-EF06-F4CB-072E-616F3590FB26}"/>
                    </a:ext>
                  </a:extLst>
                </p:cNvPr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6" name="Google Shape;4619;p48">
                  <a:extLst>
                    <a:ext uri="{FF2B5EF4-FFF2-40B4-BE49-F238E27FC236}">
                      <a16:creationId xmlns:a16="http://schemas.microsoft.com/office/drawing/2014/main" id="{FB31038F-400B-8395-E453-2F196A083241}"/>
                    </a:ext>
                  </a:extLst>
                </p:cNvPr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77" name="Google Shape;4620;p48">
                  <a:extLst>
                    <a:ext uri="{FF2B5EF4-FFF2-40B4-BE49-F238E27FC236}">
                      <a16:creationId xmlns:a16="http://schemas.microsoft.com/office/drawing/2014/main" id="{9E857206-0EAB-9FC0-15E0-D7882D48CB4E}"/>
                    </a:ext>
                  </a:extLst>
                </p:cNvPr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1047" name="Google Shape;4621;p48">
                    <a:extLst>
                      <a:ext uri="{FF2B5EF4-FFF2-40B4-BE49-F238E27FC236}">
                        <a16:creationId xmlns:a16="http://schemas.microsoft.com/office/drawing/2014/main" id="{67EB4B16-5C1E-98B2-ED4D-F23EA35111F6}"/>
                      </a:ext>
                    </a:extLst>
                  </p:cNvPr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8" name="Google Shape;4622;p48">
                    <a:extLst>
                      <a:ext uri="{FF2B5EF4-FFF2-40B4-BE49-F238E27FC236}">
                        <a16:creationId xmlns:a16="http://schemas.microsoft.com/office/drawing/2014/main" id="{5804E9A3-89B7-44A7-A81A-99E866310CD5}"/>
                      </a:ext>
                    </a:extLst>
                  </p:cNvPr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78" name="Google Shape;4623;p48">
                  <a:extLst>
                    <a:ext uri="{FF2B5EF4-FFF2-40B4-BE49-F238E27FC236}">
                      <a16:creationId xmlns:a16="http://schemas.microsoft.com/office/drawing/2014/main" id="{7FCADFC5-2BF0-6B43-A7DA-BF286A5FB024}"/>
                    </a:ext>
                  </a:extLst>
                </p:cNvPr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9" name="Google Shape;4624;p48">
                  <a:extLst>
                    <a:ext uri="{FF2B5EF4-FFF2-40B4-BE49-F238E27FC236}">
                      <a16:creationId xmlns:a16="http://schemas.microsoft.com/office/drawing/2014/main" id="{0ECC551C-3A02-3BF8-ABA0-BD1F44397A4F}"/>
                    </a:ext>
                  </a:extLst>
                </p:cNvPr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0" name="Google Shape;4625;p48">
                  <a:extLst>
                    <a:ext uri="{FF2B5EF4-FFF2-40B4-BE49-F238E27FC236}">
                      <a16:creationId xmlns:a16="http://schemas.microsoft.com/office/drawing/2014/main" id="{C712E57B-1BB3-6128-A726-58FCBDC87A70}"/>
                    </a:ext>
                  </a:extLst>
                </p:cNvPr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1" name="Google Shape;4626;p48">
                  <a:extLst>
                    <a:ext uri="{FF2B5EF4-FFF2-40B4-BE49-F238E27FC236}">
                      <a16:creationId xmlns:a16="http://schemas.microsoft.com/office/drawing/2014/main" id="{98DE12F4-570F-A461-2CE8-DFA698A4773D}"/>
                    </a:ext>
                  </a:extLst>
                </p:cNvPr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4627;p48">
                  <a:extLst>
                    <a:ext uri="{FF2B5EF4-FFF2-40B4-BE49-F238E27FC236}">
                      <a16:creationId xmlns:a16="http://schemas.microsoft.com/office/drawing/2014/main" id="{C7F26CD4-4BF6-899C-55BD-6FCC316DE2D9}"/>
                    </a:ext>
                  </a:extLst>
                </p:cNvPr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4628;p48">
                  <a:extLst>
                    <a:ext uri="{FF2B5EF4-FFF2-40B4-BE49-F238E27FC236}">
                      <a16:creationId xmlns:a16="http://schemas.microsoft.com/office/drawing/2014/main" id="{A37803E9-AAE6-DFD9-E98E-8D04335AA4F4}"/>
                    </a:ext>
                  </a:extLst>
                </p:cNvPr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4629;p48">
                  <a:extLst>
                    <a:ext uri="{FF2B5EF4-FFF2-40B4-BE49-F238E27FC236}">
                      <a16:creationId xmlns:a16="http://schemas.microsoft.com/office/drawing/2014/main" id="{036D4D7D-577A-84BD-C14A-7F670063336F}"/>
                    </a:ext>
                  </a:extLst>
                </p:cNvPr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4630;p48">
                  <a:extLst>
                    <a:ext uri="{FF2B5EF4-FFF2-40B4-BE49-F238E27FC236}">
                      <a16:creationId xmlns:a16="http://schemas.microsoft.com/office/drawing/2014/main" id="{2AB61E52-E493-A82A-5729-BFBA7F68BCFE}"/>
                    </a:ext>
                  </a:extLst>
                </p:cNvPr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4631;p48">
                  <a:extLst>
                    <a:ext uri="{FF2B5EF4-FFF2-40B4-BE49-F238E27FC236}">
                      <a16:creationId xmlns:a16="http://schemas.microsoft.com/office/drawing/2014/main" id="{156A604E-DB07-907F-B112-53D2B29E78A9}"/>
                    </a:ext>
                  </a:extLst>
                </p:cNvPr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4632;p48">
                  <a:extLst>
                    <a:ext uri="{FF2B5EF4-FFF2-40B4-BE49-F238E27FC236}">
                      <a16:creationId xmlns:a16="http://schemas.microsoft.com/office/drawing/2014/main" id="{C3F07A64-C1C8-2AA1-7F75-5CD1A2214D26}"/>
                    </a:ext>
                  </a:extLst>
                </p:cNvPr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4633;p48">
                  <a:extLst>
                    <a:ext uri="{FF2B5EF4-FFF2-40B4-BE49-F238E27FC236}">
                      <a16:creationId xmlns:a16="http://schemas.microsoft.com/office/drawing/2014/main" id="{9267C527-64E9-5DA3-A592-511018790A1A}"/>
                    </a:ext>
                  </a:extLst>
                </p:cNvPr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4634;p48">
                  <a:extLst>
                    <a:ext uri="{FF2B5EF4-FFF2-40B4-BE49-F238E27FC236}">
                      <a16:creationId xmlns:a16="http://schemas.microsoft.com/office/drawing/2014/main" id="{D0052CA3-9226-5A04-0BD3-D6FA29B3E249}"/>
                    </a:ext>
                  </a:extLst>
                </p:cNvPr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4635;p48">
                  <a:extLst>
                    <a:ext uri="{FF2B5EF4-FFF2-40B4-BE49-F238E27FC236}">
                      <a16:creationId xmlns:a16="http://schemas.microsoft.com/office/drawing/2014/main" id="{BC5F6A5B-48C8-5D2E-F99B-BD853C3FA53B}"/>
                    </a:ext>
                  </a:extLst>
                </p:cNvPr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1" name="Google Shape;4636;p48">
                  <a:extLst>
                    <a:ext uri="{FF2B5EF4-FFF2-40B4-BE49-F238E27FC236}">
                      <a16:creationId xmlns:a16="http://schemas.microsoft.com/office/drawing/2014/main" id="{A7E32C2B-67B5-791C-5AF0-CAEE4DDA6607}"/>
                    </a:ext>
                  </a:extLst>
                </p:cNvPr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2" name="Google Shape;4637;p48">
                  <a:extLst>
                    <a:ext uri="{FF2B5EF4-FFF2-40B4-BE49-F238E27FC236}">
                      <a16:creationId xmlns:a16="http://schemas.microsoft.com/office/drawing/2014/main" id="{85570638-2784-992B-782A-C711F2342F48}"/>
                    </a:ext>
                  </a:extLst>
                </p:cNvPr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4638;p48">
                  <a:extLst>
                    <a:ext uri="{FF2B5EF4-FFF2-40B4-BE49-F238E27FC236}">
                      <a16:creationId xmlns:a16="http://schemas.microsoft.com/office/drawing/2014/main" id="{1AFD2AC8-111A-A0B5-197C-145A662A5219}"/>
                    </a:ext>
                  </a:extLst>
                </p:cNvPr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4639;p48">
                  <a:extLst>
                    <a:ext uri="{FF2B5EF4-FFF2-40B4-BE49-F238E27FC236}">
                      <a16:creationId xmlns:a16="http://schemas.microsoft.com/office/drawing/2014/main" id="{0A470E7F-74D8-2FE5-F6D5-1887D4B9AA69}"/>
                    </a:ext>
                  </a:extLst>
                </p:cNvPr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4640;p48">
                  <a:extLst>
                    <a:ext uri="{FF2B5EF4-FFF2-40B4-BE49-F238E27FC236}">
                      <a16:creationId xmlns:a16="http://schemas.microsoft.com/office/drawing/2014/main" id="{4DC0E61C-415C-B422-DFB8-88C54530BE66}"/>
                    </a:ext>
                  </a:extLst>
                </p:cNvPr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4641;p48">
                  <a:extLst>
                    <a:ext uri="{FF2B5EF4-FFF2-40B4-BE49-F238E27FC236}">
                      <a16:creationId xmlns:a16="http://schemas.microsoft.com/office/drawing/2014/main" id="{E4619C88-9D0B-6097-8FFC-3F5319237786}"/>
                    </a:ext>
                  </a:extLst>
                </p:cNvPr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2" name="Google Shape;4642;p48">
                  <a:extLst>
                    <a:ext uri="{FF2B5EF4-FFF2-40B4-BE49-F238E27FC236}">
                      <a16:creationId xmlns:a16="http://schemas.microsoft.com/office/drawing/2014/main" id="{60BED6A3-B485-FF90-A77F-B80871433EA4}"/>
                    </a:ext>
                  </a:extLst>
                </p:cNvPr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3" name="Google Shape;4643;p48">
                  <a:extLst>
                    <a:ext uri="{FF2B5EF4-FFF2-40B4-BE49-F238E27FC236}">
                      <a16:creationId xmlns:a16="http://schemas.microsoft.com/office/drawing/2014/main" id="{EC307ED7-966C-DA96-CFA8-3BE4EF56469E}"/>
                    </a:ext>
                  </a:extLst>
                </p:cNvPr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4644;p48">
                  <a:extLst>
                    <a:ext uri="{FF2B5EF4-FFF2-40B4-BE49-F238E27FC236}">
                      <a16:creationId xmlns:a16="http://schemas.microsoft.com/office/drawing/2014/main" id="{316E730C-0727-6A57-1E60-02AF6EE87FD6}"/>
                    </a:ext>
                  </a:extLst>
                </p:cNvPr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4645;p48">
                  <a:extLst>
                    <a:ext uri="{FF2B5EF4-FFF2-40B4-BE49-F238E27FC236}">
                      <a16:creationId xmlns:a16="http://schemas.microsoft.com/office/drawing/2014/main" id="{E3DD04D4-7DF0-755B-DEC2-C5AD31FD4A70}"/>
                    </a:ext>
                  </a:extLst>
                </p:cNvPr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4646;p48">
                  <a:extLst>
                    <a:ext uri="{FF2B5EF4-FFF2-40B4-BE49-F238E27FC236}">
                      <a16:creationId xmlns:a16="http://schemas.microsoft.com/office/drawing/2014/main" id="{0E3ABC23-54A1-7C12-5063-2702792CE380}"/>
                    </a:ext>
                  </a:extLst>
                </p:cNvPr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4647;p48">
                  <a:extLst>
                    <a:ext uri="{FF2B5EF4-FFF2-40B4-BE49-F238E27FC236}">
                      <a16:creationId xmlns:a16="http://schemas.microsoft.com/office/drawing/2014/main" id="{2755FDDD-C9EE-44E2-BC46-11B7914B63D5}"/>
                    </a:ext>
                  </a:extLst>
                </p:cNvPr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4648;p48">
                  <a:extLst>
                    <a:ext uri="{FF2B5EF4-FFF2-40B4-BE49-F238E27FC236}">
                      <a16:creationId xmlns:a16="http://schemas.microsoft.com/office/drawing/2014/main" id="{E2BEF2C5-8EC2-562D-0160-64F3ED97EAA4}"/>
                    </a:ext>
                  </a:extLst>
                </p:cNvPr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4649;p48">
                  <a:extLst>
                    <a:ext uri="{FF2B5EF4-FFF2-40B4-BE49-F238E27FC236}">
                      <a16:creationId xmlns:a16="http://schemas.microsoft.com/office/drawing/2014/main" id="{B8F07906-9610-ADAC-EF2B-B33A9E8D3FE9}"/>
                    </a:ext>
                  </a:extLst>
                </p:cNvPr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4650;p48">
                  <a:extLst>
                    <a:ext uri="{FF2B5EF4-FFF2-40B4-BE49-F238E27FC236}">
                      <a16:creationId xmlns:a16="http://schemas.microsoft.com/office/drawing/2014/main" id="{A47E4D5B-B9DE-97FD-D9A3-5F81C8D18833}"/>
                    </a:ext>
                  </a:extLst>
                </p:cNvPr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1" name="Google Shape;4651;p48">
                  <a:extLst>
                    <a:ext uri="{FF2B5EF4-FFF2-40B4-BE49-F238E27FC236}">
                      <a16:creationId xmlns:a16="http://schemas.microsoft.com/office/drawing/2014/main" id="{10720D95-D097-10A0-6059-37BCEEA68E23}"/>
                    </a:ext>
                  </a:extLst>
                </p:cNvPr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2" name="Google Shape;4652;p48">
                  <a:extLst>
                    <a:ext uri="{FF2B5EF4-FFF2-40B4-BE49-F238E27FC236}">
                      <a16:creationId xmlns:a16="http://schemas.microsoft.com/office/drawing/2014/main" id="{C1843EAA-E56C-750C-DC8A-319DFBE7DC11}"/>
                    </a:ext>
                  </a:extLst>
                </p:cNvPr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3" name="Google Shape;4653;p48">
                  <a:extLst>
                    <a:ext uri="{FF2B5EF4-FFF2-40B4-BE49-F238E27FC236}">
                      <a16:creationId xmlns:a16="http://schemas.microsoft.com/office/drawing/2014/main" id="{F1B847E1-6A5D-3549-486D-00B7777E45DA}"/>
                    </a:ext>
                  </a:extLst>
                </p:cNvPr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4" name="Google Shape;4654;p48">
                  <a:extLst>
                    <a:ext uri="{FF2B5EF4-FFF2-40B4-BE49-F238E27FC236}">
                      <a16:creationId xmlns:a16="http://schemas.microsoft.com/office/drawing/2014/main" id="{FEF9C173-24CC-020E-E236-746C757820DA}"/>
                    </a:ext>
                  </a:extLst>
                </p:cNvPr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5" name="Google Shape;4655;p48">
                  <a:extLst>
                    <a:ext uri="{FF2B5EF4-FFF2-40B4-BE49-F238E27FC236}">
                      <a16:creationId xmlns:a16="http://schemas.microsoft.com/office/drawing/2014/main" id="{968301D9-9923-0470-74BB-BEEEF76F75A3}"/>
                    </a:ext>
                  </a:extLst>
                </p:cNvPr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4656;p48">
                  <a:extLst>
                    <a:ext uri="{FF2B5EF4-FFF2-40B4-BE49-F238E27FC236}">
                      <a16:creationId xmlns:a16="http://schemas.microsoft.com/office/drawing/2014/main" id="{CE4CE37F-8D7E-91C9-309B-37B78D1C0687}"/>
                    </a:ext>
                  </a:extLst>
                </p:cNvPr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4657;p48">
                  <a:extLst>
                    <a:ext uri="{FF2B5EF4-FFF2-40B4-BE49-F238E27FC236}">
                      <a16:creationId xmlns:a16="http://schemas.microsoft.com/office/drawing/2014/main" id="{A136AB12-7AB1-9E0B-7F88-2ED7CF953E0C}"/>
                    </a:ext>
                  </a:extLst>
                </p:cNvPr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4658;p48">
                  <a:extLst>
                    <a:ext uri="{FF2B5EF4-FFF2-40B4-BE49-F238E27FC236}">
                      <a16:creationId xmlns:a16="http://schemas.microsoft.com/office/drawing/2014/main" id="{C56039DB-7D80-1BB1-B0C2-D4F552D91D60}"/>
                    </a:ext>
                  </a:extLst>
                </p:cNvPr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9" name="Google Shape;4659;p48">
                  <a:extLst>
                    <a:ext uri="{FF2B5EF4-FFF2-40B4-BE49-F238E27FC236}">
                      <a16:creationId xmlns:a16="http://schemas.microsoft.com/office/drawing/2014/main" id="{5CF9F8EC-12E0-F0F7-74C1-1526E66FA54B}"/>
                    </a:ext>
                  </a:extLst>
                </p:cNvPr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0" name="Google Shape;4660;p48">
                  <a:extLst>
                    <a:ext uri="{FF2B5EF4-FFF2-40B4-BE49-F238E27FC236}">
                      <a16:creationId xmlns:a16="http://schemas.microsoft.com/office/drawing/2014/main" id="{9AD2C765-640B-845F-E16F-4005B1CB54BE}"/>
                    </a:ext>
                  </a:extLst>
                </p:cNvPr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1" name="Google Shape;4661;p48">
                  <a:extLst>
                    <a:ext uri="{FF2B5EF4-FFF2-40B4-BE49-F238E27FC236}">
                      <a16:creationId xmlns:a16="http://schemas.microsoft.com/office/drawing/2014/main" id="{526267A9-F1D4-3644-EC28-D825D5E05603}"/>
                    </a:ext>
                  </a:extLst>
                </p:cNvPr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2" name="Google Shape;4662;p48">
                  <a:extLst>
                    <a:ext uri="{FF2B5EF4-FFF2-40B4-BE49-F238E27FC236}">
                      <a16:creationId xmlns:a16="http://schemas.microsoft.com/office/drawing/2014/main" id="{4AA31645-4A73-1197-D9C4-4DE696AA1268}"/>
                    </a:ext>
                  </a:extLst>
                </p:cNvPr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3" name="Google Shape;4663;p48">
                  <a:extLst>
                    <a:ext uri="{FF2B5EF4-FFF2-40B4-BE49-F238E27FC236}">
                      <a16:creationId xmlns:a16="http://schemas.microsoft.com/office/drawing/2014/main" id="{F4BEE2F8-744C-4D8E-99C8-F211501737F6}"/>
                    </a:ext>
                  </a:extLst>
                </p:cNvPr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4" name="Google Shape;4664;p48">
                  <a:extLst>
                    <a:ext uri="{FF2B5EF4-FFF2-40B4-BE49-F238E27FC236}">
                      <a16:creationId xmlns:a16="http://schemas.microsoft.com/office/drawing/2014/main" id="{167E988D-6B5C-85EF-BC6C-690D48342605}"/>
                    </a:ext>
                  </a:extLst>
                </p:cNvPr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5" name="Google Shape;4665;p48">
                  <a:extLst>
                    <a:ext uri="{FF2B5EF4-FFF2-40B4-BE49-F238E27FC236}">
                      <a16:creationId xmlns:a16="http://schemas.microsoft.com/office/drawing/2014/main" id="{55B10C59-C4D0-AB43-FAD4-F96D5112F155}"/>
                    </a:ext>
                  </a:extLst>
                </p:cNvPr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6" name="Google Shape;4666;p48">
                  <a:extLst>
                    <a:ext uri="{FF2B5EF4-FFF2-40B4-BE49-F238E27FC236}">
                      <a16:creationId xmlns:a16="http://schemas.microsoft.com/office/drawing/2014/main" id="{74E71C31-3FF3-5318-4066-78DF7B1623CF}"/>
                    </a:ext>
                  </a:extLst>
                </p:cNvPr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7" name="Google Shape;4667;p48">
                  <a:extLst>
                    <a:ext uri="{FF2B5EF4-FFF2-40B4-BE49-F238E27FC236}">
                      <a16:creationId xmlns:a16="http://schemas.microsoft.com/office/drawing/2014/main" id="{2AD2DFB7-EABA-3CE9-B60A-02255229D9E5}"/>
                    </a:ext>
                  </a:extLst>
                </p:cNvPr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8" name="Google Shape;4668;p48">
                  <a:extLst>
                    <a:ext uri="{FF2B5EF4-FFF2-40B4-BE49-F238E27FC236}">
                      <a16:creationId xmlns:a16="http://schemas.microsoft.com/office/drawing/2014/main" id="{55A79F6A-E39C-225D-2441-54C73BB45CB0}"/>
                    </a:ext>
                  </a:extLst>
                </p:cNvPr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9" name="Google Shape;4669;p48">
                  <a:extLst>
                    <a:ext uri="{FF2B5EF4-FFF2-40B4-BE49-F238E27FC236}">
                      <a16:creationId xmlns:a16="http://schemas.microsoft.com/office/drawing/2014/main" id="{28BDD8BC-D29C-0978-F901-450DDE4C1BE3}"/>
                    </a:ext>
                  </a:extLst>
                </p:cNvPr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0" name="Google Shape;4670;p48">
                  <a:extLst>
                    <a:ext uri="{FF2B5EF4-FFF2-40B4-BE49-F238E27FC236}">
                      <a16:creationId xmlns:a16="http://schemas.microsoft.com/office/drawing/2014/main" id="{31FA97C0-2C4E-F82D-1FED-C66993D77A3E}"/>
                    </a:ext>
                  </a:extLst>
                </p:cNvPr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1" name="Google Shape;4671;p48">
                  <a:extLst>
                    <a:ext uri="{FF2B5EF4-FFF2-40B4-BE49-F238E27FC236}">
                      <a16:creationId xmlns:a16="http://schemas.microsoft.com/office/drawing/2014/main" id="{34A23C45-6BA2-631B-A36E-BF88DCE58EB5}"/>
                    </a:ext>
                  </a:extLst>
                </p:cNvPr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2" name="Google Shape;4672;p48">
                  <a:extLst>
                    <a:ext uri="{FF2B5EF4-FFF2-40B4-BE49-F238E27FC236}">
                      <a16:creationId xmlns:a16="http://schemas.microsoft.com/office/drawing/2014/main" id="{704692AB-F664-D6C2-4E60-77E32A770A31}"/>
                    </a:ext>
                  </a:extLst>
                </p:cNvPr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3" name="Google Shape;4673;p48">
                  <a:extLst>
                    <a:ext uri="{FF2B5EF4-FFF2-40B4-BE49-F238E27FC236}">
                      <a16:creationId xmlns:a16="http://schemas.microsoft.com/office/drawing/2014/main" id="{B56FFA19-1007-A615-420C-EDFB468BFEAD}"/>
                    </a:ext>
                  </a:extLst>
                </p:cNvPr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4" name="Google Shape;4674;p48">
                  <a:extLst>
                    <a:ext uri="{FF2B5EF4-FFF2-40B4-BE49-F238E27FC236}">
                      <a16:creationId xmlns:a16="http://schemas.microsoft.com/office/drawing/2014/main" id="{034EDC27-BF04-A9F2-DBAC-9AE1CC34231E}"/>
                    </a:ext>
                  </a:extLst>
                </p:cNvPr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5" name="Google Shape;4675;p48">
                  <a:extLst>
                    <a:ext uri="{FF2B5EF4-FFF2-40B4-BE49-F238E27FC236}">
                      <a16:creationId xmlns:a16="http://schemas.microsoft.com/office/drawing/2014/main" id="{8A1F2DB2-3062-F470-E6E5-717634B7B8F9}"/>
                    </a:ext>
                  </a:extLst>
                </p:cNvPr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6" name="Google Shape;4676;p48">
                  <a:extLst>
                    <a:ext uri="{FF2B5EF4-FFF2-40B4-BE49-F238E27FC236}">
                      <a16:creationId xmlns:a16="http://schemas.microsoft.com/office/drawing/2014/main" id="{54BEB1E1-DB8D-F0C5-8360-A5D4BECE675B}"/>
                    </a:ext>
                  </a:extLst>
                </p:cNvPr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7" name="Google Shape;4677;p48">
                  <a:extLst>
                    <a:ext uri="{FF2B5EF4-FFF2-40B4-BE49-F238E27FC236}">
                      <a16:creationId xmlns:a16="http://schemas.microsoft.com/office/drawing/2014/main" id="{6FE419AD-2F90-ABE4-15D9-FF210A8497FE}"/>
                    </a:ext>
                  </a:extLst>
                </p:cNvPr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8" name="Google Shape;4678;p48">
                  <a:extLst>
                    <a:ext uri="{FF2B5EF4-FFF2-40B4-BE49-F238E27FC236}">
                      <a16:creationId xmlns:a16="http://schemas.microsoft.com/office/drawing/2014/main" id="{87C6C4C6-318A-8D77-41C4-8939FD07DEA5}"/>
                    </a:ext>
                  </a:extLst>
                </p:cNvPr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9" name="Google Shape;4679;p48">
                  <a:extLst>
                    <a:ext uri="{FF2B5EF4-FFF2-40B4-BE49-F238E27FC236}">
                      <a16:creationId xmlns:a16="http://schemas.microsoft.com/office/drawing/2014/main" id="{5CDBBADB-F930-5227-F38E-1C349F6113DA}"/>
                    </a:ext>
                  </a:extLst>
                </p:cNvPr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0" name="Google Shape;4680;p48">
                  <a:extLst>
                    <a:ext uri="{FF2B5EF4-FFF2-40B4-BE49-F238E27FC236}">
                      <a16:creationId xmlns:a16="http://schemas.microsoft.com/office/drawing/2014/main" id="{1016BA8A-BC01-21A1-AE15-5380474E7D87}"/>
                    </a:ext>
                  </a:extLst>
                </p:cNvPr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1" name="Google Shape;4681;p48">
                  <a:extLst>
                    <a:ext uri="{FF2B5EF4-FFF2-40B4-BE49-F238E27FC236}">
                      <a16:creationId xmlns:a16="http://schemas.microsoft.com/office/drawing/2014/main" id="{79BABE83-7BDC-A005-56D2-7CE85AE86F00}"/>
                    </a:ext>
                  </a:extLst>
                </p:cNvPr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2" name="Google Shape;4682;p48">
                  <a:extLst>
                    <a:ext uri="{FF2B5EF4-FFF2-40B4-BE49-F238E27FC236}">
                      <a16:creationId xmlns:a16="http://schemas.microsoft.com/office/drawing/2014/main" id="{3B4FD303-7DAA-E0E9-5421-4C5298961C28}"/>
                    </a:ext>
                  </a:extLst>
                </p:cNvPr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3" name="Google Shape;4683;p48">
                  <a:extLst>
                    <a:ext uri="{FF2B5EF4-FFF2-40B4-BE49-F238E27FC236}">
                      <a16:creationId xmlns:a16="http://schemas.microsoft.com/office/drawing/2014/main" id="{3E2159DC-9D26-6779-D141-C375FD1BEF8D}"/>
                    </a:ext>
                  </a:extLst>
                </p:cNvPr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4" name="Google Shape;4684;p48">
                  <a:extLst>
                    <a:ext uri="{FF2B5EF4-FFF2-40B4-BE49-F238E27FC236}">
                      <a16:creationId xmlns:a16="http://schemas.microsoft.com/office/drawing/2014/main" id="{76CED217-D288-C8A0-2F6F-AAAA1F5E2A09}"/>
                    </a:ext>
                  </a:extLst>
                </p:cNvPr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5" name="Google Shape;4685;p48">
                  <a:extLst>
                    <a:ext uri="{FF2B5EF4-FFF2-40B4-BE49-F238E27FC236}">
                      <a16:creationId xmlns:a16="http://schemas.microsoft.com/office/drawing/2014/main" id="{DDF4EF43-297A-58A4-E8E1-B7440B9C4973}"/>
                    </a:ext>
                  </a:extLst>
                </p:cNvPr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6" name="Google Shape;4686;p48">
                  <a:extLst>
                    <a:ext uri="{FF2B5EF4-FFF2-40B4-BE49-F238E27FC236}">
                      <a16:creationId xmlns:a16="http://schemas.microsoft.com/office/drawing/2014/main" id="{302DD906-4194-F058-6F3F-C874F4DA5E2B}"/>
                    </a:ext>
                  </a:extLst>
                </p:cNvPr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64" name="Google Shape;4687;p48">
                <a:extLst>
                  <a:ext uri="{FF2B5EF4-FFF2-40B4-BE49-F238E27FC236}">
                    <a16:creationId xmlns:a16="http://schemas.microsoft.com/office/drawing/2014/main" id="{AC2EA8B7-2B2B-19A0-C1BA-3A954BAD5DB7}"/>
                  </a:ext>
                </a:extLst>
              </p:cNvPr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965" name="Google Shape;4688;p48">
                  <a:extLst>
                    <a:ext uri="{FF2B5EF4-FFF2-40B4-BE49-F238E27FC236}">
                      <a16:creationId xmlns:a16="http://schemas.microsoft.com/office/drawing/2014/main" id="{0986E102-9B9C-CEB5-25A5-419BD68DE07F}"/>
                    </a:ext>
                  </a:extLst>
                </p:cNvPr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969" name="Google Shape;4689;p48">
                    <a:extLst>
                      <a:ext uri="{FF2B5EF4-FFF2-40B4-BE49-F238E27FC236}">
                        <a16:creationId xmlns:a16="http://schemas.microsoft.com/office/drawing/2014/main" id="{A478FE2D-64ED-3CC7-6A46-778B576D672B}"/>
                      </a:ext>
                    </a:extLst>
                  </p:cNvPr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0" name="Google Shape;4690;p48">
                    <a:extLst>
                      <a:ext uri="{FF2B5EF4-FFF2-40B4-BE49-F238E27FC236}">
                        <a16:creationId xmlns:a16="http://schemas.microsoft.com/office/drawing/2014/main" id="{8CB596A8-7938-9A84-BA8D-C9C66372FE1D}"/>
                      </a:ext>
                    </a:extLst>
                  </p:cNvPr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1" name="Google Shape;4691;p48">
                    <a:extLst>
                      <a:ext uri="{FF2B5EF4-FFF2-40B4-BE49-F238E27FC236}">
                        <a16:creationId xmlns:a16="http://schemas.microsoft.com/office/drawing/2014/main" id="{CEDE85AB-4F46-11D2-712C-4C4F9C948CCE}"/>
                      </a:ext>
                    </a:extLst>
                  </p:cNvPr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2" name="Google Shape;4692;p48">
                    <a:extLst>
                      <a:ext uri="{FF2B5EF4-FFF2-40B4-BE49-F238E27FC236}">
                        <a16:creationId xmlns:a16="http://schemas.microsoft.com/office/drawing/2014/main" id="{8E001A4B-D40F-57D8-2AAC-6F52F3DC828A}"/>
                      </a:ext>
                    </a:extLst>
                  </p:cNvPr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3" name="Google Shape;4693;p48">
                    <a:extLst>
                      <a:ext uri="{FF2B5EF4-FFF2-40B4-BE49-F238E27FC236}">
                        <a16:creationId xmlns:a16="http://schemas.microsoft.com/office/drawing/2014/main" id="{84CBA456-D644-3EC3-4E74-F0C345594826}"/>
                      </a:ext>
                    </a:extLst>
                  </p:cNvPr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66" name="Google Shape;4694;p48">
                  <a:extLst>
                    <a:ext uri="{FF2B5EF4-FFF2-40B4-BE49-F238E27FC236}">
                      <a16:creationId xmlns:a16="http://schemas.microsoft.com/office/drawing/2014/main" id="{5EB3A780-8261-F21C-DF7E-CF3AD9AAE34B}"/>
                    </a:ext>
                  </a:extLst>
                </p:cNvPr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7" name="Google Shape;4695;p48">
                  <a:extLst>
                    <a:ext uri="{FF2B5EF4-FFF2-40B4-BE49-F238E27FC236}">
                      <a16:creationId xmlns:a16="http://schemas.microsoft.com/office/drawing/2014/main" id="{AE039A1A-44A4-9F80-16CC-1A52B16A891C}"/>
                    </a:ext>
                  </a:extLst>
                </p:cNvPr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8" name="Google Shape;4696;p48">
                  <a:extLst>
                    <a:ext uri="{FF2B5EF4-FFF2-40B4-BE49-F238E27FC236}">
                      <a16:creationId xmlns:a16="http://schemas.microsoft.com/office/drawing/2014/main" id="{018E0DEF-B2E8-E62D-9BF6-6483C39FF8FE}"/>
                    </a:ext>
                  </a:extLst>
                </p:cNvPr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1" name="Google Shape;4697;p48">
              <a:extLst>
                <a:ext uri="{FF2B5EF4-FFF2-40B4-BE49-F238E27FC236}">
                  <a16:creationId xmlns:a16="http://schemas.microsoft.com/office/drawing/2014/main" id="{698AE62B-8315-9249-49EC-067C0FA70C4B}"/>
                </a:ext>
              </a:extLst>
            </p:cNvPr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698;p48">
              <a:extLst>
                <a:ext uri="{FF2B5EF4-FFF2-40B4-BE49-F238E27FC236}">
                  <a16:creationId xmlns:a16="http://schemas.microsoft.com/office/drawing/2014/main" id="{6A98E124-563D-B382-13AE-AB97D9F037B1}"/>
                </a:ext>
              </a:extLst>
            </p:cNvPr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699;p48">
              <a:extLst>
                <a:ext uri="{FF2B5EF4-FFF2-40B4-BE49-F238E27FC236}">
                  <a16:creationId xmlns:a16="http://schemas.microsoft.com/office/drawing/2014/main" id="{F18AEEBB-27D9-B10E-D6D1-1953EE6844D7}"/>
                </a:ext>
              </a:extLst>
            </p:cNvPr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4700;p48">
              <a:extLst>
                <a:ext uri="{FF2B5EF4-FFF2-40B4-BE49-F238E27FC236}">
                  <a16:creationId xmlns:a16="http://schemas.microsoft.com/office/drawing/2014/main" id="{D70C2CF6-D009-1948-CAD3-6C429B0EA756}"/>
                </a:ext>
              </a:extLst>
            </p:cNvPr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4701;p48">
              <a:extLst>
                <a:ext uri="{FF2B5EF4-FFF2-40B4-BE49-F238E27FC236}">
                  <a16:creationId xmlns:a16="http://schemas.microsoft.com/office/drawing/2014/main" id="{EBB1BD23-0594-E8C7-80E9-9329CD32FBC8}"/>
                </a:ext>
              </a:extLst>
            </p:cNvPr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4702;p48">
              <a:extLst>
                <a:ext uri="{FF2B5EF4-FFF2-40B4-BE49-F238E27FC236}">
                  <a16:creationId xmlns:a16="http://schemas.microsoft.com/office/drawing/2014/main" id="{AF04BF38-F698-1C85-55FD-C83B53DC1279}"/>
                </a:ext>
              </a:extLst>
            </p:cNvPr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383385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8" name="Google Shape;1008;p21"/>
          <p:cNvPicPr preferRelativeResize="0"/>
          <p:nvPr/>
        </p:nvPicPr>
        <p:blipFill>
          <a:blip r:embed="rId3"/>
          <a:srcRect t="302" b="302"/>
          <a:stretch/>
        </p:blipFill>
        <p:spPr>
          <a:xfrm rot="10800000" flipH="1" flipV="1">
            <a:off x="4572000" y="0"/>
            <a:ext cx="4572000" cy="5143500"/>
          </a:xfrm>
          <a:prstGeom prst="snip1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Barlow" pitchFamily="2" charset="77"/>
              </a:rPr>
              <a:t>SURVEY.PHP</a:t>
            </a:r>
            <a:endParaRPr sz="3600" b="1" dirty="0">
              <a:latin typeface="Barlow" pitchFamily="2" charset="77"/>
            </a:endParaRPr>
          </a:p>
        </p:txBody>
      </p:sp>
      <p:sp>
        <p:nvSpPr>
          <p:cNvPr id="1007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457200" y="3888258"/>
            <a:ext cx="3667200" cy="9007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HTML for each page of the form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Ex: Survey form page 2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95F168D2-C7E8-DAEA-2CF5-A8F9A6AF7016}"/>
              </a:ext>
            </a:extLst>
          </p:cNvPr>
          <p:cNvSpPr/>
          <p:nvPr/>
        </p:nvSpPr>
        <p:spPr>
          <a:xfrm flipH="1">
            <a:off x="8686800" y="4674900"/>
            <a:ext cx="457200" cy="4686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264139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8" name="Google Shape;1008;p21"/>
          <p:cNvPicPr preferRelativeResize="0"/>
          <p:nvPr/>
        </p:nvPicPr>
        <p:blipFill rotWithShape="1">
          <a:blip r:embed="rId3"/>
          <a:srcRect r="8542"/>
          <a:stretch/>
        </p:blipFill>
        <p:spPr>
          <a:xfrm rot="10800000" flipH="1" flipV="1">
            <a:off x="4572000" y="0"/>
            <a:ext cx="4572000" cy="5143500"/>
          </a:xfrm>
          <a:prstGeom prst="snip1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Barlow" pitchFamily="2" charset="77"/>
              </a:rPr>
              <a:t>SURVEY.PHP </a:t>
            </a:r>
            <a:r>
              <a:rPr lang="en" sz="3600" b="1" dirty="0" err="1">
                <a:latin typeface="Barlow" pitchFamily="2" charset="77"/>
              </a:rPr>
              <a:t>cont</a:t>
            </a:r>
            <a:endParaRPr sz="3600" b="1" dirty="0">
              <a:latin typeface="Barlow" pitchFamily="2" charset="77"/>
            </a:endParaRPr>
          </a:p>
        </p:txBody>
      </p:sp>
      <p:sp>
        <p:nvSpPr>
          <p:cNvPr id="1007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457200" y="4382530"/>
            <a:ext cx="3667200" cy="4065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PHP for sending email 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95F168D2-C7E8-DAEA-2CF5-A8F9A6AF7016}"/>
              </a:ext>
            </a:extLst>
          </p:cNvPr>
          <p:cNvSpPr/>
          <p:nvPr/>
        </p:nvSpPr>
        <p:spPr>
          <a:xfrm flipH="1">
            <a:off x="8686800" y="4674900"/>
            <a:ext cx="457200" cy="4686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9417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306</Words>
  <Application>Microsoft Macintosh PowerPoint</Application>
  <PresentationFormat>On-screen Show (16:9)</PresentationFormat>
  <Paragraphs>69</Paragraphs>
  <Slides>15</Slides>
  <Notes>15</Notes>
  <HiddenSlides>0</HiddenSlides>
  <MMClips>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Barlow Light</vt:lpstr>
      <vt:lpstr>Arial</vt:lpstr>
      <vt:lpstr>Raleway Thin</vt:lpstr>
      <vt:lpstr>Barlow</vt:lpstr>
      <vt:lpstr>Calibri</vt:lpstr>
      <vt:lpstr>Gaoler template</vt:lpstr>
      <vt:lpstr>LECTURE SURVEY FORM</vt:lpstr>
      <vt:lpstr>INTRODUCTION</vt:lpstr>
      <vt:lpstr>CONCEPT</vt:lpstr>
      <vt:lpstr>PowerPoint Presentation</vt:lpstr>
      <vt:lpstr>PowerPoint Presentation</vt:lpstr>
      <vt:lpstr>PowerPoint Presentation</vt:lpstr>
      <vt:lpstr>CODE EXPLANATION</vt:lpstr>
      <vt:lpstr>SURVEY.PHP</vt:lpstr>
      <vt:lpstr>SURVEY.PHP cont</vt:lpstr>
      <vt:lpstr>SURVEY.PHP cont</vt:lpstr>
      <vt:lpstr>EMAIL-TEMPLATE.PHP</vt:lpstr>
      <vt:lpstr>STYLE.CSS</vt:lpstr>
      <vt:lpstr>PowerPoint Presentation</vt:lpstr>
      <vt:lpstr>WHY NOT CONTINUE PROJECT 1?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Usman M.</cp:lastModifiedBy>
  <cp:revision>2</cp:revision>
  <dcterms:modified xsi:type="dcterms:W3CDTF">2023-05-04T01:06:18Z</dcterms:modified>
</cp:coreProperties>
</file>