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710" r:id="rId2"/>
  </p:sldMasterIdLst>
  <p:notesMasterIdLst>
    <p:notesMasterId r:id="rId4"/>
  </p:notesMasterIdLst>
  <p:sldIdLst>
    <p:sldId id="257" r:id="rId3"/>
  </p:sldIdLst>
  <p:sldSz cx="9144000" cy="6858000" type="screen4x3"/>
  <p:notesSz cx="7086600" cy="102108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03BE65-0B4B-4574-B812-C64970402561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6433" autoAdjust="0"/>
  </p:normalViewPr>
  <p:slideViewPr>
    <p:cSldViewPr>
      <p:cViewPr varScale="1">
        <p:scale>
          <a:sx n="111" d="100"/>
          <a:sy n="111" d="100"/>
        </p:scale>
        <p:origin x="161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510540"/>
          </a:xfrm>
          <a:prstGeom prst="rect">
            <a:avLst/>
          </a:prstGeom>
        </p:spPr>
        <p:txBody>
          <a:bodyPr vert="horz" lIns="98837" tIns="49419" rIns="98837" bIns="49419" rtlCol="0"/>
          <a:lstStyle>
            <a:lvl1pPr algn="l">
              <a:defRPr sz="1300"/>
            </a:lvl1pPr>
          </a:lstStyle>
          <a:p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510540"/>
          </a:xfrm>
          <a:prstGeom prst="rect">
            <a:avLst/>
          </a:prstGeom>
        </p:spPr>
        <p:txBody>
          <a:bodyPr vert="horz" lIns="98837" tIns="49419" rIns="98837" bIns="49419" rtlCol="0"/>
          <a:lstStyle>
            <a:lvl1pPr algn="r">
              <a:defRPr sz="1300"/>
            </a:lvl1pPr>
          </a:lstStyle>
          <a:p>
            <a:fld id="{21922FC6-3880-4973-95B9-0FDA0A611C9B}" type="datetimeFigureOut">
              <a:rPr lang="fr-BE" smtClean="0"/>
              <a:pPr/>
              <a:t>19-10-17</a:t>
            </a:fld>
            <a:endParaRPr lang="fr-BE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5175"/>
            <a:ext cx="5105400" cy="3829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837" tIns="49419" rIns="98837" bIns="49419" rtlCol="0" anchor="ctr"/>
          <a:lstStyle/>
          <a:p>
            <a:endParaRPr lang="fr-BE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8660" y="4850130"/>
            <a:ext cx="5669280" cy="4594860"/>
          </a:xfrm>
          <a:prstGeom prst="rect">
            <a:avLst/>
          </a:prstGeom>
        </p:spPr>
        <p:txBody>
          <a:bodyPr vert="horz" lIns="98837" tIns="49419" rIns="98837" bIns="49419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698488"/>
            <a:ext cx="3070860" cy="510540"/>
          </a:xfrm>
          <a:prstGeom prst="rect">
            <a:avLst/>
          </a:prstGeom>
        </p:spPr>
        <p:txBody>
          <a:bodyPr vert="horz" lIns="98837" tIns="49419" rIns="98837" bIns="49419" rtlCol="0" anchor="b"/>
          <a:lstStyle>
            <a:lvl1pPr algn="l">
              <a:defRPr sz="1300"/>
            </a:lvl1pPr>
          </a:lstStyle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14100" y="9698488"/>
            <a:ext cx="3070860" cy="510540"/>
          </a:xfrm>
          <a:prstGeom prst="rect">
            <a:avLst/>
          </a:prstGeom>
        </p:spPr>
        <p:txBody>
          <a:bodyPr vert="horz" lIns="98837" tIns="49419" rIns="98837" bIns="49419" rtlCol="0" anchor="b"/>
          <a:lstStyle>
            <a:lvl1pPr algn="r">
              <a:defRPr sz="1300"/>
            </a:lvl1pPr>
          </a:lstStyle>
          <a:p>
            <a:fld id="{DBE0FE1B-A1EB-446F-A46C-C9CBD0B35347}" type="slidenum">
              <a:rPr lang="fr-BE" smtClean="0"/>
              <a:pPr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69051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0FE1B-A1EB-446F-A46C-C9CBD0B35347}" type="slidenum">
              <a:rPr lang="fr-BE" smtClean="0"/>
              <a:pPr/>
              <a:t>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80741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itre Poly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85738"/>
            <a:ext cx="1704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325" y="5907088"/>
            <a:ext cx="1778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5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5" y="4495800"/>
            <a:ext cx="6791325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Image 9" descr="banner_houdain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195736" y="419100"/>
            <a:ext cx="6801323" cy="1770650"/>
          </a:xfrm>
          <a:prstGeom prst="rect">
            <a:avLst/>
          </a:prstGeom>
        </p:spPr>
      </p:pic>
      <p:pic>
        <p:nvPicPr>
          <p:cNvPr id="10" name="Picture 9" descr="homeeng_html_smartbutton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4275" y="5743530"/>
            <a:ext cx="3093789" cy="9361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2592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 userDrawn="1"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Espace réservé du numéro de diapositive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B8AA1-91CF-48D5-ACEB-1FB0E427801C}" type="slidenum">
              <a:rPr lang="fr-BE"/>
              <a:pPr>
                <a:defRPr/>
              </a:pPr>
              <a:t>‹#›</a:t>
            </a:fld>
            <a:endParaRPr lang="fr-BE" dirty="0"/>
          </a:p>
        </p:txBody>
      </p:sp>
      <p:sp>
        <p:nvSpPr>
          <p:cNvPr id="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Ir Aurélien Van Laere  |  Electromagnetism &amp; Telecommunication Department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86750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 en-desso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 userDrawn="1"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fr-BE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Espace réservé du numéro de diapositive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9FFC6-F3D3-44CE-8875-302054ACEC4E}" type="slidenum">
              <a:rPr lang="fr-BE"/>
              <a:pPr>
                <a:defRPr/>
              </a:pPr>
              <a:t>‹#›</a:t>
            </a:fld>
            <a:endParaRPr lang="fr-BE" dirty="0"/>
          </a:p>
        </p:txBody>
      </p:sp>
      <p:sp>
        <p:nvSpPr>
          <p:cNvPr id="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Ir Aurélien Van Laere  |  Electromagnetism &amp; Telecommunication Department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92697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7DF4CC-896F-494E-959D-EEEE850D3EB0}" type="slidenum">
              <a:rPr lang="fr-FR"/>
              <a:pPr/>
              <a:t>‹#›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Ir Aurélien Van Laere  |  Electromagnetism &amp; Telecommunication Department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102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itre Poly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85738"/>
            <a:ext cx="1704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325" y="5907088"/>
            <a:ext cx="1778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1225" y="3686176"/>
            <a:ext cx="6800850" cy="542924"/>
          </a:xfrm>
        </p:spPr>
        <p:txBody>
          <a:bodyPr>
            <a:noAutofit/>
          </a:bodyPr>
          <a:lstStyle>
            <a:lvl1pPr marL="342900" indent="-342900" algn="l">
              <a:buNone/>
              <a:defRPr kumimoji="0" lang="fr-B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fr-BE" dirty="0"/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181225" y="2370138"/>
            <a:ext cx="6829425" cy="1306512"/>
          </a:xfrm>
        </p:spPr>
        <p:txBody>
          <a:bodyPr>
            <a:noAutofit/>
          </a:bodyPr>
          <a:lstStyle>
            <a:lvl1pPr>
              <a:defRPr kumimoji="0" lang="fr-B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Times New Roman" pitchFamily="18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fr-BE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2181225" y="4905375"/>
            <a:ext cx="6781800" cy="4572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2181225" y="4495800"/>
            <a:ext cx="6791325" cy="409575"/>
          </a:xfrm>
        </p:spPr>
        <p:txBody>
          <a:bodyPr>
            <a:no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Image 9" descr="banner_houdain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195736" y="419100"/>
            <a:ext cx="6801323" cy="1770650"/>
          </a:xfrm>
          <a:prstGeom prst="rect">
            <a:avLst/>
          </a:prstGeom>
        </p:spPr>
      </p:pic>
      <p:pic>
        <p:nvPicPr>
          <p:cNvPr id="10" name="Picture 9" descr="homeeng_html_smartbutton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4275" y="5743530"/>
            <a:ext cx="3093789" cy="9361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0885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 userDrawn="1"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600" b="1" dirty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prstClr val="white">
                  <a:lumMod val="6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None/>
              <a:defRPr kumimoji="0" lang="fr-FR" sz="3200" b="0" i="0" u="none" strike="noStrike" kern="1200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defRPr>
            </a:lvl1pPr>
            <a:lvl2pPr marL="180975" indent="-180975">
              <a:buClr>
                <a:srgbClr val="00ABCC"/>
              </a:buClr>
              <a:buFont typeface="Wingdings" pitchFamily="2" charset="2"/>
              <a:buChar char="§"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447675" indent="-180975">
              <a:buClr>
                <a:srgbClr val="C44C4C"/>
              </a:buClr>
              <a:buFont typeface="Wingdings" pitchFamily="2" charset="2"/>
              <a:buChar char="§"/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714375" indent="-180975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800"/>
            </a:lvl4pPr>
            <a:lvl5pPr marL="990600" indent="-171450"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r-FR" noProof="0"/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BE" dirty="0"/>
          </a:p>
        </p:txBody>
      </p:sp>
      <p:sp>
        <p:nvSpPr>
          <p:cNvPr id="6" name="Espace réservé du numéro de diapositiv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D0D07-BA6C-4CE2-85E1-215477AE30BF}" type="slidenum">
              <a:rPr lang="fr-BE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r-BE" dirty="0">
              <a:solidFill>
                <a:prstClr val="black"/>
              </a:solidFill>
            </a:endParaRPr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>
                <a:solidFill>
                  <a:prstClr val="black"/>
                </a:solidFill>
              </a:rPr>
              <a:t>Ir Aurélien Van Laere  |  Electromagnetism &amp; Telecommunication Departement</a:t>
            </a:r>
            <a:endParaRPr lang="fr-B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72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à gauche,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 userDrawn="1"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600" b="1" dirty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prstClr val="white">
                  <a:lumMod val="6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19350" y="274638"/>
            <a:ext cx="6267450" cy="1143000"/>
          </a:xfrm>
        </p:spPr>
        <p:txBody>
          <a:bodyPr>
            <a:noAutofit/>
          </a:bodyPr>
          <a:lstStyle>
            <a:lvl1pPr>
              <a:defRPr kumimoji="0" lang="fr-BE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Times New Roman" pitchFamily="18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28875" y="1600200"/>
            <a:ext cx="6257924" cy="4525963"/>
          </a:xfrm>
        </p:spPr>
        <p:txBody>
          <a:bodyPr/>
          <a:lstStyle>
            <a:lvl1pPr>
              <a:buFontTx/>
              <a:buNone/>
              <a:defRPr kumimoji="0" lang="fr-FR" sz="3200" b="0" i="0" u="none" strike="noStrike" kern="1200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defRPr>
            </a:lvl1pPr>
            <a:lvl2pPr marL="180975" indent="-180975">
              <a:buClr>
                <a:srgbClr val="00ABCC"/>
              </a:buClr>
              <a:buFont typeface="Wingdings" pitchFamily="2" charset="2"/>
              <a:buChar char="§"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447675" indent="-180975">
              <a:buClr>
                <a:srgbClr val="C44C4C"/>
              </a:buClr>
              <a:buFont typeface="Wingdings" pitchFamily="2" charset="2"/>
              <a:buChar char="§"/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714375" indent="-180975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800"/>
            </a:lvl4pPr>
            <a:lvl5pPr marL="990600" indent="-171450"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r-FR" noProof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2"/>
          </p:nvPr>
        </p:nvSpPr>
        <p:spPr>
          <a:xfrm>
            <a:off x="114300" y="285750"/>
            <a:ext cx="2028825" cy="6057900"/>
          </a:xfrm>
        </p:spPr>
        <p:txBody>
          <a:bodyPr/>
          <a:lstStyle>
            <a:lvl2pPr marL="0" indent="0" algn="l">
              <a:buNone/>
              <a:defRPr sz="1300" b="1" cap="small" baseline="0">
                <a:solidFill>
                  <a:srgbClr val="C44C4C"/>
                </a:solidFill>
                <a:latin typeface="+mn-lt"/>
              </a:defRPr>
            </a:lvl2pPr>
            <a:lvl3pPr marL="0" indent="0">
              <a:buClr>
                <a:srgbClr val="969696"/>
              </a:buClr>
              <a:buFontTx/>
              <a:buNone/>
              <a:defRPr sz="1300" cap="small">
                <a:solidFill>
                  <a:srgbClr val="969696"/>
                </a:solidFill>
                <a:latin typeface="+mn-lt"/>
              </a:defRPr>
            </a:lvl3pPr>
            <a:lvl4pPr marL="180975" indent="-180975">
              <a:buFont typeface="Wingdings" pitchFamily="2" charset="2"/>
              <a:buChar char="§"/>
              <a:defRPr sz="1300" b="1" cap="small">
                <a:solidFill>
                  <a:srgbClr val="C44C4C"/>
                </a:solidFill>
              </a:defRPr>
            </a:lvl4pPr>
            <a:lvl5pPr marL="180975" marR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300" cap="small" baseline="0">
                <a:solidFill>
                  <a:srgbClr val="969696"/>
                </a:solidFill>
                <a:latin typeface="+mn-lt"/>
              </a:defRPr>
            </a:lvl5pPr>
            <a:lvl6pPr marL="447675" indent="-228600">
              <a:buFont typeface="Wingdings" pitchFamily="2" charset="2"/>
              <a:buChar char="§"/>
              <a:defRPr sz="1300" b="1" cap="small">
                <a:solidFill>
                  <a:srgbClr val="C44C4C"/>
                </a:solidFill>
              </a:defRPr>
            </a:lvl6pPr>
            <a:lvl7pPr marL="447675" indent="-228600">
              <a:buFont typeface="Wingdings" pitchFamily="2" charset="2"/>
              <a:buChar char="§"/>
              <a:defRPr sz="1300" cap="small">
                <a:solidFill>
                  <a:srgbClr val="969696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 dirty="0"/>
          </a:p>
        </p:txBody>
      </p:sp>
      <p:sp>
        <p:nvSpPr>
          <p:cNvPr id="7" name="Espace réservé du numéro de diapositiv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7BD0E-2A43-401C-A51A-07B7D43C3F74}" type="slidenum">
              <a:rPr lang="fr-BE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r-BE" dirty="0">
              <a:solidFill>
                <a:prstClr val="black"/>
              </a:solidFill>
            </a:endParaRPr>
          </a:p>
        </p:txBody>
      </p:sp>
      <p:sp>
        <p:nvSpPr>
          <p:cNvPr id="8" name="Espace réservé du pied de pag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>
                <a:solidFill>
                  <a:prstClr val="black"/>
                </a:solidFill>
              </a:rPr>
              <a:t>Ir Aurélien Van Laere  |  Electromagnetism &amp; Telecommunication Departement</a:t>
            </a:r>
            <a:endParaRPr lang="fr-B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910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au-dessus, titre et con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 userDrawn="1"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600" b="1" dirty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prstClr val="white">
                  <a:lumMod val="6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buFontTx/>
              <a:buNone/>
              <a:defRPr kumimoji="0" lang="fr-FR" sz="3200" b="0" i="0" u="none" strike="noStrike" kern="1200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defRPr>
            </a:lvl1pPr>
            <a:lvl2pPr marL="180975" indent="-180975">
              <a:buClr>
                <a:srgbClr val="00ABCC"/>
              </a:buClr>
              <a:buFont typeface="Wingdings" pitchFamily="2" charset="2"/>
              <a:buChar char="§"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447675" indent="-180975">
              <a:buClr>
                <a:srgbClr val="C44C4C"/>
              </a:buClr>
              <a:buFont typeface="Wingdings" pitchFamily="2" charset="2"/>
              <a:buChar char="§"/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714375" indent="-180975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800"/>
            </a:lvl4pPr>
            <a:lvl5pPr marL="990600" indent="-171450"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r-FR" noProof="0"/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BE" dirty="0"/>
          </a:p>
        </p:txBody>
      </p:sp>
      <p:sp>
        <p:nvSpPr>
          <p:cNvPr id="17" name="Espace réservé du texte 22"/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9144000" cy="228600"/>
          </a:xfrm>
        </p:spPr>
        <p:txBody>
          <a:bodyPr>
            <a:noAutofit/>
          </a:bodyPr>
          <a:lstStyle>
            <a:lvl1pPr algn="ctr">
              <a:buNone/>
              <a:defRPr sz="1200" cap="small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E66B0-5CBE-4E0A-A5C6-DF540FEFB54A}" type="slidenum">
              <a:rPr lang="fr-BE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r-BE" dirty="0">
              <a:solidFill>
                <a:prstClr val="black"/>
              </a:solidFill>
            </a:endParaRPr>
          </a:p>
        </p:txBody>
      </p:sp>
      <p:sp>
        <p:nvSpPr>
          <p:cNvPr id="8" name="Espace réservé du pied de page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>
                <a:solidFill>
                  <a:prstClr val="black"/>
                </a:solidFill>
              </a:rPr>
              <a:t>Ir Aurélien Van Laere  |  Electromagnetism &amp; Telecommunication Departement</a:t>
            </a:r>
            <a:endParaRPr lang="fr-B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054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 userDrawn="1"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600" b="1" dirty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prstClr val="white">
                  <a:lumMod val="6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19350" y="274638"/>
            <a:ext cx="6267450" cy="1143000"/>
          </a:xfrm>
        </p:spPr>
        <p:txBody>
          <a:bodyPr>
            <a:noAutofit/>
          </a:bodyPr>
          <a:lstStyle>
            <a:lvl1pPr>
              <a:defRPr kumimoji="0" lang="fr-BE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Times New Roman" pitchFamily="18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28875" y="1600200"/>
            <a:ext cx="6257924" cy="4525963"/>
          </a:xfrm>
        </p:spPr>
        <p:txBody>
          <a:bodyPr/>
          <a:lstStyle>
            <a:lvl1pPr>
              <a:buFontTx/>
              <a:buNone/>
              <a:defRPr kumimoji="0" lang="fr-FR" sz="3200" b="0" i="0" u="none" strike="noStrike" kern="1200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defRPr>
            </a:lvl1pPr>
            <a:lvl2pPr marL="180975" indent="-180975">
              <a:buClr>
                <a:srgbClr val="00ABCC"/>
              </a:buClr>
              <a:buFont typeface="Wingdings" pitchFamily="2" charset="2"/>
              <a:buChar char="§"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447675" indent="-180975">
              <a:buClr>
                <a:srgbClr val="C44C4C"/>
              </a:buClr>
              <a:buFont typeface="Wingdings" pitchFamily="2" charset="2"/>
              <a:buChar char="§"/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714375" indent="-180975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800"/>
            </a:lvl4pPr>
            <a:lvl5pPr marL="990600" indent="-171450"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 dirty="0"/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sz="quarter" idx="12"/>
          </p:nvPr>
        </p:nvSpPr>
        <p:spPr>
          <a:xfrm>
            <a:off x="1" y="76200"/>
            <a:ext cx="2227496" cy="6515100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fr-BE" noProof="0" dirty="0"/>
          </a:p>
        </p:txBody>
      </p:sp>
      <p:sp>
        <p:nvSpPr>
          <p:cNvPr id="7" name="Espace réservé du numéro de diapositiv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38697-95BF-4A22-A184-226172814C3E}" type="slidenum">
              <a:rPr lang="fr-BE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r-BE" dirty="0">
              <a:solidFill>
                <a:prstClr val="black"/>
              </a:solidFill>
            </a:endParaRPr>
          </a:p>
        </p:txBody>
      </p:sp>
      <p:sp>
        <p:nvSpPr>
          <p:cNvPr id="8" name="Espace réservé du pied de page 1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>
                <a:solidFill>
                  <a:prstClr val="black"/>
                </a:solidFill>
              </a:rPr>
              <a:t>Ir Aurélien Van Laere  |  Electromagnetism &amp; Telecommunication Departement</a:t>
            </a:r>
            <a:endParaRPr lang="fr-B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835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 userDrawn="1"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600" b="1" dirty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prstClr val="white">
                  <a:lumMod val="6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BE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quarter" idx="12"/>
          </p:nvPr>
        </p:nvSpPr>
        <p:spPr>
          <a:xfrm>
            <a:off x="466725" y="1609725"/>
            <a:ext cx="4057650" cy="4514850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 dirty="0"/>
          </a:p>
        </p:txBody>
      </p:sp>
      <p:sp>
        <p:nvSpPr>
          <p:cNvPr id="17" name="Espace réservé du contenu 15"/>
          <p:cNvSpPr>
            <a:spLocks noGrp="1"/>
          </p:cNvSpPr>
          <p:nvPr>
            <p:ph sz="quarter" idx="13"/>
          </p:nvPr>
        </p:nvSpPr>
        <p:spPr>
          <a:xfrm>
            <a:off x="4638675" y="1609725"/>
            <a:ext cx="4057650" cy="4514850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 dirty="0"/>
          </a:p>
        </p:txBody>
      </p:sp>
      <p:sp>
        <p:nvSpPr>
          <p:cNvPr id="7" name="Espace réservé du numéro de diapositive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617E4-4894-4A65-BE9D-81D8AD4FAD7A}" type="slidenum">
              <a:rPr lang="fr-BE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r-BE" dirty="0">
              <a:solidFill>
                <a:prstClr val="black"/>
              </a:solidFill>
            </a:endParaRPr>
          </a:p>
        </p:txBody>
      </p:sp>
      <p:sp>
        <p:nvSpPr>
          <p:cNvPr id="8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>
                <a:solidFill>
                  <a:prstClr val="black"/>
                </a:solidFill>
              </a:rPr>
              <a:t>Ir Aurélien Van Laere  |  Electromagnetism &amp; Telecommunication Departement</a:t>
            </a:r>
            <a:endParaRPr lang="fr-B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173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 userDrawn="1"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600" b="1" dirty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prstClr val="white">
                  <a:lumMod val="6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18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18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 dirty="0"/>
          </a:p>
        </p:txBody>
      </p:sp>
      <p:sp>
        <p:nvSpPr>
          <p:cNvPr id="9" name="Espace réservé du numéro de diapositiv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9A4E3-6D52-4424-9E3B-4890C72A3643}" type="slidenum">
              <a:rPr lang="fr-BE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r-BE" dirty="0">
              <a:solidFill>
                <a:prstClr val="black"/>
              </a:solidFill>
            </a:endParaRPr>
          </a:p>
        </p:txBody>
      </p:sp>
      <p:sp>
        <p:nvSpPr>
          <p:cNvPr id="10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>
                <a:solidFill>
                  <a:prstClr val="black"/>
                </a:solidFill>
              </a:rPr>
              <a:t>Ir Aurélien Van Laere  |  Electromagnetism &amp; Telecommunication Departement</a:t>
            </a:r>
            <a:endParaRPr lang="fr-B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433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 userDrawn="1"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None/>
              <a:defRPr kumimoji="0" lang="fr-FR" sz="3200" b="0" i="0" u="none" strike="noStrike" kern="1200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defRPr>
            </a:lvl1pPr>
            <a:lvl2pPr marL="180975" indent="-180975">
              <a:buClr>
                <a:srgbClr val="00ABCC"/>
              </a:buClr>
              <a:buFont typeface="Wingdings" pitchFamily="2" charset="2"/>
              <a:buChar char="§"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447675" indent="-180975">
              <a:buClr>
                <a:srgbClr val="C44C4C"/>
              </a:buClr>
              <a:buFont typeface="Wingdings" pitchFamily="2" charset="2"/>
              <a:buChar char="§"/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714375" indent="-180975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800"/>
            </a:lvl4pPr>
            <a:lvl5pPr marL="990600" indent="-171450"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r-FR" noProof="0"/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BE" dirty="0"/>
          </a:p>
        </p:txBody>
      </p:sp>
      <p:sp>
        <p:nvSpPr>
          <p:cNvPr id="6" name="Espace réservé du numéro de diapositiv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D0D07-BA6C-4CE2-85E1-215477AE30BF}" type="slidenum">
              <a:rPr lang="fr-BE"/>
              <a:pPr>
                <a:defRPr/>
              </a:pPr>
              <a:t>‹#›</a:t>
            </a:fld>
            <a:endParaRPr lang="fr-BE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Ir Aurélien Van Laere  |  Electromagnetism &amp; Telecommunication Department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1736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3"/>
          <p:cNvSpPr txBox="1"/>
          <p:nvPr userDrawn="1"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600" b="1" dirty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prstClr val="white">
                  <a:lumMod val="6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BE" dirty="0"/>
          </a:p>
        </p:txBody>
      </p:sp>
      <p:sp>
        <p:nvSpPr>
          <p:cNvPr id="5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E434B-834A-4B3C-A6CC-D634FFB8216D}" type="slidenum">
              <a:rPr lang="fr-BE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r-BE" dirty="0">
              <a:solidFill>
                <a:prstClr val="black"/>
              </a:solidFill>
            </a:endParaRPr>
          </a:p>
        </p:txBody>
      </p:sp>
      <p:sp>
        <p:nvSpPr>
          <p:cNvPr id="6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>
                <a:solidFill>
                  <a:prstClr val="black"/>
                </a:solidFill>
              </a:rPr>
              <a:t>Ir Aurélien Van Laere  |  Electromagnetism &amp; Telecommunication Departement</a:t>
            </a:r>
            <a:endParaRPr lang="fr-B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458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 userDrawn="1"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600" b="1" dirty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prstClr val="white">
                  <a:lumMod val="6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FE5C0-0B6B-48DC-B68C-BA922E7A4541}" type="slidenum">
              <a:rPr lang="fr-BE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r-BE" dirty="0">
              <a:solidFill>
                <a:prstClr val="black"/>
              </a:solidFill>
            </a:endParaRPr>
          </a:p>
        </p:txBody>
      </p:sp>
      <p:sp>
        <p:nvSpPr>
          <p:cNvPr id="5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>
                <a:solidFill>
                  <a:prstClr val="black"/>
                </a:solidFill>
              </a:rPr>
              <a:t>Ir Aurélien Van Laere  |  Electromagnetism &amp; Telecommunication Departement</a:t>
            </a:r>
            <a:endParaRPr lang="fr-B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635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 userDrawn="1"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600" b="1" dirty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prstClr val="white">
                  <a:lumMod val="6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Espace réservé du numéro de diapositive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B8AA1-91CF-48D5-ACEB-1FB0E427801C}" type="slidenum">
              <a:rPr lang="fr-BE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r-BE" dirty="0">
              <a:solidFill>
                <a:prstClr val="black"/>
              </a:solidFill>
            </a:endParaRPr>
          </a:p>
        </p:txBody>
      </p:sp>
      <p:sp>
        <p:nvSpPr>
          <p:cNvPr id="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>
                <a:solidFill>
                  <a:prstClr val="black"/>
                </a:solidFill>
              </a:rPr>
              <a:t>Ir Aurélien Van Laere  |  Electromagnetism &amp; Telecommunication Departement</a:t>
            </a:r>
            <a:endParaRPr lang="fr-B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635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 en-desso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 userDrawn="1"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600" b="1" dirty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prstClr val="white">
                  <a:lumMod val="6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BE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Espace réservé du numéro de diapositive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9FFC6-F3D3-44CE-8875-302054ACEC4E}" type="slidenum">
              <a:rPr lang="fr-BE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r-BE" dirty="0">
              <a:solidFill>
                <a:prstClr val="black"/>
              </a:solidFill>
            </a:endParaRPr>
          </a:p>
        </p:txBody>
      </p:sp>
      <p:sp>
        <p:nvSpPr>
          <p:cNvPr id="8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>
                <a:solidFill>
                  <a:prstClr val="black"/>
                </a:solidFill>
              </a:rPr>
              <a:t>Ir Aurélien Van Laere  |  Electromagnetism &amp; Telecommunication Departement</a:t>
            </a:r>
            <a:endParaRPr lang="fr-B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852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à gauche,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 userDrawn="1"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19350" y="274638"/>
            <a:ext cx="6267450" cy="1143000"/>
          </a:xfrm>
        </p:spPr>
        <p:txBody>
          <a:bodyPr>
            <a:noAutofit/>
          </a:bodyPr>
          <a:lstStyle>
            <a:lvl1pPr>
              <a:defRPr kumimoji="0" lang="fr-BE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Times New Roman" pitchFamily="18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28875" y="1600200"/>
            <a:ext cx="6257924" cy="4525963"/>
          </a:xfrm>
        </p:spPr>
        <p:txBody>
          <a:bodyPr/>
          <a:lstStyle>
            <a:lvl1pPr>
              <a:buFontTx/>
              <a:buNone/>
              <a:defRPr kumimoji="0" lang="fr-FR" sz="3200" b="0" i="0" u="none" strike="noStrike" kern="1200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defRPr>
            </a:lvl1pPr>
            <a:lvl2pPr marL="180975" indent="-180975">
              <a:buClr>
                <a:srgbClr val="00ABCC"/>
              </a:buClr>
              <a:buFont typeface="Wingdings" pitchFamily="2" charset="2"/>
              <a:buChar char="§"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447675" indent="-180975">
              <a:buClr>
                <a:srgbClr val="C44C4C"/>
              </a:buClr>
              <a:buFont typeface="Wingdings" pitchFamily="2" charset="2"/>
              <a:buChar char="§"/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714375" indent="-180975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800"/>
            </a:lvl4pPr>
            <a:lvl5pPr marL="990600" indent="-171450"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r-FR" noProof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2"/>
          </p:nvPr>
        </p:nvSpPr>
        <p:spPr>
          <a:xfrm>
            <a:off x="114300" y="285750"/>
            <a:ext cx="2028825" cy="6057900"/>
          </a:xfrm>
        </p:spPr>
        <p:txBody>
          <a:bodyPr/>
          <a:lstStyle>
            <a:lvl2pPr marL="0" indent="0" algn="l">
              <a:buNone/>
              <a:defRPr sz="1300" b="1" cap="small" baseline="0">
                <a:solidFill>
                  <a:srgbClr val="C44C4C"/>
                </a:solidFill>
                <a:latin typeface="+mn-lt"/>
              </a:defRPr>
            </a:lvl2pPr>
            <a:lvl3pPr marL="0" indent="0">
              <a:buClr>
                <a:srgbClr val="969696"/>
              </a:buClr>
              <a:buFontTx/>
              <a:buNone/>
              <a:defRPr sz="1300" cap="small">
                <a:solidFill>
                  <a:srgbClr val="969696"/>
                </a:solidFill>
                <a:latin typeface="+mn-lt"/>
              </a:defRPr>
            </a:lvl3pPr>
            <a:lvl4pPr marL="180975" indent="-180975">
              <a:buFont typeface="Wingdings" pitchFamily="2" charset="2"/>
              <a:buChar char="§"/>
              <a:defRPr sz="1300" b="1" cap="small">
                <a:solidFill>
                  <a:srgbClr val="C44C4C"/>
                </a:solidFill>
              </a:defRPr>
            </a:lvl4pPr>
            <a:lvl5pPr marL="180975" marR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300" cap="small" baseline="0">
                <a:solidFill>
                  <a:srgbClr val="969696"/>
                </a:solidFill>
                <a:latin typeface="+mn-lt"/>
              </a:defRPr>
            </a:lvl5pPr>
            <a:lvl6pPr marL="447675" indent="-228600">
              <a:buFont typeface="Wingdings" pitchFamily="2" charset="2"/>
              <a:buChar char="§"/>
              <a:defRPr sz="1300" b="1" cap="small">
                <a:solidFill>
                  <a:srgbClr val="C44C4C"/>
                </a:solidFill>
              </a:defRPr>
            </a:lvl6pPr>
            <a:lvl7pPr marL="447675" indent="-228600">
              <a:buFont typeface="Wingdings" pitchFamily="2" charset="2"/>
              <a:buChar char="§"/>
              <a:defRPr sz="1300" cap="small">
                <a:solidFill>
                  <a:srgbClr val="969696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 dirty="0"/>
          </a:p>
        </p:txBody>
      </p:sp>
      <p:sp>
        <p:nvSpPr>
          <p:cNvPr id="7" name="Espace réservé du numéro de diapositiv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7BD0E-2A43-401C-A51A-07B7D43C3F74}" type="slidenum">
              <a:rPr lang="fr-BE"/>
              <a:pPr>
                <a:defRPr/>
              </a:pPr>
              <a:t>‹#›</a:t>
            </a:fld>
            <a:endParaRPr lang="fr-BE" dirty="0"/>
          </a:p>
        </p:txBody>
      </p:sp>
      <p:sp>
        <p:nvSpPr>
          <p:cNvPr id="8" name="Espace réservé du pied de pag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Ir Aurélien Van Laere  |  Electromagnetism &amp; Telecommunication Department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848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au-dessus, titre et con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 userDrawn="1"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buFontTx/>
              <a:buNone/>
              <a:defRPr kumimoji="0" lang="fr-FR" sz="3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defRPr>
            </a:lvl1pPr>
            <a:lvl2pPr marL="180975" indent="-180975">
              <a:buClr>
                <a:srgbClr val="00ABCC"/>
              </a:buClr>
              <a:buFont typeface="Wingdings" pitchFamily="2" charset="2"/>
              <a:buChar char="§"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447675" indent="-180975">
              <a:buClr>
                <a:srgbClr val="C44C4C"/>
              </a:buClr>
              <a:buFont typeface="Wingdings" pitchFamily="2" charset="2"/>
              <a:buChar char="§"/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714375" indent="-180975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800"/>
            </a:lvl4pPr>
            <a:lvl5pPr marL="990600" indent="-171450"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fr-FR" noProof="0" dirty="0"/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BE" dirty="0"/>
          </a:p>
        </p:txBody>
      </p:sp>
      <p:sp>
        <p:nvSpPr>
          <p:cNvPr id="17" name="Espace réservé du texte 22"/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9144000" cy="228600"/>
          </a:xfrm>
        </p:spPr>
        <p:txBody>
          <a:bodyPr>
            <a:noAutofit/>
          </a:bodyPr>
          <a:lstStyle>
            <a:lvl1pPr algn="ctr">
              <a:buNone/>
              <a:defRPr sz="1200" cap="small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E66B0-5CBE-4E0A-A5C6-DF540FEFB54A}" type="slidenum">
              <a:rPr lang="fr-BE"/>
              <a:pPr>
                <a:defRPr/>
              </a:pPr>
              <a:t>‹#›</a:t>
            </a:fld>
            <a:endParaRPr lang="fr-BE" dirty="0"/>
          </a:p>
        </p:txBody>
      </p:sp>
      <p:sp>
        <p:nvSpPr>
          <p:cNvPr id="8" name="Espace réservé du pied de page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Ir Aurélien Van Laere  |  Electromagnetism &amp; Telecommunication Department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5967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 userDrawn="1"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19350" y="274638"/>
            <a:ext cx="6267450" cy="1143000"/>
          </a:xfrm>
        </p:spPr>
        <p:txBody>
          <a:bodyPr>
            <a:noAutofit/>
          </a:bodyPr>
          <a:lstStyle>
            <a:lvl1pPr>
              <a:defRPr kumimoji="0" lang="fr-BE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Times New Roman" pitchFamily="18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28875" y="1600200"/>
            <a:ext cx="6257924" cy="4525963"/>
          </a:xfrm>
        </p:spPr>
        <p:txBody>
          <a:bodyPr/>
          <a:lstStyle>
            <a:lvl1pPr>
              <a:buFontTx/>
              <a:buNone/>
              <a:defRPr kumimoji="0" lang="fr-FR" sz="3200" b="0" i="0" u="none" strike="noStrike" kern="1200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defRPr>
            </a:lvl1pPr>
            <a:lvl2pPr marL="180975" indent="-180975">
              <a:buClr>
                <a:srgbClr val="00ABCC"/>
              </a:buClr>
              <a:buFont typeface="Wingdings" pitchFamily="2" charset="2"/>
              <a:buChar char="§"/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 marL="447675" indent="-180975">
              <a:buClr>
                <a:srgbClr val="C44C4C"/>
              </a:buClr>
              <a:buFont typeface="Wingdings" pitchFamily="2" charset="2"/>
              <a:buChar char="§"/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 marL="714375" indent="-180975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800"/>
            </a:lvl4pPr>
            <a:lvl5pPr marL="990600" indent="-171450"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 dirty="0"/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sz="quarter" idx="12"/>
          </p:nvPr>
        </p:nvSpPr>
        <p:spPr>
          <a:xfrm>
            <a:off x="1" y="76200"/>
            <a:ext cx="2227496" cy="6515100"/>
          </a:xfr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fr-BE" noProof="0" dirty="0"/>
          </a:p>
        </p:txBody>
      </p:sp>
      <p:sp>
        <p:nvSpPr>
          <p:cNvPr id="7" name="Espace réservé du numéro de diapositiv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38697-95BF-4A22-A184-226172814C3E}" type="slidenum">
              <a:rPr lang="fr-BE"/>
              <a:pPr>
                <a:defRPr/>
              </a:pPr>
              <a:t>‹#›</a:t>
            </a:fld>
            <a:endParaRPr lang="fr-BE" dirty="0"/>
          </a:p>
        </p:txBody>
      </p:sp>
      <p:sp>
        <p:nvSpPr>
          <p:cNvPr id="8" name="Espace réservé du pied de page 1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Ir Aurélien Van Laere  |  Electromagnetism &amp; Telecommunication Department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43944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 userDrawn="1"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BE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quarter" idx="12"/>
          </p:nvPr>
        </p:nvSpPr>
        <p:spPr>
          <a:xfrm>
            <a:off x="466725" y="1609725"/>
            <a:ext cx="4057650" cy="4514850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 dirty="0"/>
          </a:p>
        </p:txBody>
      </p:sp>
      <p:sp>
        <p:nvSpPr>
          <p:cNvPr id="17" name="Espace réservé du contenu 15"/>
          <p:cNvSpPr>
            <a:spLocks noGrp="1"/>
          </p:cNvSpPr>
          <p:nvPr>
            <p:ph sz="quarter" idx="13"/>
          </p:nvPr>
        </p:nvSpPr>
        <p:spPr>
          <a:xfrm>
            <a:off x="4638675" y="1609725"/>
            <a:ext cx="4057650" cy="4514850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kumimoji="0" lang="fr-FR" sz="24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 dirty="0"/>
          </a:p>
        </p:txBody>
      </p:sp>
      <p:sp>
        <p:nvSpPr>
          <p:cNvPr id="7" name="Espace réservé du numéro de diapositive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617E4-4894-4A65-BE9D-81D8AD4FAD7A}" type="slidenum">
              <a:rPr lang="fr-BE"/>
              <a:pPr>
                <a:defRPr/>
              </a:pPr>
              <a:t>‹#›</a:t>
            </a:fld>
            <a:endParaRPr lang="fr-BE" dirty="0"/>
          </a:p>
        </p:txBody>
      </p:sp>
      <p:sp>
        <p:nvSpPr>
          <p:cNvPr id="8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Ir Aurélien Van Laere  |  Electromagnetism &amp; Telecommunication Department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85942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 userDrawn="1"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18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kumimoji="0" lang="fr-FR" sz="20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2pPr>
            <a:lvl3pPr>
              <a:defRPr kumimoji="0" lang="fr-FR" sz="18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defRPr>
            </a:lvl3pPr>
            <a:lvl4pPr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fr-B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 dirty="0"/>
          </a:p>
        </p:txBody>
      </p:sp>
      <p:sp>
        <p:nvSpPr>
          <p:cNvPr id="9" name="Espace réservé du numéro de diapositiv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9A4E3-6D52-4424-9E3B-4890C72A3643}" type="slidenum">
              <a:rPr lang="fr-BE"/>
              <a:pPr>
                <a:defRPr/>
              </a:pPr>
              <a:t>‹#›</a:t>
            </a:fld>
            <a:endParaRPr lang="fr-BE" dirty="0"/>
          </a:p>
        </p:txBody>
      </p:sp>
      <p:sp>
        <p:nvSpPr>
          <p:cNvPr id="10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Ir Aurélien Van Laere  |  Electromagnetism &amp; Telecommunication Department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7560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3"/>
          <p:cNvSpPr txBox="1"/>
          <p:nvPr userDrawn="1"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BE" dirty="0"/>
          </a:p>
        </p:txBody>
      </p:sp>
      <p:sp>
        <p:nvSpPr>
          <p:cNvPr id="5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E434B-834A-4B3C-A6CC-D634FFB8216D}" type="slidenum">
              <a:rPr lang="fr-BE"/>
              <a:pPr>
                <a:defRPr/>
              </a:pPr>
              <a:t>‹#›</a:t>
            </a:fld>
            <a:endParaRPr lang="fr-BE" dirty="0"/>
          </a:p>
        </p:txBody>
      </p:sp>
      <p:sp>
        <p:nvSpPr>
          <p:cNvPr id="6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Ir Aurélien Van Laere  |  Electromagnetism &amp; Telecommunication Department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76985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69" t="20290" r="13968" b="25948"/>
          <a:stretch>
            <a:fillRect/>
          </a:stretch>
        </p:blipFill>
        <p:spPr bwMode="auto">
          <a:xfrm>
            <a:off x="0" y="6580188"/>
            <a:ext cx="9144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 userDrawn="1"/>
        </p:nvSpPr>
        <p:spPr>
          <a:xfrm>
            <a:off x="-9525" y="6543675"/>
            <a:ext cx="2228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Université de Mons</a:t>
            </a:r>
            <a:endParaRPr lang="fr-BE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FE5C0-0B6B-48DC-B68C-BA922E7A4541}" type="slidenum">
              <a:rPr lang="fr-BE"/>
              <a:pPr>
                <a:defRPr/>
              </a:pPr>
              <a:t>‹#›</a:t>
            </a:fld>
            <a:endParaRPr lang="fr-BE" dirty="0"/>
          </a:p>
        </p:txBody>
      </p:sp>
      <p:sp>
        <p:nvSpPr>
          <p:cNvPr id="5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Ir Aurélien Van Laere  |  Electromagnetism &amp; Telecommunication Department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00064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  <a:endParaRPr lang="fr-BE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dirty="0" smtClean="0"/>
              <a:t>Cliquez pour modifier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  <a:endParaRPr lang="fr-FR" noProof="0" dirty="0"/>
          </a:p>
        </p:txBody>
      </p:sp>
      <p:pic>
        <p:nvPicPr>
          <p:cNvPr id="1028" name="Picture 2"/>
          <p:cNvPicPr>
            <a:picLocks noChangeAspect="1" noChangeArrowheads="1"/>
          </p:cNvPicPr>
          <p:nvPr/>
        </p:nvPicPr>
        <p:blipFill>
          <a:blip r:embed="rId14" cstate="print"/>
          <a:srcRect l="269" t="20290" r="13968" b="25948"/>
          <a:stretch>
            <a:fillRect/>
          </a:stretch>
        </p:blipFill>
        <p:spPr bwMode="auto">
          <a:xfrm>
            <a:off x="0" y="0"/>
            <a:ext cx="9144000" cy="7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14" cstate="print"/>
          <a:srcRect l="269" t="20290" r="13968" b="25948"/>
          <a:stretch>
            <a:fillRect/>
          </a:stretch>
        </p:blipFill>
        <p:spPr bwMode="auto">
          <a:xfrm>
            <a:off x="0" y="6780213"/>
            <a:ext cx="9144000" cy="7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2228850" y="6581775"/>
            <a:ext cx="6400800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fr-BE" smtClean="0"/>
              <a:t>Ir Aurélien Van Laere  |  Electromagnetism &amp; Telecommunication Department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>
          <a:xfrm>
            <a:off x="8629650" y="6580188"/>
            <a:ext cx="514350" cy="277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2788E00-F875-4D77-9ED4-63F826220AA2}" type="slidenum">
              <a:rPr lang="fr-BE"/>
              <a:pPr>
                <a:defRPr/>
              </a:pPr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7901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fr-BE" sz="4400" b="1" kern="1200" dirty="0">
          <a:solidFill>
            <a:schemeClr val="accent2"/>
          </a:solidFill>
          <a:latin typeface="Calibri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lang="fr-FR" sz="3200" kern="1200" dirty="0">
          <a:solidFill>
            <a:srgbClr val="808080"/>
          </a:solidFill>
          <a:latin typeface="Calibri" pitchFamily="34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lang="fr-FR" sz="2400" kern="1200" dirty="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lang="fr-FR" sz="2000" kern="1200" dirty="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lang="fr-BE" sz="2000" kern="1200" dirty="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lang="fr-BE" kern="1200" dirty="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  <a:endParaRPr lang="fr-BE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dirty="0" smtClean="0"/>
              <a:t>Cliquez pour modifier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  <a:endParaRPr lang="fr-FR" noProof="0" dirty="0"/>
          </a:p>
        </p:txBody>
      </p:sp>
      <p:pic>
        <p:nvPicPr>
          <p:cNvPr id="1028" name="Picture 2"/>
          <p:cNvPicPr>
            <a:picLocks noChangeAspect="1" noChangeArrowheads="1"/>
          </p:cNvPicPr>
          <p:nvPr/>
        </p:nvPicPr>
        <p:blipFill>
          <a:blip r:embed="rId13" cstate="print"/>
          <a:srcRect l="269" t="20290" r="13968" b="25948"/>
          <a:stretch>
            <a:fillRect/>
          </a:stretch>
        </p:blipFill>
        <p:spPr bwMode="auto">
          <a:xfrm>
            <a:off x="0" y="0"/>
            <a:ext cx="9144000" cy="7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13" cstate="print"/>
          <a:srcRect l="269" t="20290" r="13968" b="25948"/>
          <a:stretch>
            <a:fillRect/>
          </a:stretch>
        </p:blipFill>
        <p:spPr bwMode="auto">
          <a:xfrm>
            <a:off x="0" y="6780213"/>
            <a:ext cx="9144000" cy="7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2228850" y="6581775"/>
            <a:ext cx="6400800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Ir Aurélien Van Laere  |  Electromagnetism &amp; Telecommunication Departement</a:t>
            </a:r>
            <a:endParaRPr lang="fr-BE" dirty="0">
              <a:solidFill>
                <a:prstClr val="black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>
          <a:xfrm>
            <a:off x="8629650" y="6580188"/>
            <a:ext cx="514350" cy="277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2788E00-F875-4D77-9ED4-63F826220AA2}" type="slidenum">
              <a:rPr lang="fr-BE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r-B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56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fr-BE" sz="4400" b="1" kern="1200" dirty="0">
          <a:solidFill>
            <a:schemeClr val="accent2"/>
          </a:solidFill>
          <a:latin typeface="Calibri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44C4C"/>
          </a:solidFill>
          <a:latin typeface="Calibri" pitchFamily="34" charset="0"/>
          <a:cs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lang="fr-FR" sz="3200" kern="1200" dirty="0">
          <a:solidFill>
            <a:srgbClr val="808080"/>
          </a:solidFill>
          <a:latin typeface="Calibri" pitchFamily="34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lang="fr-FR" sz="2400" kern="1200" dirty="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lang="fr-FR" sz="2000" kern="1200" dirty="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lang="fr-BE" sz="2000" kern="1200" dirty="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lang="fr-BE" kern="1200" dirty="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27E66B0-5CBE-4E0A-A5C6-DF540FEFB54A}" type="slidenum">
              <a:rPr lang="fr-BE" smtClean="0"/>
              <a:pPr>
                <a:defRPr/>
              </a:pPr>
              <a:t>1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Ir Aurélien Van Laere  |  Electromagnetism &amp; Telecommunication Department</a:t>
            </a:r>
            <a:endParaRPr lang="fr-BE" dirty="0"/>
          </a:p>
        </p:txBody>
      </p:sp>
      <p:pic>
        <p:nvPicPr>
          <p:cNvPr id="3074" name="Picture 2" descr="https://acrobotic.com/media/wysiwyg/products/esp8266_devkit_horizontal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8" y="692696"/>
            <a:ext cx="6432649" cy="496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75680" y="836712"/>
            <a:ext cx="2843808" cy="5401019"/>
          </a:xfrm>
        </p:spPr>
        <p:txBody>
          <a:bodyPr>
            <a:normAutofit fontScale="62500" lnSpcReduction="20000"/>
          </a:bodyPr>
          <a:lstStyle/>
          <a:p>
            <a:pPr lvl="1"/>
            <a:r>
              <a:rPr lang="en-US" dirty="0"/>
              <a:t>Processor: L106 32-bit RISC microprocessor core based on the </a:t>
            </a:r>
            <a:r>
              <a:rPr lang="en-US" dirty="0" err="1"/>
              <a:t>Tensilica</a:t>
            </a:r>
            <a:r>
              <a:rPr lang="en-US" dirty="0"/>
              <a:t> </a:t>
            </a:r>
            <a:r>
              <a:rPr lang="en-US" dirty="0" err="1"/>
              <a:t>Xtensa</a:t>
            </a:r>
            <a:r>
              <a:rPr lang="en-US" dirty="0"/>
              <a:t> Diamond Standard 106Micro running at 80 </a:t>
            </a:r>
            <a:r>
              <a:rPr lang="en-US" dirty="0" smtClean="0"/>
              <a:t>MHz</a:t>
            </a:r>
            <a:endParaRPr lang="en-US" dirty="0"/>
          </a:p>
          <a:p>
            <a:pPr lvl="1"/>
            <a:r>
              <a:rPr lang="en-US" dirty="0"/>
              <a:t>64 KiB of instruction RAM, 96 KiB of data RAM</a:t>
            </a:r>
          </a:p>
          <a:p>
            <a:pPr lvl="1"/>
            <a:r>
              <a:rPr lang="en-US" dirty="0"/>
              <a:t>External QSPI flash: 512 KiB to 4 </a:t>
            </a:r>
            <a:r>
              <a:rPr lang="en-US" dirty="0" err="1"/>
              <a:t>MiB</a:t>
            </a:r>
            <a:r>
              <a:rPr lang="en-US" dirty="0"/>
              <a:t>* (up to 16 </a:t>
            </a:r>
            <a:r>
              <a:rPr lang="en-US" dirty="0" err="1"/>
              <a:t>MiB</a:t>
            </a:r>
            <a:r>
              <a:rPr lang="en-US" dirty="0"/>
              <a:t> is supported)</a:t>
            </a:r>
          </a:p>
          <a:p>
            <a:pPr lvl="1"/>
            <a:r>
              <a:rPr lang="en-US" dirty="0"/>
              <a:t>IEEE 802.11 b/g/n Wi-Fi</a:t>
            </a:r>
          </a:p>
          <a:p>
            <a:pPr lvl="2"/>
            <a:r>
              <a:rPr lang="en-US" dirty="0" smtClean="0"/>
              <a:t>Integrated </a:t>
            </a:r>
            <a:r>
              <a:rPr lang="en-US" dirty="0"/>
              <a:t>TR switch, </a:t>
            </a:r>
            <a:r>
              <a:rPr lang="en-US" dirty="0" err="1"/>
              <a:t>balun</a:t>
            </a:r>
            <a:r>
              <a:rPr lang="en-US" dirty="0"/>
              <a:t>, LNA, power amplifier and matching network</a:t>
            </a:r>
          </a:p>
          <a:p>
            <a:pPr lvl="2"/>
            <a:r>
              <a:rPr lang="en-US" dirty="0"/>
              <a:t>WEP or WPA/WPA2 authentication, or open networks</a:t>
            </a:r>
          </a:p>
          <a:p>
            <a:pPr lvl="1"/>
            <a:r>
              <a:rPr lang="en-US" dirty="0"/>
              <a:t>16 GPIO pins</a:t>
            </a:r>
          </a:p>
          <a:p>
            <a:pPr lvl="1"/>
            <a:r>
              <a:rPr lang="en-US" dirty="0"/>
              <a:t>SPI</a:t>
            </a:r>
          </a:p>
          <a:p>
            <a:pPr lvl="1"/>
            <a:r>
              <a:rPr lang="en-US" dirty="0"/>
              <a:t>I²C (software implementation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I²S interfaces with DMA (sharing pins with GPIO)</a:t>
            </a:r>
          </a:p>
          <a:p>
            <a:pPr lvl="1"/>
            <a:r>
              <a:rPr lang="en-US" dirty="0"/>
              <a:t>UART on dedicated pins, plus a transmit-only UART can be enabled on GPIO2</a:t>
            </a:r>
          </a:p>
          <a:p>
            <a:pPr lvl="1"/>
            <a:r>
              <a:rPr lang="en-US" dirty="0"/>
              <a:t>10-bit ADC (successive approximation ADC)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57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UMONS_SET">
  <a:themeElements>
    <a:clrScheme name="UMon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BCC"/>
      </a:accent1>
      <a:accent2>
        <a:srgbClr val="C40C42"/>
      </a:accent2>
      <a:accent3>
        <a:srgbClr val="A5A5A5"/>
      </a:accent3>
      <a:accent4>
        <a:srgbClr val="94CD7E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 fontScale="92500" lnSpcReduction="10000"/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2800" b="0" i="0" u="none" strike="noStrike" kern="1200" cap="none" spc="0" normalizeH="0" baseline="0" noProof="0" dirty="0" smtClean="0">
            <a:ln>
              <a:noFill/>
            </a:ln>
            <a:solidFill>
              <a:srgbClr val="808080"/>
            </a:solidFill>
            <a:effectLst/>
            <a:uLnTx/>
            <a:uFillTx/>
            <a:latin typeface="Calibri" pitchFamily="34" charset="0"/>
            <a:ea typeface="Calibri" pitchFamily="34" charset="0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Template_UMONS_SET">
  <a:themeElements>
    <a:clrScheme name="UMon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BCC"/>
      </a:accent1>
      <a:accent2>
        <a:srgbClr val="C40C42"/>
      </a:accent2>
      <a:accent3>
        <a:srgbClr val="A5A5A5"/>
      </a:accent3>
      <a:accent4>
        <a:srgbClr val="94CD7E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 fontScale="92500" lnSpcReduction="10000"/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2800" b="0" i="0" u="none" strike="noStrike" kern="1200" cap="none" spc="0" normalizeH="0" baseline="0" noProof="0" dirty="0" smtClean="0">
            <a:ln>
              <a:noFill/>
            </a:ln>
            <a:solidFill>
              <a:srgbClr val="808080"/>
            </a:solidFill>
            <a:effectLst/>
            <a:uLnTx/>
            <a:uFillTx/>
            <a:latin typeface="Calibri" pitchFamily="34" charset="0"/>
            <a:ea typeface="Calibri" pitchFamily="34" charset="0"/>
            <a:cs typeface="Times New Roman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Template_UMONS_SET</Template>
  <TotalTime>10371</TotalTime>
  <Words>124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Times New Roman</vt:lpstr>
      <vt:lpstr>Wingdings</vt:lpstr>
      <vt:lpstr>Template_UMONS_SET</vt:lpstr>
      <vt:lpstr>1_Template_UMONS_SET</vt:lpstr>
      <vt:lpstr>PowerPoint Presentation</vt:lpstr>
    </vt:vector>
  </TitlesOfParts>
  <Company>Université de Mons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Fabricom</dc:title>
  <dc:creator>Aurélien Van Laere</dc:creator>
  <cp:lastModifiedBy>Aurélien Van Laere</cp:lastModifiedBy>
  <cp:revision>294</cp:revision>
  <dcterms:created xsi:type="dcterms:W3CDTF">2012-03-29T08:40:53Z</dcterms:created>
  <dcterms:modified xsi:type="dcterms:W3CDTF">2017-10-19T13:10:10Z</dcterms:modified>
</cp:coreProperties>
</file>