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20" r:id="rId2"/>
    <p:sldId id="336" r:id="rId3"/>
    <p:sldId id="334" r:id="rId4"/>
    <p:sldId id="358" r:id="rId5"/>
    <p:sldId id="389" r:id="rId6"/>
    <p:sldId id="403" r:id="rId7"/>
    <p:sldId id="421" r:id="rId8"/>
    <p:sldId id="422" r:id="rId9"/>
    <p:sldId id="423" r:id="rId10"/>
    <p:sldId id="335" r:id="rId11"/>
    <p:sldId id="424" r:id="rId12"/>
    <p:sldId id="426" r:id="rId13"/>
    <p:sldId id="430" r:id="rId14"/>
    <p:sldId id="429" r:id="rId15"/>
    <p:sldId id="431" r:id="rId16"/>
  </p:sldIdLst>
  <p:sldSz cx="9144000" cy="6858000" type="screen4x3"/>
  <p:notesSz cx="7099300" cy="10223500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0A41A1-927A-4D38-8CA2-8BD2F828357B}">
          <p14:sldIdLst>
            <p14:sldId id="420"/>
          </p14:sldIdLst>
        </p14:section>
        <p14:section name="Internet" id="{79F5ACB1-A8CB-4267-A40F-3E14EB2ECCE2}">
          <p14:sldIdLst>
            <p14:sldId id="336"/>
            <p14:sldId id="334"/>
            <p14:sldId id="358"/>
            <p14:sldId id="389"/>
          </p14:sldIdLst>
        </p14:section>
        <p14:section name="Internet of Things" id="{6DCD85BC-6244-460D-8BE3-85F2D8625B59}">
          <p14:sldIdLst>
            <p14:sldId id="403"/>
            <p14:sldId id="421"/>
            <p14:sldId id="422"/>
            <p14:sldId id="423"/>
          </p14:sldIdLst>
        </p14:section>
        <p14:section name="Internet Protocol" id="{585F0FE4-7C9A-4C37-A9B7-06D04525DD28}">
          <p14:sldIdLst>
            <p14:sldId id="335"/>
            <p14:sldId id="424"/>
            <p14:sldId id="426"/>
          </p14:sldIdLst>
        </p14:section>
        <p14:section name="Client - serveur" id="{F3BBCABA-160C-4F9D-9D05-9B662C1EC72C}">
          <p14:sldIdLst>
            <p14:sldId id="430"/>
            <p14:sldId id="429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9E7E9"/>
    <a:srgbClr val="1153B5"/>
    <a:srgbClr val="FF3300"/>
    <a:srgbClr val="FF9900"/>
    <a:srgbClr val="33CC33"/>
    <a:srgbClr val="FFFF00"/>
    <a:srgbClr val="0066FF"/>
    <a:srgbClr val="CCFF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7939" autoAdjust="0"/>
  </p:normalViewPr>
  <p:slideViewPr>
    <p:cSldViewPr snapToGrid="0">
      <p:cViewPr varScale="1">
        <p:scale>
          <a:sx n="90" d="100"/>
          <a:sy n="90" d="100"/>
        </p:scale>
        <p:origin x="2088" y="33"/>
      </p:cViewPr>
      <p:guideLst>
        <p:guide orient="horz" pos="431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76" y="-108"/>
      </p:cViewPr>
      <p:guideLst>
        <p:guide orient="horz" pos="3220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Roland" userId="e6b0428008ba3e74" providerId="LiveId" clId="{81ACC03E-7047-418D-BF3F-DEE17BD8F2A2}"/>
    <pc:docChg chg="undo custSel delSld modSld sldOrd modMainMaster modSection">
      <pc:chgData name="François Roland" userId="e6b0428008ba3e74" providerId="LiveId" clId="{81ACC03E-7047-418D-BF3F-DEE17BD8F2A2}" dt="2017-10-26T10:14:54.899" v="6374"/>
      <pc:docMkLst>
        <pc:docMk/>
      </pc:docMkLst>
      <pc:sldChg chg="delSp modSp delAnim">
        <pc:chgData name="François Roland" userId="e6b0428008ba3e74" providerId="LiveId" clId="{81ACC03E-7047-418D-BF3F-DEE17BD8F2A2}" dt="2017-10-26T08:32:58.458" v="173" actId="20577"/>
        <pc:sldMkLst>
          <pc:docMk/>
          <pc:sldMk cId="2167652933" sldId="334"/>
        </pc:sldMkLst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7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7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7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8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9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9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9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9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9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9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19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0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1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2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3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3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5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57" creationId="{00000000-0000-0000-0000-000000000000}"/>
          </ac:spMkLst>
        </pc:spChg>
        <pc:spChg chg="del">
          <ac:chgData name="François Roland" userId="e6b0428008ba3e74" providerId="LiveId" clId="{81ACC03E-7047-418D-BF3F-DEE17BD8F2A2}" dt="2017-10-26T08:31:16.417" v="124" actId="478"/>
          <ac:spMkLst>
            <pc:docMk/>
            <pc:sldMk cId="2167652933" sldId="334"/>
            <ac:spMk id="26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6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8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8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8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8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8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9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9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9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29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0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1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3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3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4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4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5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5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6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6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6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6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7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7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7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7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8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8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8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8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38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53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53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1:58.198" v="152" actId="1036"/>
          <ac:spMkLst>
            <pc:docMk/>
            <pc:sldMk cId="2167652933" sldId="334"/>
            <ac:spMk id="56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58.458" v="173" actId="20577"/>
          <ac:spMkLst>
            <pc:docMk/>
            <pc:sldMk cId="2167652933" sldId="334"/>
            <ac:spMk id="31746" creationId="{00000000-0000-0000-0000-000000000000}"/>
          </ac:spMkLst>
        </pc:s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1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14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16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2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25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27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29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31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3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35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36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38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48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1:58.198" v="152" actId="1036"/>
          <ac:grpSpMkLst>
            <pc:docMk/>
            <pc:sldMk cId="2167652933" sldId="334"/>
            <ac:grpSpMk id="273" creationId="{00000000-0000-0000-0000-000000000000}"/>
          </ac:grpSpMkLst>
        </pc:grp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3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0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09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1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13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1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2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25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2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3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3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61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6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6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26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30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31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373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37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375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45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45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46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46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47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49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49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49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0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0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0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10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1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1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1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1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20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7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1:58.198" v="152" actId="1036"/>
          <ac:cxnSpMkLst>
            <pc:docMk/>
            <pc:sldMk cId="2167652933" sldId="334"/>
            <ac:cxnSpMk id="578" creationId="{00000000-0000-0000-0000-000000000000}"/>
          </ac:cxnSpMkLst>
        </pc:cxnChg>
      </pc:sldChg>
      <pc:sldChg chg="delSp modSp delAnim modNotesTx">
        <pc:chgData name="François Roland" userId="e6b0428008ba3e74" providerId="LiveId" clId="{81ACC03E-7047-418D-BF3F-DEE17BD8F2A2}" dt="2017-10-26T09:13:04.336" v="3856" actId="20577"/>
        <pc:sldMkLst>
          <pc:docMk/>
          <pc:sldMk cId="2343017605" sldId="335"/>
        </pc:sldMkLst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7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7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7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8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9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9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9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9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9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9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19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0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1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2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3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3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5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56" creationId="{00000000-0000-0000-0000-000000000000}"/>
          </ac:spMkLst>
        </pc:spChg>
        <pc:spChg chg="del">
          <ac:chgData name="François Roland" userId="e6b0428008ba3e74" providerId="LiveId" clId="{81ACC03E-7047-418D-BF3F-DEE17BD8F2A2}" dt="2017-10-26T09:11:24.491" v="3622" actId="478"/>
          <ac:spMkLst>
            <pc:docMk/>
            <pc:sldMk cId="2343017605" sldId="335"/>
            <ac:spMk id="26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8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8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8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8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8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9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9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9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29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0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1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3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3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4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4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5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5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6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6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6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6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7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7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7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7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8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8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8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8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38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53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53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1:44.208" v="3623" actId="1076"/>
          <ac:spMkLst>
            <pc:docMk/>
            <pc:sldMk cId="2343017605" sldId="335"/>
            <ac:spMk id="56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10:30.178" v="3620" actId="6549"/>
          <ac:spMkLst>
            <pc:docMk/>
            <pc:sldMk cId="2343017605" sldId="335"/>
            <ac:spMk id="31746" creationId="{00000000-0000-0000-0000-000000000000}"/>
          </ac:spMkLst>
        </pc:s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1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14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16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2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25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27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29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31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3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35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36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38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48" creationId="{00000000-0000-0000-0000-000000000000}"/>
          </ac:grpSpMkLst>
        </pc:grpChg>
        <pc:grpChg chg="del">
          <ac:chgData name="François Roland" userId="e6b0428008ba3e74" providerId="LiveId" clId="{81ACC03E-7047-418D-BF3F-DEE17BD8F2A2}" dt="2017-10-26T09:11:06.076" v="3621" actId="478"/>
          <ac:grpSpMkLst>
            <pc:docMk/>
            <pc:sldMk cId="2343017605" sldId="335"/>
            <ac:grpSpMk id="272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11:44.208" v="3623" actId="1076"/>
          <ac:grpSpMkLst>
            <pc:docMk/>
            <pc:sldMk cId="2343017605" sldId="335"/>
            <ac:grpSpMk id="273" creationId="{00000000-0000-0000-0000-000000000000}"/>
          </ac:grpSpMkLst>
        </pc:grp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0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09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1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13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1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2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25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2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3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3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61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6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6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26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30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31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373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37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375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45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45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46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46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47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49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49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49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0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0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0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10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1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1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1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1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20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7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11:44.208" v="3623" actId="1076"/>
          <ac:cxnSpMkLst>
            <pc:docMk/>
            <pc:sldMk cId="2343017605" sldId="335"/>
            <ac:cxnSpMk id="578" creationId="{00000000-0000-0000-0000-000000000000}"/>
          </ac:cxnSpMkLst>
        </pc:cxnChg>
      </pc:sldChg>
      <pc:sldChg chg="delSp modSp ord modNotesTx">
        <pc:chgData name="François Roland" userId="e6b0428008ba3e74" providerId="LiveId" clId="{81ACC03E-7047-418D-BF3F-DEE17BD8F2A2}" dt="2017-10-26T08:40:12.705" v="981" actId="5793"/>
        <pc:sldMkLst>
          <pc:docMk/>
          <pc:sldMk cId="1059390549" sldId="336"/>
        </pc:sldMkLst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7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7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7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8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9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9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9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9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9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9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19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0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1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2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3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39" creationId="{00000000-0000-0000-0000-000000000000}"/>
          </ac:spMkLst>
        </pc:spChg>
        <pc:spChg chg="del">
          <ac:chgData name="François Roland" userId="e6b0428008ba3e74" providerId="LiveId" clId="{81ACC03E-7047-418D-BF3F-DEE17BD8F2A2}" dt="2017-10-26T08:30:28.126" v="121" actId="478"/>
          <ac:spMkLst>
            <pc:docMk/>
            <pc:sldMk cId="1059390549" sldId="336"/>
            <ac:spMk id="255" creationId="{00000000-0000-0000-0000-000000000000}"/>
          </ac:spMkLst>
        </pc:spChg>
        <pc:spChg chg="del mod">
          <ac:chgData name="François Roland" userId="e6b0428008ba3e74" providerId="LiveId" clId="{81ACC03E-7047-418D-BF3F-DEE17BD8F2A2}" dt="2017-10-26T08:30:25.445" v="120" actId="478"/>
          <ac:spMkLst>
            <pc:docMk/>
            <pc:sldMk cId="1059390549" sldId="336"/>
            <ac:spMk id="256" creationId="{00000000-0000-0000-0000-000000000000}"/>
          </ac:spMkLst>
        </pc:spChg>
        <pc:spChg chg="del">
          <ac:chgData name="François Roland" userId="e6b0428008ba3e74" providerId="LiveId" clId="{81ACC03E-7047-418D-BF3F-DEE17BD8F2A2}" dt="2017-10-26T08:30:33.229" v="122" actId="478"/>
          <ac:spMkLst>
            <pc:docMk/>
            <pc:sldMk cId="1059390549" sldId="336"/>
            <ac:spMk id="26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8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8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8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8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8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9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9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9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29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0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1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3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3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4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4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5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5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6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6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6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7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7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7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7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8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8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8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8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8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8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38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53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35.623" v="157" actId="1035"/>
          <ac:spMkLst>
            <pc:docMk/>
            <pc:sldMk cId="1059390549" sldId="336"/>
            <ac:spMk id="53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32:51.599" v="165" actId="20577"/>
          <ac:spMkLst>
            <pc:docMk/>
            <pc:sldMk cId="1059390549" sldId="336"/>
            <ac:spMk id="31746" creationId="{00000000-0000-0000-0000-000000000000}"/>
          </ac:spMkLst>
        </pc:s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1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14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16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2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25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27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29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31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33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35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36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38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8:32:35.623" v="157" actId="1035"/>
          <ac:grpSpMkLst>
            <pc:docMk/>
            <pc:sldMk cId="1059390549" sldId="336"/>
            <ac:grpSpMk id="48" creationId="{00000000-0000-0000-0000-000000000000}"/>
          </ac:grpSpMkLst>
        </pc:grp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0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09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1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13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1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2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25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2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3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3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61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6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6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26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30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317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373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37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375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45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45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46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46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47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49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49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49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0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0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0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10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1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1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1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1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20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7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8:32:35.623" v="157" actId="1035"/>
          <ac:cxnSpMkLst>
            <pc:docMk/>
            <pc:sldMk cId="1059390549" sldId="336"/>
            <ac:cxnSpMk id="578" creationId="{00000000-0000-0000-0000-000000000000}"/>
          </ac:cxnSpMkLst>
        </pc:cxnChg>
      </pc:sldChg>
      <pc:sldChg chg="del">
        <pc:chgData name="François Roland" userId="e6b0428008ba3e74" providerId="LiveId" clId="{81ACC03E-7047-418D-BF3F-DEE17BD8F2A2}" dt="2017-10-26T09:09:40.988" v="3616" actId="2696"/>
        <pc:sldMkLst>
          <pc:docMk/>
          <pc:sldMk cId="3564913363" sldId="337"/>
        </pc:sldMkLst>
      </pc:sldChg>
      <pc:sldChg chg="modNotesTx">
        <pc:chgData name="François Roland" userId="e6b0428008ba3e74" providerId="LiveId" clId="{81ACC03E-7047-418D-BF3F-DEE17BD8F2A2}" dt="2017-10-26T08:41:19.089" v="1085" actId="20577"/>
        <pc:sldMkLst>
          <pc:docMk/>
          <pc:sldMk cId="2121300387" sldId="358"/>
        </pc:sldMkLst>
      </pc:sldChg>
      <pc:sldChg chg="modAnim modNotesTx">
        <pc:chgData name="François Roland" userId="e6b0428008ba3e74" providerId="LiveId" clId="{81ACC03E-7047-418D-BF3F-DEE17BD8F2A2}" dt="2017-10-26T08:48:45.087" v="1734" actId="20577"/>
        <pc:sldMkLst>
          <pc:docMk/>
          <pc:sldMk cId="3141441075" sldId="389"/>
        </pc:sldMkLst>
      </pc:sldChg>
      <pc:sldChg chg="del">
        <pc:chgData name="François Roland" userId="e6b0428008ba3e74" providerId="LiveId" clId="{81ACC03E-7047-418D-BF3F-DEE17BD8F2A2}" dt="2017-10-26T09:10:14.372" v="3617" actId="2696"/>
        <pc:sldMkLst>
          <pc:docMk/>
          <pc:sldMk cId="2225729725" sldId="399"/>
        </pc:sldMkLst>
      </pc:sldChg>
      <pc:sldChg chg="del">
        <pc:chgData name="François Roland" userId="e6b0428008ba3e74" providerId="LiveId" clId="{81ACC03E-7047-418D-BF3F-DEE17BD8F2A2}" dt="2017-10-26T09:10:14.473" v="3618" actId="2696"/>
        <pc:sldMkLst>
          <pc:docMk/>
          <pc:sldMk cId="1677102082" sldId="401"/>
        </pc:sldMkLst>
      </pc:sldChg>
      <pc:sldChg chg="modNotesTx">
        <pc:chgData name="François Roland" userId="e6b0428008ba3e74" providerId="LiveId" clId="{81ACC03E-7047-418D-BF3F-DEE17BD8F2A2}" dt="2017-10-26T08:57:07.673" v="2820" actId="20577"/>
        <pc:sldMkLst>
          <pc:docMk/>
          <pc:sldMk cId="3968639804" sldId="403"/>
        </pc:sldMkLst>
      </pc:sldChg>
      <pc:sldChg chg="del">
        <pc:chgData name="François Roland" userId="e6b0428008ba3e74" providerId="LiveId" clId="{81ACC03E-7047-418D-BF3F-DEE17BD8F2A2}" dt="2017-10-26T09:10:20.632" v="3619" actId="2696"/>
        <pc:sldMkLst>
          <pc:docMk/>
          <pc:sldMk cId="3310665774" sldId="419"/>
        </pc:sldMkLst>
      </pc:sldChg>
      <pc:sldChg chg="addSp delSp modSp ord modNotesTx">
        <pc:chgData name="François Roland" userId="e6b0428008ba3e74" providerId="LiveId" clId="{81ACC03E-7047-418D-BF3F-DEE17BD8F2A2}" dt="2017-10-26T09:41:14.563" v="4719" actId="20577"/>
        <pc:sldMkLst>
          <pc:docMk/>
          <pc:sldMk cId="892510933" sldId="420"/>
        </pc:sldMkLst>
        <pc:spChg chg="add mod">
          <ac:chgData name="François Roland" userId="e6b0428008ba3e74" providerId="LiveId" clId="{81ACC03E-7047-418D-BF3F-DEE17BD8F2A2}" dt="2017-10-26T08:27:17.760" v="10"/>
          <ac:spMkLst>
            <pc:docMk/>
            <pc:sldMk cId="892510933" sldId="420"/>
            <ac:spMk id="2" creationId="{CC1BA928-B899-41CD-8008-272A02541B7B}"/>
          </ac:spMkLst>
        </pc:spChg>
        <pc:spChg chg="del">
          <ac:chgData name="François Roland" userId="e6b0428008ba3e74" providerId="LiveId" clId="{81ACC03E-7047-418D-BF3F-DEE17BD8F2A2}" dt="2017-10-26T08:28:38.176" v="14" actId="478"/>
          <ac:spMkLst>
            <pc:docMk/>
            <pc:sldMk cId="892510933" sldId="420"/>
            <ac:spMk id="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8:28:01.519" v="13" actId="20577"/>
          <ac:spMkLst>
            <pc:docMk/>
            <pc:sldMk cId="892510933" sldId="420"/>
            <ac:spMk id="6" creationId="{00000000-0000-0000-0000-000000000000}"/>
          </ac:spMkLst>
        </pc:spChg>
        <pc:picChg chg="mod">
          <ac:chgData name="François Roland" userId="e6b0428008ba3e74" providerId="LiveId" clId="{81ACC03E-7047-418D-BF3F-DEE17BD8F2A2}" dt="2017-10-26T08:27:51.468" v="12" actId="1076"/>
          <ac:picMkLst>
            <pc:docMk/>
            <pc:sldMk cId="892510933" sldId="420"/>
            <ac:picMk id="83970" creationId="{00000000-0000-0000-0000-000000000000}"/>
          </ac:picMkLst>
        </pc:picChg>
      </pc:sldChg>
      <pc:sldChg chg="addSp delSp modSp modNotesTx">
        <pc:chgData name="François Roland" userId="e6b0428008ba3e74" providerId="LiveId" clId="{81ACC03E-7047-418D-BF3F-DEE17BD8F2A2}" dt="2017-10-26T09:02:10.861" v="3071" actId="20577"/>
        <pc:sldMkLst>
          <pc:docMk/>
          <pc:sldMk cId="1931691089" sldId="421"/>
        </pc:sldMkLst>
        <pc:spChg chg="add del mod">
          <ac:chgData name="François Roland" userId="e6b0428008ba3e74" providerId="LiveId" clId="{81ACC03E-7047-418D-BF3F-DEE17BD8F2A2}" dt="2017-10-26T09:00:50.206" v="2901" actId="478"/>
          <ac:spMkLst>
            <pc:docMk/>
            <pc:sldMk cId="1931691089" sldId="421"/>
            <ac:spMk id="3" creationId="{679EC6CA-F3E9-46F5-B6D0-EEC3C3639D6B}"/>
          </ac:spMkLst>
        </pc:spChg>
        <pc:spChg chg="del mod">
          <ac:chgData name="François Roland" userId="e6b0428008ba3e74" providerId="LiveId" clId="{81ACC03E-7047-418D-BF3F-DEE17BD8F2A2}" dt="2017-10-26T09:00:15.736" v="2898" actId="478"/>
          <ac:spMkLst>
            <pc:docMk/>
            <pc:sldMk cId="1931691089" sldId="421"/>
            <ac:spMk id="6" creationId="{00000000-0000-0000-0000-000000000000}"/>
          </ac:spMkLst>
        </pc:spChg>
        <pc:picChg chg="mod">
          <ac:chgData name="François Roland" userId="e6b0428008ba3e74" providerId="LiveId" clId="{81ACC03E-7047-418D-BF3F-DEE17BD8F2A2}" dt="2017-10-26T09:01:08.946" v="2902" actId="1076"/>
          <ac:picMkLst>
            <pc:docMk/>
            <pc:sldMk cId="1931691089" sldId="421"/>
            <ac:picMk id="5" creationId="{00000000-0000-0000-0000-000000000000}"/>
          </ac:picMkLst>
        </pc:picChg>
      </pc:sldChg>
      <pc:sldChg chg="modNotesTx">
        <pc:chgData name="François Roland" userId="e6b0428008ba3e74" providerId="LiveId" clId="{81ACC03E-7047-418D-BF3F-DEE17BD8F2A2}" dt="2017-10-26T09:05:24.983" v="3410" actId="20577"/>
        <pc:sldMkLst>
          <pc:docMk/>
          <pc:sldMk cId="197261094" sldId="422"/>
        </pc:sldMkLst>
      </pc:sldChg>
      <pc:sldChg chg="modNotesTx">
        <pc:chgData name="François Roland" userId="e6b0428008ba3e74" providerId="LiveId" clId="{81ACC03E-7047-418D-BF3F-DEE17BD8F2A2}" dt="2017-10-26T09:06:58.521" v="3615" actId="20577"/>
        <pc:sldMkLst>
          <pc:docMk/>
          <pc:sldMk cId="1082329725" sldId="423"/>
        </pc:sldMkLst>
      </pc:sldChg>
      <pc:sldChg chg="addSp delSp modSp modAnim modNotesTx">
        <pc:chgData name="François Roland" userId="e6b0428008ba3e74" providerId="LiveId" clId="{81ACC03E-7047-418D-BF3F-DEE17BD8F2A2}" dt="2017-10-26T09:43:07.843" v="4791" actId="20577"/>
        <pc:sldMkLst>
          <pc:docMk/>
          <pc:sldMk cId="3953725084" sldId="424"/>
        </pc:sldMkLst>
        <pc:spChg chg="add mod">
          <ac:chgData name="François Roland" userId="e6b0428008ba3e74" providerId="LiveId" clId="{81ACC03E-7047-418D-BF3F-DEE17BD8F2A2}" dt="2017-10-26T09:36:13.572" v="3926" actId="27636"/>
          <ac:spMkLst>
            <pc:docMk/>
            <pc:sldMk cId="3953725084" sldId="424"/>
            <ac:spMk id="2" creationId="{2063D8C3-50FC-43E2-8139-4ADBFD636AA7}"/>
          </ac:spMkLst>
        </pc:spChg>
        <pc:spChg chg="add mod">
          <ac:chgData name="François Roland" userId="e6b0428008ba3e74" providerId="LiveId" clId="{81ACC03E-7047-418D-BF3F-DEE17BD8F2A2}" dt="2017-10-26T09:36:08.150" v="3919" actId="20577"/>
          <ac:spMkLst>
            <pc:docMk/>
            <pc:sldMk cId="3953725084" sldId="424"/>
            <ac:spMk id="3" creationId="{BC4EF12F-5BA4-4D27-87A3-43279563842D}"/>
          </ac:spMkLst>
        </pc:spChg>
        <pc:spChg chg="del">
          <ac:chgData name="François Roland" userId="e6b0428008ba3e74" providerId="LiveId" clId="{81ACC03E-7047-418D-BF3F-DEE17BD8F2A2}" dt="2017-10-26T09:24:48.690" v="3857" actId="478"/>
          <ac:spMkLst>
            <pc:docMk/>
            <pc:sldMk cId="3953725084" sldId="424"/>
            <ac:spMk id="137" creationId="{00000000-0000-0000-0000-000000000000}"/>
          </ac:spMkLst>
        </pc:spChg>
        <pc:picChg chg="add mod">
          <ac:chgData name="François Roland" userId="e6b0428008ba3e74" providerId="LiveId" clId="{81ACC03E-7047-418D-BF3F-DEE17BD8F2A2}" dt="2017-10-26T09:35:33.960" v="3914"/>
          <ac:picMkLst>
            <pc:docMk/>
            <pc:sldMk cId="3953725084" sldId="424"/>
            <ac:picMk id="26626" creationId="{50D5B497-665E-47D9-8F4B-69F1D4A2CAFA}"/>
          </ac:picMkLst>
        </pc:picChg>
      </pc:sldChg>
      <pc:sldChg chg="del">
        <pc:chgData name="François Roland" userId="e6b0428008ba3e74" providerId="LiveId" clId="{81ACC03E-7047-418D-BF3F-DEE17BD8F2A2}" dt="2017-10-26T09:39:30.401" v="4426" actId="2696"/>
        <pc:sldMkLst>
          <pc:docMk/>
          <pc:sldMk cId="3677290295" sldId="425"/>
        </pc:sldMkLst>
      </pc:sldChg>
      <pc:sldChg chg="delSp modSp modAnim modNotesTx">
        <pc:chgData name="François Roland" userId="e6b0428008ba3e74" providerId="LiveId" clId="{81ACC03E-7047-418D-BF3F-DEE17BD8F2A2}" dt="2017-10-26T09:58:39.590" v="5604" actId="5793"/>
        <pc:sldMkLst>
          <pc:docMk/>
          <pc:sldMk cId="2373463749" sldId="426"/>
        </pc:sldMkLst>
        <pc:spChg chg="mod">
          <ac:chgData name="François Roland" userId="e6b0428008ba3e74" providerId="LiveId" clId="{81ACC03E-7047-418D-BF3F-DEE17BD8F2A2}" dt="2017-10-26T09:44:18.722" v="4809" actId="20577"/>
          <ac:spMkLst>
            <pc:docMk/>
            <pc:sldMk cId="2373463749" sldId="426"/>
            <ac:spMk id="31752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43:59.198" v="4796" actId="1076"/>
          <ac:spMkLst>
            <pc:docMk/>
            <pc:sldMk cId="2373463749" sldId="426"/>
            <ac:spMk id="317533" creationId="{00000000-0000-0000-0000-000000000000}"/>
          </ac:spMkLst>
        </pc:spChg>
        <pc:spChg chg="del">
          <ac:chgData name="François Roland" userId="e6b0428008ba3e74" providerId="LiveId" clId="{81ACC03E-7047-418D-BF3F-DEE17BD8F2A2}" dt="2017-10-26T09:43:16.939" v="4792" actId="478"/>
          <ac:spMkLst>
            <pc:docMk/>
            <pc:sldMk cId="2373463749" sldId="426"/>
            <ac:spMk id="317567" creationId="{00000000-0000-0000-0000-000000000000}"/>
          </ac:spMkLst>
        </pc:spChg>
        <pc:spChg chg="del">
          <ac:chgData name="François Roland" userId="e6b0428008ba3e74" providerId="LiveId" clId="{81ACC03E-7047-418D-BF3F-DEE17BD8F2A2}" dt="2017-10-26T09:43:22.266" v="4793" actId="478"/>
          <ac:spMkLst>
            <pc:docMk/>
            <pc:sldMk cId="2373463749" sldId="426"/>
            <ac:spMk id="317568" creationId="{00000000-0000-0000-0000-000000000000}"/>
          </ac:spMkLst>
        </pc:spChg>
        <pc:spChg chg="del">
          <ac:chgData name="François Roland" userId="e6b0428008ba3e74" providerId="LiveId" clId="{81ACC03E-7047-418D-BF3F-DEE17BD8F2A2}" dt="2017-10-26T09:43:30.509" v="4794" actId="478"/>
          <ac:spMkLst>
            <pc:docMk/>
            <pc:sldMk cId="2373463749" sldId="426"/>
            <ac:spMk id="317569" creationId="{00000000-0000-0000-0000-000000000000}"/>
          </ac:spMkLst>
        </pc:spChg>
      </pc:sldChg>
      <pc:sldChg chg="addSp delSp modSp ord">
        <pc:chgData name="François Roland" userId="e6b0428008ba3e74" providerId="LiveId" clId="{81ACC03E-7047-418D-BF3F-DEE17BD8F2A2}" dt="2017-10-26T09:57:51.660" v="5568"/>
        <pc:sldMkLst>
          <pc:docMk/>
          <pc:sldMk cId="2126942728" sldId="429"/>
        </pc:sldMkLst>
        <pc:spChg chg="add mod">
          <ac:chgData name="François Roland" userId="e6b0428008ba3e74" providerId="LiveId" clId="{81ACC03E-7047-418D-BF3F-DEE17BD8F2A2}" dt="2017-10-26T09:55:46.828" v="5506" actId="20577"/>
          <ac:spMkLst>
            <pc:docMk/>
            <pc:sldMk cId="2126942728" sldId="429"/>
            <ac:spMk id="2" creationId="{7888903A-1FE6-4916-830D-AC637E71E918}"/>
          </ac:spMkLst>
        </pc:spChg>
        <pc:spChg chg="add del mod">
          <ac:chgData name="François Roland" userId="e6b0428008ba3e74" providerId="LiveId" clId="{81ACC03E-7047-418D-BF3F-DEE17BD8F2A2}" dt="2017-10-26T09:57:51.660" v="5568"/>
          <ac:spMkLst>
            <pc:docMk/>
            <pc:sldMk cId="2126942728" sldId="429"/>
            <ac:spMk id="5" creationId="{833E9317-418E-436B-B296-BB13D6AC67D8}"/>
          </ac:spMkLst>
        </pc:spChg>
        <pc:spChg chg="add mod">
          <ac:chgData name="François Roland" userId="e6b0428008ba3e74" providerId="LiveId" clId="{81ACC03E-7047-418D-BF3F-DEE17BD8F2A2}" dt="2017-10-26T09:55:20.249" v="5481" actId="20577"/>
          <ac:spMkLst>
            <pc:docMk/>
            <pc:sldMk cId="2126942728" sldId="429"/>
            <ac:spMk id="61" creationId="{FEE5414B-095F-4C4D-BE39-CE623E97A3C7}"/>
          </ac:spMkLst>
        </pc:spChg>
        <pc:spChg chg="mod">
          <ac:chgData name="François Roland" userId="e6b0428008ba3e74" providerId="LiveId" clId="{81ACC03E-7047-418D-BF3F-DEE17BD8F2A2}" dt="2017-10-26T09:55:27.667" v="5483" actId="20577"/>
          <ac:spMkLst>
            <pc:docMk/>
            <pc:sldMk cId="2126942728" sldId="429"/>
            <ac:spMk id="6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5:31.559" v="5487" actId="27636"/>
          <ac:spMkLst>
            <pc:docMk/>
            <pc:sldMk cId="2126942728" sldId="429"/>
            <ac:spMk id="9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5:35.633" v="5491" actId="27636"/>
          <ac:spMkLst>
            <pc:docMk/>
            <pc:sldMk cId="2126942728" sldId="429"/>
            <ac:spMk id="112" creationId="{00000000-0000-0000-0000-000000000000}"/>
          </ac:spMkLst>
        </pc:spChg>
      </pc:sldChg>
      <pc:sldChg chg="delSp modSp ord modNotesTx">
        <pc:chgData name="François Roland" userId="e6b0428008ba3e74" providerId="LiveId" clId="{81ACC03E-7047-418D-BF3F-DEE17BD8F2A2}" dt="2017-10-26T10:01:32.027" v="5972" actId="20577"/>
        <pc:sldMkLst>
          <pc:docMk/>
          <pc:sldMk cId="3255123365" sldId="430"/>
        </pc:sldMkLst>
        <pc:spChg chg="mod">
          <ac:chgData name="François Roland" userId="e6b0428008ba3e74" providerId="LiveId" clId="{81ACC03E-7047-418D-BF3F-DEE17BD8F2A2}" dt="2017-10-26T09:57:37.837" v="5566" actId="20577"/>
          <ac:spMkLst>
            <pc:docMk/>
            <pc:sldMk cId="3255123365" sldId="430"/>
            <ac:spMk id="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1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1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1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1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14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15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16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2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28" creationId="{00000000-0000-0000-0000-000000000000}"/>
          </ac:spMkLst>
        </pc:spChg>
        <pc:spChg chg="del">
          <ac:chgData name="François Roland" userId="e6b0428008ba3e74" providerId="LiveId" clId="{81ACC03E-7047-418D-BF3F-DEE17BD8F2A2}" dt="2017-10-26T09:51:02.004" v="5367" actId="478"/>
          <ac:spMkLst>
            <pc:docMk/>
            <pc:sldMk cId="3255123365" sldId="430"/>
            <ac:spMk id="31" creationId="{00000000-0000-0000-0000-000000000000}"/>
          </ac:spMkLst>
        </pc:spChg>
        <pc:spChg chg="del topLvl">
          <ac:chgData name="François Roland" userId="e6b0428008ba3e74" providerId="LiveId" clId="{81ACC03E-7047-418D-BF3F-DEE17BD8F2A2}" dt="2017-10-26T09:51:05.545" v="5368" actId="478"/>
          <ac:spMkLst>
            <pc:docMk/>
            <pc:sldMk cId="3255123365" sldId="430"/>
            <ac:spMk id="32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3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38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3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4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41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49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5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2:36.409" v="5408" actId="20577"/>
          <ac:spMkLst>
            <pc:docMk/>
            <pc:sldMk cId="3255123365" sldId="430"/>
            <ac:spMk id="53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2:40.556" v="5414" actId="20577"/>
          <ac:spMkLst>
            <pc:docMk/>
            <pc:sldMk cId="3255123365" sldId="430"/>
            <ac:spMk id="57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60" creationId="{00000000-0000-0000-0000-000000000000}"/>
          </ac:spMkLst>
        </pc:spChg>
        <pc:spChg chg="mod">
          <ac:chgData name="François Roland" userId="e6b0428008ba3e74" providerId="LiveId" clId="{81ACC03E-7047-418D-BF3F-DEE17BD8F2A2}" dt="2017-10-26T09:53:00.463" v="5436" actId="14100"/>
          <ac:spMkLst>
            <pc:docMk/>
            <pc:sldMk cId="3255123365" sldId="430"/>
            <ac:spMk id="61" creationId="{00000000-0000-0000-0000-000000000000}"/>
          </ac:spMkLst>
        </pc:spChg>
        <pc:grpChg chg="mod">
          <ac:chgData name="François Roland" userId="e6b0428008ba3e74" providerId="LiveId" clId="{81ACC03E-7047-418D-BF3F-DEE17BD8F2A2}" dt="2017-10-26T09:53:00.463" v="5436" actId="14100"/>
          <ac:grpSpMkLst>
            <pc:docMk/>
            <pc:sldMk cId="3255123365" sldId="430"/>
            <ac:grpSpMk id="17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53:00.463" v="5436" actId="14100"/>
          <ac:grpSpMkLst>
            <pc:docMk/>
            <pc:sldMk cId="3255123365" sldId="430"/>
            <ac:grpSpMk id="22" creationId="{00000000-0000-0000-0000-000000000000}"/>
          </ac:grpSpMkLst>
        </pc:grpChg>
        <pc:grpChg chg="del">
          <ac:chgData name="François Roland" userId="e6b0428008ba3e74" providerId="LiveId" clId="{81ACC03E-7047-418D-BF3F-DEE17BD8F2A2}" dt="2017-10-26T09:51:05.545" v="5368" actId="478"/>
          <ac:grpSpMkLst>
            <pc:docMk/>
            <pc:sldMk cId="3255123365" sldId="430"/>
            <ac:grpSpMk id="29" creationId="{00000000-0000-0000-0000-000000000000}"/>
          </ac:grpSpMkLst>
        </pc:grpChg>
        <pc:grpChg chg="mod topLvl">
          <ac:chgData name="François Roland" userId="e6b0428008ba3e74" providerId="LiveId" clId="{81ACC03E-7047-418D-BF3F-DEE17BD8F2A2}" dt="2017-10-26T09:53:00.463" v="5436" actId="14100"/>
          <ac:grpSpMkLst>
            <pc:docMk/>
            <pc:sldMk cId="3255123365" sldId="430"/>
            <ac:grpSpMk id="30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53:00.463" v="5436" actId="14100"/>
          <ac:grpSpMkLst>
            <pc:docMk/>
            <pc:sldMk cId="3255123365" sldId="430"/>
            <ac:grpSpMk id="46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53:00.463" v="5436" actId="14100"/>
          <ac:grpSpMkLst>
            <pc:docMk/>
            <pc:sldMk cId="3255123365" sldId="430"/>
            <ac:grpSpMk id="51" creationId="{00000000-0000-0000-0000-000000000000}"/>
          </ac:grpSpMkLst>
        </pc:grpChg>
        <pc:grpChg chg="mod">
          <ac:chgData name="François Roland" userId="e6b0428008ba3e74" providerId="LiveId" clId="{81ACC03E-7047-418D-BF3F-DEE17BD8F2A2}" dt="2017-10-26T09:53:00.463" v="5436" actId="14100"/>
          <ac:grpSpMkLst>
            <pc:docMk/>
            <pc:sldMk cId="3255123365" sldId="430"/>
            <ac:grpSpMk id="55" creationId="{00000000-0000-0000-0000-000000000000}"/>
          </ac:grpSpMkLst>
        </pc:grpChg>
        <pc:picChg chg="mod">
          <ac:chgData name="François Roland" userId="e6b0428008ba3e74" providerId="LiveId" clId="{81ACC03E-7047-418D-BF3F-DEE17BD8F2A2}" dt="2017-10-26T09:53:00.463" v="5436" actId="14100"/>
          <ac:picMkLst>
            <pc:docMk/>
            <pc:sldMk cId="3255123365" sldId="430"/>
            <ac:picMk id="5" creationId="{00000000-0000-0000-0000-000000000000}"/>
          </ac:picMkLst>
        </pc:pic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19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20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21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2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25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2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36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42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43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44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45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58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59" creationId="{00000000-0000-0000-0000-000000000000}"/>
          </ac:cxnSpMkLst>
        </pc:cxnChg>
        <pc:cxnChg chg="mod">
          <ac:chgData name="François Roland" userId="e6b0428008ba3e74" providerId="LiveId" clId="{81ACC03E-7047-418D-BF3F-DEE17BD8F2A2}" dt="2017-10-26T09:53:00.463" v="5436" actId="14100"/>
          <ac:cxnSpMkLst>
            <pc:docMk/>
            <pc:sldMk cId="3255123365" sldId="430"/>
            <ac:cxnSpMk id="62" creationId="{00000000-0000-0000-0000-000000000000}"/>
          </ac:cxnSpMkLst>
        </pc:cxnChg>
      </pc:sldChg>
      <pc:sldChg chg="addSp delSp modSp modNotesTx">
        <pc:chgData name="François Roland" userId="e6b0428008ba3e74" providerId="LiveId" clId="{81ACC03E-7047-418D-BF3F-DEE17BD8F2A2}" dt="2017-10-26T10:14:54.899" v="6374"/>
        <pc:sldMkLst>
          <pc:docMk/>
          <pc:sldMk cId="2073939951" sldId="431"/>
        </pc:sldMkLst>
        <pc:spChg chg="mod">
          <ac:chgData name="François Roland" userId="e6b0428008ba3e74" providerId="LiveId" clId="{81ACC03E-7047-418D-BF3F-DEE17BD8F2A2}" dt="2017-10-26T09:58:06.626" v="5576" actId="20577"/>
          <ac:spMkLst>
            <pc:docMk/>
            <pc:sldMk cId="2073939951" sldId="431"/>
            <ac:spMk id="2" creationId="{00000000-0000-0000-0000-000000000000}"/>
          </ac:spMkLst>
        </pc:spChg>
        <pc:picChg chg="add">
          <ac:chgData name="François Roland" userId="e6b0428008ba3e74" providerId="LiveId" clId="{81ACC03E-7047-418D-BF3F-DEE17BD8F2A2}" dt="2017-10-26T10:14:54.899" v="6374"/>
          <ac:picMkLst>
            <pc:docMk/>
            <pc:sldMk cId="2073939951" sldId="431"/>
            <ac:picMk id="5" creationId="{E4905DE5-F71F-48DF-A5F1-E9EF1007DA24}"/>
          </ac:picMkLst>
        </pc:picChg>
        <pc:picChg chg="add del">
          <ac:chgData name="François Roland" userId="e6b0428008ba3e74" providerId="LiveId" clId="{81ACC03E-7047-418D-BF3F-DEE17BD8F2A2}" dt="2017-10-26T10:14:54.852" v="6373"/>
          <ac:picMkLst>
            <pc:docMk/>
            <pc:sldMk cId="2073939951" sldId="431"/>
            <ac:picMk id="27650" creationId="{833CA588-ABCB-42D2-87BC-1474A0B841F8}"/>
          </ac:picMkLst>
        </pc:picChg>
      </pc:sldChg>
      <pc:sldMasterChg chg="addSp delSp modSp">
        <pc:chgData name="François Roland" userId="e6b0428008ba3e74" providerId="LiveId" clId="{81ACC03E-7047-418D-BF3F-DEE17BD8F2A2}" dt="2017-10-26T08:32:16.767" v="153" actId="478"/>
        <pc:sldMasterMkLst>
          <pc:docMk/>
          <pc:sldMasterMk cId="0" sldId="2147483649"/>
        </pc:sldMasterMkLst>
        <pc:spChg chg="add del mod">
          <ac:chgData name="François Roland" userId="e6b0428008ba3e74" providerId="LiveId" clId="{81ACC03E-7047-418D-BF3F-DEE17BD8F2A2}" dt="2017-10-26T08:32:16.767" v="153" actId="478"/>
          <ac:spMkLst>
            <pc:docMk/>
            <pc:sldMasterMk cId="0" sldId="2147483649"/>
            <ac:spMk id="9" creationId="{00000000-0000-0000-0000-000000000000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"/>
            <a:ext cx="3077137" cy="5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3" tIns="47476" rIns="94953" bIns="47476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4"/>
            <a:ext cx="3077137" cy="5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3" tIns="47476" rIns="94953" bIns="474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685"/>
            <a:ext cx="3077137" cy="5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3" tIns="47476" rIns="94953" bIns="4747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10685"/>
            <a:ext cx="3077137" cy="5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3" tIns="47476" rIns="94953" bIns="474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12814671-636F-4570-AF6C-74669C7EE12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91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471488"/>
            <a:ext cx="6237287" cy="467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685"/>
            <a:ext cx="3077137" cy="5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3" tIns="47476" rIns="94953" bIns="4747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10685"/>
            <a:ext cx="3077137" cy="5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3" tIns="47476" rIns="94953" bIns="474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BB4D3AC9-2B10-45FF-A031-3979ED4660C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Espace réservé des commentaires 8"/>
          <p:cNvSpPr>
            <a:spLocks noGrp="1"/>
          </p:cNvSpPr>
          <p:nvPr>
            <p:ph type="body" sz="quarter" idx="3"/>
          </p:nvPr>
        </p:nvSpPr>
        <p:spPr>
          <a:xfrm>
            <a:off x="709601" y="4856986"/>
            <a:ext cx="5680103" cy="4600576"/>
          </a:xfrm>
          <a:prstGeom prst="rect">
            <a:avLst/>
          </a:prstGeom>
        </p:spPr>
        <p:txBody>
          <a:bodyPr vert="horz" lIns="94953" tIns="47476" rIns="94953" bIns="47476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idx="1"/>
          </p:nvPr>
        </p:nvSpPr>
        <p:spPr>
          <a:xfrm>
            <a:off x="4020507" y="1"/>
            <a:ext cx="3077137" cy="511177"/>
          </a:xfrm>
          <a:prstGeom prst="rect">
            <a:avLst/>
          </a:prstGeom>
        </p:spPr>
        <p:txBody>
          <a:bodyPr vert="horz" lIns="94953" tIns="47476" rIns="94953" bIns="47476" rtlCol="0"/>
          <a:lstStyle>
            <a:lvl1pPr algn="r">
              <a:defRPr sz="1400"/>
            </a:lvl1pPr>
          </a:lstStyle>
          <a:p>
            <a:fld id="{F278B9A4-F8DC-4F01-B866-1F5FCCE52343}" type="datetimeFigureOut">
              <a:rPr lang="fr-FR" smtClean="0"/>
              <a:pPr/>
              <a:t>26/10/2017</a:t>
            </a:fld>
            <a:endParaRPr lang="fr-BE"/>
          </a:p>
        </p:txBody>
      </p:sp>
      <p:sp>
        <p:nvSpPr>
          <p:cNvPr id="11" name="Espace réservé de l'en-tête 10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177"/>
          </a:xfrm>
          <a:prstGeom prst="rect">
            <a:avLst/>
          </a:prstGeom>
        </p:spPr>
        <p:txBody>
          <a:bodyPr vert="horz" lIns="94953" tIns="47476" rIns="94953" bIns="47476" rtlCol="0"/>
          <a:lstStyle>
            <a:lvl1pPr algn="l">
              <a:defRPr sz="1400"/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5100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Jusqu’à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, </a:t>
            </a:r>
            <a:r>
              <a:rPr lang="en-US" dirty="0" err="1"/>
              <a:t>objet</a:t>
            </a:r>
            <a:r>
              <a:rPr lang="en-US" dirty="0"/>
              <a:t> </a:t>
            </a:r>
            <a:r>
              <a:rPr lang="en-US" dirty="0" err="1"/>
              <a:t>connecté</a:t>
            </a:r>
            <a:r>
              <a:rPr lang="en-US" dirty="0"/>
              <a:t> par USB =&gt; pas IoT</a:t>
            </a:r>
          </a:p>
          <a:p>
            <a:r>
              <a:rPr lang="en-US" dirty="0" err="1"/>
              <a:t>Aujourd’hui</a:t>
            </a:r>
            <a:r>
              <a:rPr lang="en-US" dirty="0"/>
              <a:t>, nous </a:t>
            </a:r>
            <a:r>
              <a:rPr lang="en-US" dirty="0" err="1"/>
              <a:t>allons</a:t>
            </a:r>
            <a:r>
              <a:rPr lang="en-US" dirty="0"/>
              <a:t> </a:t>
            </a:r>
            <a:r>
              <a:rPr lang="en-US" dirty="0" err="1"/>
              <a:t>contrôler</a:t>
            </a:r>
            <a:r>
              <a:rPr lang="en-US" dirty="0"/>
              <a:t> </a:t>
            </a:r>
            <a:r>
              <a:rPr lang="en-US" dirty="0" err="1"/>
              <a:t>l’objet</a:t>
            </a:r>
            <a:r>
              <a:rPr lang="en-US" dirty="0"/>
              <a:t>, non plus par </a:t>
            </a:r>
            <a:r>
              <a:rPr lang="en-US" dirty="0" err="1"/>
              <a:t>câble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par communication sans fil</a:t>
            </a:r>
          </a:p>
          <a:p>
            <a:r>
              <a:rPr lang="en-US" dirty="0"/>
              <a:t>Internet ?</a:t>
            </a:r>
          </a:p>
          <a:p>
            <a:r>
              <a:rPr lang="en-US" dirty="0"/>
              <a:t>Internet of Things 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046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Souvenez-vous</a:t>
            </a:r>
            <a:r>
              <a:rPr lang="en-US" dirty="0"/>
              <a:t> d’un de </a:t>
            </a:r>
            <a:r>
              <a:rPr lang="en-US" dirty="0" err="1"/>
              <a:t>nos</a:t>
            </a:r>
            <a:r>
              <a:rPr lang="en-US" dirty="0"/>
              <a:t> premiers slides</a:t>
            </a:r>
          </a:p>
          <a:p>
            <a:r>
              <a:rPr lang="en-US" dirty="0"/>
              <a:t>Pour </a:t>
            </a:r>
            <a:r>
              <a:rPr lang="en-US" dirty="0" err="1"/>
              <a:t>communiquer</a:t>
            </a:r>
            <a:r>
              <a:rPr lang="en-US" dirty="0"/>
              <a:t>, les machines </a:t>
            </a:r>
            <a:r>
              <a:rPr lang="en-US" dirty="0" err="1"/>
              <a:t>échangent</a:t>
            </a:r>
            <a:r>
              <a:rPr lang="en-US" dirty="0"/>
              <a:t> des </a:t>
            </a:r>
            <a:r>
              <a:rPr lang="en-US" dirty="0" err="1"/>
              <a:t>paquets</a:t>
            </a:r>
            <a:r>
              <a:rPr lang="en-US" dirty="0"/>
              <a:t>.</a:t>
            </a:r>
          </a:p>
          <a:p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paquets</a:t>
            </a:r>
            <a:r>
              <a:rPr lang="en-US" dirty="0"/>
              <a:t> </a:t>
            </a:r>
            <a:r>
              <a:rPr lang="en-US" dirty="0" err="1"/>
              <a:t>vont</a:t>
            </a:r>
            <a:r>
              <a:rPr lang="en-US" dirty="0"/>
              <a:t> passer d’un </a:t>
            </a:r>
            <a:r>
              <a:rPr lang="en-US" dirty="0" err="1"/>
              <a:t>noeud</a:t>
            </a:r>
            <a:r>
              <a:rPr lang="en-US" dirty="0"/>
              <a:t> à </a:t>
            </a:r>
            <a:r>
              <a:rPr lang="en-US" dirty="0" err="1"/>
              <a:t>l’autre</a:t>
            </a:r>
            <a:r>
              <a:rPr lang="en-US" dirty="0"/>
              <a:t> du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jusqu’à</a:t>
            </a:r>
            <a:r>
              <a:rPr lang="en-US" dirty="0"/>
              <a:t> </a:t>
            </a:r>
            <a:r>
              <a:rPr lang="en-US" dirty="0" err="1"/>
              <a:t>atteindre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destination.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5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réseau</a:t>
            </a:r>
            <a:r>
              <a:rPr lang="en-US" dirty="0"/>
              <a:t> ci-</a:t>
            </a:r>
            <a:r>
              <a:rPr lang="en-US" dirty="0" err="1"/>
              <a:t>dessus</a:t>
            </a:r>
            <a:r>
              <a:rPr lang="fr-BE" dirty="0"/>
              <a:t>.</a:t>
            </a:r>
          </a:p>
          <a:p>
            <a:r>
              <a:rPr lang="en-US" dirty="0"/>
              <a:t>(</a:t>
            </a:r>
            <a:r>
              <a:rPr lang="fr-BE" dirty="0"/>
              <a:t>transition)</a:t>
            </a:r>
          </a:p>
          <a:p>
            <a:r>
              <a:rPr lang="en-US" dirty="0"/>
              <a:t>O</a:t>
            </a:r>
            <a:r>
              <a:rPr lang="fr-BE" dirty="0"/>
              <a:t>n crée un message que l’on met dans une enveloppe.</a:t>
            </a:r>
          </a:p>
          <a:p>
            <a:r>
              <a:rPr lang="en-US" dirty="0"/>
              <a:t>S</a:t>
            </a:r>
            <a:r>
              <a:rPr lang="fr-BE" dirty="0" err="1"/>
              <a:t>ur</a:t>
            </a:r>
            <a:r>
              <a:rPr lang="fr-BE" dirty="0"/>
              <a:t> cette enveloppe, on écrit l’adresse du destinataire et l’adresse source.</a:t>
            </a:r>
          </a:p>
          <a:p>
            <a:r>
              <a:rPr lang="en-US" dirty="0"/>
              <a:t>(</a:t>
            </a:r>
            <a:r>
              <a:rPr lang="fr-BE" dirty="0"/>
              <a:t>transition)</a:t>
            </a:r>
          </a:p>
          <a:p>
            <a:r>
              <a:rPr lang="en-US" dirty="0"/>
              <a:t>C</a:t>
            </a:r>
            <a:r>
              <a:rPr lang="fr-BE" dirty="0" err="1"/>
              <a:t>haque</a:t>
            </a:r>
            <a:r>
              <a:rPr lang="fr-BE" dirty="0"/>
              <a:t> routeur possède une table de routage avec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l’adresse du prochain nœud dans la chaîne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réseau</a:t>
            </a:r>
            <a:r>
              <a:rPr lang="en-US" dirty="0"/>
              <a:t> sur </a:t>
            </a:r>
            <a:r>
              <a:rPr lang="en-US" dirty="0" err="1"/>
              <a:t>lequel</a:t>
            </a:r>
            <a:r>
              <a:rPr lang="en-US" dirty="0"/>
              <a:t> </a:t>
            </a:r>
            <a:r>
              <a:rPr lang="en-US" dirty="0" err="1"/>
              <a:t>envoyé</a:t>
            </a:r>
            <a:r>
              <a:rPr lang="en-US" dirty="0"/>
              <a:t> le </a:t>
            </a:r>
            <a:r>
              <a:rPr lang="en-US" dirty="0" err="1"/>
              <a:t>paquet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Pour </a:t>
            </a:r>
            <a:r>
              <a:rPr lang="en-US" dirty="0" err="1"/>
              <a:t>notre</a:t>
            </a:r>
            <a:r>
              <a:rPr lang="en-US" dirty="0"/>
              <a:t> application,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connaître</a:t>
            </a:r>
            <a:r>
              <a:rPr lang="en-US" dirty="0"/>
              <a:t> </a:t>
            </a:r>
            <a:r>
              <a:rPr lang="en-US" dirty="0" err="1"/>
              <a:t>l’adresse</a:t>
            </a:r>
            <a:r>
              <a:rPr lang="en-US" dirty="0"/>
              <a:t> de destination pour </a:t>
            </a:r>
            <a:r>
              <a:rPr lang="en-US" dirty="0" err="1"/>
              <a:t>envoyer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commande</a:t>
            </a:r>
            <a:r>
              <a:rPr lang="en-US" dirty="0"/>
              <a:t> à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objet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l’adresse</a:t>
            </a:r>
            <a:r>
              <a:rPr lang="en-US" dirty="0"/>
              <a:t> du premier </a:t>
            </a:r>
            <a:r>
              <a:rPr lang="en-US" dirty="0" err="1"/>
              <a:t>routeur</a:t>
            </a:r>
            <a:r>
              <a:rPr lang="en-US" dirty="0"/>
              <a:t> (gateway).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2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modes </a:t>
            </a:r>
            <a:r>
              <a:rPr lang="en-US" dirty="0" err="1"/>
              <a:t>possibles</a:t>
            </a:r>
            <a:r>
              <a:rPr lang="en-US" dirty="0"/>
              <a:t> de communication </a:t>
            </a:r>
            <a:r>
              <a:rPr lang="en-US" dirty="0" err="1"/>
              <a:t>WiFi</a:t>
            </a:r>
            <a:r>
              <a:rPr lang="en-US" dirty="0"/>
              <a:t> : ad hoc et avec access point.</a:t>
            </a:r>
          </a:p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dernier </a:t>
            </a:r>
            <a:r>
              <a:rPr lang="en-US" dirty="0" err="1"/>
              <a:t>qu’on</a:t>
            </a:r>
            <a:r>
              <a:rPr lang="en-US" dirty="0"/>
              <a:t> rencontre le plus </a:t>
            </a:r>
            <a:r>
              <a:rPr lang="en-US" dirty="0" err="1"/>
              <a:t>souvent</a:t>
            </a:r>
            <a:r>
              <a:rPr lang="en-US" dirty="0"/>
              <a:t>.</a:t>
            </a:r>
          </a:p>
          <a:p>
            <a:r>
              <a:rPr lang="en-US" dirty="0"/>
              <a:t>Pour </a:t>
            </a:r>
            <a:r>
              <a:rPr lang="en-US" dirty="0" err="1"/>
              <a:t>établir</a:t>
            </a:r>
            <a:r>
              <a:rPr lang="en-US" dirty="0"/>
              <a:t> la </a:t>
            </a:r>
            <a:r>
              <a:rPr lang="en-US" dirty="0" err="1"/>
              <a:t>connexion</a:t>
            </a:r>
            <a:r>
              <a:rPr lang="en-US" dirty="0"/>
              <a:t>, on </a:t>
            </a:r>
            <a:r>
              <a:rPr lang="en-US" dirty="0" err="1"/>
              <a:t>référence</a:t>
            </a:r>
            <a:r>
              <a:rPr lang="en-US" dirty="0"/>
              <a:t> le SSID (id du </a:t>
            </a:r>
            <a:r>
              <a:rPr lang="en-US" dirty="0" err="1"/>
              <a:t>réseau</a:t>
            </a:r>
            <a:r>
              <a:rPr lang="en-US" dirty="0"/>
              <a:t>) et un password (</a:t>
            </a:r>
            <a:r>
              <a:rPr lang="en-US" dirty="0" err="1"/>
              <a:t>sécurité</a:t>
            </a:r>
            <a:r>
              <a:rPr lang="en-US" dirty="0"/>
              <a:t> par </a:t>
            </a:r>
            <a:r>
              <a:rPr lang="en-US" dirty="0" err="1"/>
              <a:t>cryptographie</a:t>
            </a:r>
            <a:r>
              <a:rPr lang="en-US" dirty="0"/>
              <a:t>).</a:t>
            </a:r>
          </a:p>
          <a:p>
            <a:r>
              <a:rPr lang="en-US" dirty="0" err="1"/>
              <a:t>L’access</a:t>
            </a:r>
            <a:r>
              <a:rPr lang="en-US" dirty="0"/>
              <a:t> point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retourner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pour le </a:t>
            </a:r>
            <a:r>
              <a:rPr lang="en-US" dirty="0" err="1"/>
              <a:t>protocole</a:t>
            </a:r>
            <a:r>
              <a:rPr lang="en-US" dirty="0"/>
              <a:t> IP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Adresse</a:t>
            </a:r>
            <a:r>
              <a:rPr lang="en-US" dirty="0"/>
              <a:t> IP du host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Adresse</a:t>
            </a:r>
            <a:r>
              <a:rPr lang="en-US" dirty="0"/>
              <a:t> IP gateway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Netmask (</a:t>
            </a:r>
            <a:r>
              <a:rPr lang="en-US" dirty="0" err="1"/>
              <a:t>calibre</a:t>
            </a:r>
            <a:r>
              <a:rPr lang="en-US" dirty="0"/>
              <a:t> la </a:t>
            </a:r>
            <a:r>
              <a:rPr lang="en-US" dirty="0" err="1"/>
              <a:t>taille</a:t>
            </a:r>
            <a:r>
              <a:rPr lang="en-US" dirty="0"/>
              <a:t> </a:t>
            </a:r>
            <a:r>
              <a:rPr lang="en-US" dirty="0" err="1"/>
              <a:t>maximale</a:t>
            </a:r>
            <a:r>
              <a:rPr lang="en-US" dirty="0"/>
              <a:t> du </a:t>
            </a:r>
            <a:r>
              <a:rPr lang="en-US" dirty="0" err="1"/>
              <a:t>réseau</a:t>
            </a:r>
            <a:r>
              <a:rPr lang="en-US" dirty="0"/>
              <a:t>, </a:t>
            </a:r>
            <a:r>
              <a:rPr lang="en-US" dirty="0" err="1"/>
              <a:t>détermine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paquet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quitter le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infos</a:t>
            </a: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4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Assurer le transit du </a:t>
            </a:r>
            <a:r>
              <a:rPr lang="en-US" dirty="0" err="1"/>
              <a:t>paquet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suffisant</a:t>
            </a:r>
            <a:r>
              <a:rPr lang="en-US" dirty="0"/>
              <a:t>.</a:t>
            </a:r>
          </a:p>
          <a:p>
            <a:r>
              <a:rPr lang="en-US" dirty="0" err="1"/>
              <a:t>Plusieurs</a:t>
            </a:r>
            <a:r>
              <a:rPr lang="en-US" dirty="0"/>
              <a:t> applications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tourner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temps.</a:t>
            </a:r>
          </a:p>
          <a:p>
            <a:r>
              <a:rPr lang="en-US" dirty="0"/>
              <a:t>On </a:t>
            </a:r>
            <a:r>
              <a:rPr lang="en-US" dirty="0" err="1"/>
              <a:t>utilise</a:t>
            </a:r>
            <a:r>
              <a:rPr lang="en-US" dirty="0"/>
              <a:t> le </a:t>
            </a:r>
            <a:r>
              <a:rPr lang="en-US" dirty="0" err="1"/>
              <a:t>protocole</a:t>
            </a:r>
            <a:r>
              <a:rPr lang="en-US" dirty="0"/>
              <a:t> UDP.</a:t>
            </a:r>
            <a:endParaRPr lang="fr-BE" dirty="0"/>
          </a:p>
          <a:p>
            <a:r>
              <a:rPr lang="en-US" dirty="0"/>
              <a:t>P</a:t>
            </a:r>
            <a:r>
              <a:rPr lang="fr-BE" dirty="0"/>
              <a:t>lus léger que TCP (bande passante =&gt; énergie)</a:t>
            </a:r>
          </a:p>
          <a:p>
            <a:r>
              <a:rPr lang="en-US" dirty="0"/>
              <a:t>L</a:t>
            </a:r>
            <a:r>
              <a:rPr lang="fr-BE" dirty="0"/>
              <a:t>e serveur écoute sur un socket identifié par un numéro de port..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6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509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machines </a:t>
            </a:r>
            <a:r>
              <a:rPr lang="en-US" dirty="0" err="1"/>
              <a:t>classiques</a:t>
            </a:r>
            <a:r>
              <a:rPr lang="en-US" dirty="0"/>
              <a:t> (laptop, desktop, </a:t>
            </a:r>
            <a:r>
              <a:rPr lang="en-US" dirty="0" err="1"/>
              <a:t>serveur</a:t>
            </a:r>
            <a:r>
              <a:rPr lang="en-US" dirty="0"/>
              <a:t>)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mises</a:t>
            </a:r>
            <a:r>
              <a:rPr lang="en-US" dirty="0"/>
              <a:t> à jour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régulièrement</a:t>
            </a:r>
            <a:r>
              <a:rPr lang="en-US" dirty="0"/>
              <a:t>.</a:t>
            </a:r>
          </a:p>
          <a:p>
            <a:r>
              <a:rPr lang="en-US" dirty="0"/>
              <a:t>Une faille de </a:t>
            </a:r>
            <a:r>
              <a:rPr lang="en-US" dirty="0" err="1"/>
              <a:t>sécurité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</a:t>
            </a:r>
            <a:r>
              <a:rPr lang="en-US" dirty="0" err="1"/>
              <a:t>comblée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IoT, les </a:t>
            </a:r>
            <a:r>
              <a:rPr lang="en-US" dirty="0" err="1"/>
              <a:t>objets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configurés</a:t>
            </a:r>
            <a:r>
              <a:rPr lang="en-US" dirty="0"/>
              <a:t> </a:t>
            </a: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laissés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années</a:t>
            </a:r>
            <a:r>
              <a:rPr lang="en-US" dirty="0"/>
              <a:t> sans </a:t>
            </a:r>
            <a:r>
              <a:rPr lang="en-US" dirty="0" err="1"/>
              <a:t>mise</a:t>
            </a:r>
            <a:r>
              <a:rPr lang="en-US" dirty="0"/>
              <a:t> à jour.</a:t>
            </a:r>
          </a:p>
          <a:p>
            <a:r>
              <a:rPr lang="en-US" dirty="0"/>
              <a:t>=&gt; </a:t>
            </a:r>
            <a:r>
              <a:rPr lang="en-US" dirty="0" err="1"/>
              <a:t>Prendre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précautions</a:t>
            </a:r>
            <a:r>
              <a:rPr lang="en-US" dirty="0"/>
              <a:t> pour ne pas </a:t>
            </a:r>
            <a:r>
              <a:rPr lang="en-US" dirty="0" err="1"/>
              <a:t>divulguer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des mots de </a:t>
            </a:r>
            <a:r>
              <a:rPr lang="en-US" dirty="0" err="1"/>
              <a:t>passe</a:t>
            </a:r>
            <a:r>
              <a:rPr lang="en-US" dirty="0"/>
              <a:t> de </a:t>
            </a:r>
            <a:r>
              <a:rPr lang="en-US" dirty="0" err="1"/>
              <a:t>réseau</a:t>
            </a:r>
            <a:r>
              <a:rPr lang="en-US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7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Lorsqu’une</a:t>
            </a:r>
            <a:r>
              <a:rPr lang="en-US" dirty="0"/>
              <a:t> machine </a:t>
            </a:r>
            <a:r>
              <a:rPr lang="en-US" dirty="0" err="1"/>
              <a:t>veut</a:t>
            </a:r>
            <a:r>
              <a:rPr lang="en-US" dirty="0"/>
              <a:t> dialoguer avec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envoie</a:t>
            </a:r>
            <a:r>
              <a:rPr lang="en-US" dirty="0"/>
              <a:t> un message à travers un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d’appareils</a:t>
            </a:r>
            <a:r>
              <a:rPr lang="en-US" dirty="0"/>
              <a:t> </a:t>
            </a:r>
            <a:r>
              <a:rPr lang="en-US" dirty="0" err="1"/>
              <a:t>connectés</a:t>
            </a:r>
            <a:r>
              <a:rPr lang="en-US" dirty="0"/>
              <a:t>.</a:t>
            </a:r>
          </a:p>
          <a:p>
            <a:r>
              <a:rPr lang="en-US" dirty="0" err="1"/>
              <a:t>L’ensemble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réseaux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… Internet -&gt; slide </a:t>
            </a:r>
            <a:r>
              <a:rPr lang="en-US" dirty="0" err="1"/>
              <a:t>suivant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4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85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Parmi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machines qui </a:t>
            </a:r>
            <a:r>
              <a:rPr lang="en-US" dirty="0" err="1"/>
              <a:t>veulent</a:t>
            </a:r>
            <a:r>
              <a:rPr lang="en-US" dirty="0"/>
              <a:t> dialoguer entre </a:t>
            </a:r>
            <a:r>
              <a:rPr lang="en-US" dirty="0" err="1"/>
              <a:t>elles</a:t>
            </a:r>
            <a:r>
              <a:rPr lang="en-US" dirty="0"/>
              <a:t>, on </a:t>
            </a:r>
            <a:r>
              <a:rPr lang="en-US" dirty="0" err="1"/>
              <a:t>trouve</a:t>
            </a:r>
            <a:r>
              <a:rPr lang="en-US" dirty="0"/>
              <a:t> :</a:t>
            </a:r>
          </a:p>
          <a:p>
            <a:r>
              <a:rPr lang="en-US" dirty="0"/>
              <a:t>(transitions)</a:t>
            </a:r>
          </a:p>
          <a:p>
            <a:r>
              <a:rPr lang="en-US" dirty="0"/>
              <a:t>1. Les </a:t>
            </a:r>
            <a:r>
              <a:rPr lang="en-US" dirty="0" err="1"/>
              <a:t>utilisations</a:t>
            </a:r>
            <a:r>
              <a:rPr lang="en-US" dirty="0"/>
              <a:t> </a:t>
            </a:r>
            <a:r>
              <a:rPr lang="en-US" dirty="0" err="1"/>
              <a:t>classiques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pc, laptop </a:t>
            </a:r>
            <a:r>
              <a:rPr lang="en-US" dirty="0" err="1"/>
              <a:t>ou</a:t>
            </a:r>
            <a:r>
              <a:rPr lang="en-US" dirty="0"/>
              <a:t> smartphone</a:t>
            </a:r>
          </a:p>
          <a:p>
            <a:r>
              <a:rPr lang="en-US" dirty="0"/>
              <a:t>2.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tablette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console de </a:t>
            </a:r>
            <a:r>
              <a:rPr lang="en-US" dirty="0" err="1"/>
              <a:t>jeu</a:t>
            </a:r>
            <a:endParaRPr lang="en-US" dirty="0"/>
          </a:p>
          <a:p>
            <a:r>
              <a:rPr lang="en-US" dirty="0"/>
              <a:t>3. Un telephone Internet </a:t>
            </a:r>
            <a:r>
              <a:rPr lang="en-US" dirty="0" err="1"/>
              <a:t>ou</a:t>
            </a:r>
            <a:r>
              <a:rPr lang="en-US" dirty="0"/>
              <a:t> un cadre photo</a:t>
            </a:r>
          </a:p>
          <a:p>
            <a:r>
              <a:rPr lang="en-US" dirty="0"/>
              <a:t>4. </a:t>
            </a:r>
            <a:r>
              <a:rPr lang="en-US" dirty="0" err="1"/>
              <a:t>Voire</a:t>
            </a:r>
            <a:r>
              <a:rPr lang="en-US" dirty="0"/>
              <a:t> un </a:t>
            </a:r>
            <a:r>
              <a:rPr lang="en-US" dirty="0" err="1"/>
              <a:t>réfrigérateur</a:t>
            </a:r>
            <a:r>
              <a:rPr lang="en-US" dirty="0"/>
              <a:t> capable de preparer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prochaines</a:t>
            </a:r>
            <a:r>
              <a:rPr lang="en-US" dirty="0"/>
              <a:t> courses </a:t>
            </a:r>
            <a:r>
              <a:rPr lang="en-US" dirty="0" err="1"/>
              <a:t>ou</a:t>
            </a:r>
            <a:r>
              <a:rPr lang="en-US" dirty="0"/>
              <a:t> un grille-pain qui </a:t>
            </a:r>
            <a:r>
              <a:rPr lang="en-US" dirty="0" err="1"/>
              <a:t>carbonise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tartines</a:t>
            </a:r>
            <a:r>
              <a:rPr lang="en-US" dirty="0"/>
              <a:t> pour </a:t>
            </a:r>
            <a:r>
              <a:rPr lang="en-US" dirty="0" err="1"/>
              <a:t>vous</a:t>
            </a:r>
            <a:r>
              <a:rPr lang="en-US" dirty="0"/>
              <a:t> announcer la </a:t>
            </a:r>
            <a:r>
              <a:rPr lang="en-US" dirty="0" err="1"/>
              <a:t>météo</a:t>
            </a:r>
            <a:r>
              <a:rPr lang="en-US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protocole</a:t>
            </a:r>
            <a:r>
              <a:rPr lang="en-US" dirty="0"/>
              <a:t> </a:t>
            </a:r>
            <a:r>
              <a:rPr lang="en-US" dirty="0" err="1"/>
              <a:t>d’Internet</a:t>
            </a:r>
            <a:r>
              <a:rPr lang="en-US" dirty="0"/>
              <a:t>, </a:t>
            </a:r>
            <a:r>
              <a:rPr lang="en-US" dirty="0" err="1"/>
              <a:t>c’est</a:t>
            </a:r>
            <a:r>
              <a:rPr lang="en-US" dirty="0"/>
              <a:t> IP.</a:t>
            </a:r>
          </a:p>
          <a:p>
            <a:r>
              <a:rPr lang="en-US" dirty="0" err="1"/>
              <a:t>Toutes</a:t>
            </a:r>
            <a:r>
              <a:rPr lang="en-US" dirty="0"/>
              <a:t> les applications </a:t>
            </a:r>
            <a:r>
              <a:rPr lang="en-US" dirty="0" err="1"/>
              <a:t>passent</a:t>
            </a:r>
            <a:r>
              <a:rPr lang="en-US" dirty="0"/>
              <a:t> par </a:t>
            </a:r>
            <a:r>
              <a:rPr lang="en-US" dirty="0" err="1"/>
              <a:t>lui</a:t>
            </a:r>
            <a:r>
              <a:rPr lang="en-US" dirty="0"/>
              <a:t>.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beaucoup de technologies de support.</a:t>
            </a:r>
          </a:p>
          <a:p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son </a:t>
            </a:r>
            <a:r>
              <a:rPr lang="en-US" dirty="0" err="1"/>
              <a:t>propre</a:t>
            </a:r>
            <a:r>
              <a:rPr lang="en-US" dirty="0"/>
              <a:t> </a:t>
            </a:r>
            <a:r>
              <a:rPr lang="en-US" dirty="0" err="1"/>
              <a:t>protocole</a:t>
            </a:r>
            <a:r>
              <a:rPr lang="en-US" dirty="0"/>
              <a:t>.</a:t>
            </a:r>
          </a:p>
          <a:p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protocoles</a:t>
            </a:r>
            <a:r>
              <a:rPr lang="en-US" dirty="0"/>
              <a:t> </a:t>
            </a:r>
            <a:r>
              <a:rPr lang="en-US" dirty="0" err="1"/>
              <a:t>supportent</a:t>
            </a:r>
            <a:r>
              <a:rPr lang="en-US" dirty="0"/>
              <a:t> IP.</a:t>
            </a:r>
          </a:p>
          <a:p>
            <a:r>
              <a:rPr lang="en-US" dirty="0"/>
              <a:t>(transition)</a:t>
            </a:r>
          </a:p>
          <a:p>
            <a:r>
              <a:rPr lang="en-US" dirty="0"/>
              <a:t>…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objets</a:t>
            </a:r>
            <a:r>
              <a:rPr lang="en-US" dirty="0"/>
              <a:t> </a:t>
            </a:r>
            <a:r>
              <a:rPr lang="en-US" dirty="0" err="1"/>
              <a:t>connectés</a:t>
            </a:r>
            <a:r>
              <a:rPr lang="en-US" dirty="0"/>
              <a:t> </a:t>
            </a:r>
            <a:r>
              <a:rPr lang="en-US" dirty="0" err="1"/>
              <a:t>vont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le supporter.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46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Aujourd’hui</a:t>
            </a:r>
            <a:r>
              <a:rPr lang="en-US" dirty="0"/>
              <a:t>, </a:t>
            </a:r>
            <a:r>
              <a:rPr lang="en-US" dirty="0" err="1"/>
              <a:t>qu’entend</a:t>
            </a:r>
            <a:r>
              <a:rPr lang="en-US" dirty="0"/>
              <a:t>-on par </a:t>
            </a:r>
            <a:r>
              <a:rPr lang="en-US" dirty="0" err="1"/>
              <a:t>objet</a:t>
            </a:r>
            <a:r>
              <a:rPr lang="en-US" dirty="0"/>
              <a:t> </a:t>
            </a:r>
            <a:r>
              <a:rPr lang="en-US" dirty="0" err="1"/>
              <a:t>connecté</a:t>
            </a:r>
            <a:r>
              <a:rPr lang="en-US" dirty="0"/>
              <a:t> ?</a:t>
            </a:r>
          </a:p>
          <a:p>
            <a:r>
              <a:rPr lang="en-US" dirty="0"/>
              <a:t>Smart roads – </a:t>
            </a:r>
            <a:r>
              <a:rPr lang="en-US" dirty="0" err="1"/>
              <a:t>dont</a:t>
            </a:r>
            <a:r>
              <a:rPr lang="en-US" dirty="0"/>
              <a:t> les </a:t>
            </a:r>
            <a:r>
              <a:rPr lang="en-US" dirty="0" err="1"/>
              <a:t>panneaux</a:t>
            </a:r>
            <a:r>
              <a:rPr lang="en-US" dirty="0"/>
              <a:t> </a:t>
            </a:r>
            <a:r>
              <a:rPr lang="en-US" dirty="0" err="1"/>
              <a:t>s’adaptent</a:t>
            </a:r>
            <a:r>
              <a:rPr lang="en-US" dirty="0"/>
              <a:t> au </a:t>
            </a:r>
            <a:r>
              <a:rPr lang="en-US" dirty="0" err="1"/>
              <a:t>climat</a:t>
            </a:r>
            <a:r>
              <a:rPr lang="en-US" dirty="0"/>
              <a:t> et aux conditions de </a:t>
            </a:r>
            <a:r>
              <a:rPr lang="en-US" dirty="0" err="1"/>
              <a:t>cirtulation</a:t>
            </a:r>
            <a:endParaRPr lang="en-US" dirty="0"/>
          </a:p>
          <a:p>
            <a:r>
              <a:rPr lang="en-US" dirty="0"/>
              <a:t>Smart cities – qui </a:t>
            </a:r>
            <a:r>
              <a:rPr lang="en-US" dirty="0" err="1"/>
              <a:t>mesure</a:t>
            </a:r>
            <a:r>
              <a:rPr lang="en-US" dirty="0"/>
              <a:t> le </a:t>
            </a:r>
            <a:r>
              <a:rPr lang="en-US" dirty="0" err="1"/>
              <a:t>niveau</a:t>
            </a:r>
            <a:r>
              <a:rPr lang="en-US" dirty="0"/>
              <a:t> de bruit et de pollution</a:t>
            </a:r>
          </a:p>
          <a:p>
            <a:r>
              <a:rPr lang="en-US" dirty="0"/>
              <a:t>Smart parking – qui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indique</a:t>
            </a:r>
            <a:r>
              <a:rPr lang="en-US" dirty="0"/>
              <a:t> le </a:t>
            </a:r>
            <a:r>
              <a:rPr lang="en-US" dirty="0" err="1"/>
              <a:t>nombre</a:t>
            </a:r>
            <a:r>
              <a:rPr lang="en-US" dirty="0"/>
              <a:t> et la </a:t>
            </a:r>
            <a:r>
              <a:rPr lang="en-US" dirty="0" err="1"/>
              <a:t>localisation</a:t>
            </a:r>
            <a:r>
              <a:rPr lang="en-US" dirty="0"/>
              <a:t> des places </a:t>
            </a:r>
            <a:r>
              <a:rPr lang="en-US" dirty="0" err="1"/>
              <a:t>libres</a:t>
            </a:r>
            <a:endParaRPr lang="en-US" dirty="0"/>
          </a:p>
          <a:p>
            <a:r>
              <a:rPr lang="en-US" dirty="0"/>
              <a:t>Smart phone – qui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donne</a:t>
            </a:r>
            <a:r>
              <a:rPr lang="en-US" dirty="0"/>
              <a:t> </a:t>
            </a:r>
            <a:r>
              <a:rPr lang="en-US" dirty="0" err="1"/>
              <a:t>accès</a:t>
            </a:r>
            <a:r>
              <a:rPr lang="en-US" dirty="0"/>
              <a:t> à Internet </a:t>
            </a:r>
            <a:r>
              <a:rPr lang="en-US" dirty="0" err="1"/>
              <a:t>mais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à </a:t>
            </a:r>
            <a:r>
              <a:rPr lang="en-US" dirty="0" err="1"/>
              <a:t>certains</a:t>
            </a:r>
            <a:r>
              <a:rPr lang="en-US" dirty="0"/>
              <a:t> </a:t>
            </a:r>
            <a:r>
              <a:rPr lang="en-US" dirty="0" err="1"/>
              <a:t>magasins</a:t>
            </a:r>
            <a:r>
              <a:rPr lang="en-US" dirty="0"/>
              <a:t> de savoir </a:t>
            </a:r>
            <a:r>
              <a:rPr lang="en-US" dirty="0" err="1"/>
              <a:t>devant</a:t>
            </a:r>
            <a:r>
              <a:rPr lang="en-US" dirty="0"/>
              <a:t>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produit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passez</a:t>
            </a:r>
            <a:r>
              <a:rPr lang="en-US" dirty="0"/>
              <a:t> le plus de temps</a:t>
            </a:r>
          </a:p>
          <a:p>
            <a:r>
              <a:rPr lang="en-US" dirty="0"/>
              <a:t>Smart watch – qui </a:t>
            </a:r>
            <a:r>
              <a:rPr lang="en-US" dirty="0" err="1"/>
              <a:t>mesure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pulsations </a:t>
            </a:r>
            <a:r>
              <a:rPr lang="en-US" dirty="0" err="1"/>
              <a:t>cardiaques</a:t>
            </a:r>
            <a:r>
              <a:rPr lang="en-US" dirty="0"/>
              <a:t>, </a:t>
            </a:r>
            <a:r>
              <a:rPr lang="en-US" dirty="0" err="1"/>
              <a:t>vos</a:t>
            </a:r>
            <a:r>
              <a:rPr lang="en-US" dirty="0"/>
              <a:t> performances </a:t>
            </a:r>
            <a:r>
              <a:rPr lang="en-US" dirty="0" err="1"/>
              <a:t>sportives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stress</a:t>
            </a:r>
          </a:p>
          <a:p>
            <a:r>
              <a:rPr lang="en-US" dirty="0" err="1"/>
              <a:t>Détection</a:t>
            </a:r>
            <a:r>
              <a:rPr lang="en-US" dirty="0"/>
              <a:t> de feu de </a:t>
            </a:r>
            <a:r>
              <a:rPr lang="en-US" dirty="0" err="1"/>
              <a:t>forêt</a:t>
            </a:r>
            <a:r>
              <a:rPr lang="en-US" dirty="0"/>
              <a:t>, de </a:t>
            </a:r>
            <a:r>
              <a:rPr lang="en-US" dirty="0" err="1"/>
              <a:t>fuite</a:t>
            </a:r>
            <a:r>
              <a:rPr lang="en-US" dirty="0"/>
              <a:t> </a:t>
            </a:r>
            <a:r>
              <a:rPr lang="en-US" dirty="0" err="1"/>
              <a:t>d’eau</a:t>
            </a:r>
            <a:r>
              <a:rPr lang="en-US" dirty="0"/>
              <a:t>, de radiation.</a:t>
            </a:r>
          </a:p>
          <a:p>
            <a:r>
              <a:rPr lang="en-US" dirty="0" err="1"/>
              <a:t>Arrosage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function de la </a:t>
            </a:r>
            <a:r>
              <a:rPr lang="en-US" dirty="0" err="1"/>
              <a:t>météo</a:t>
            </a:r>
            <a:r>
              <a:rPr lang="en-US" dirty="0"/>
              <a:t>.</a:t>
            </a:r>
          </a:p>
          <a:p>
            <a:r>
              <a:rPr lang="en-US" dirty="0" err="1"/>
              <a:t>Mesure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l’air</a:t>
            </a:r>
            <a:r>
              <a:rPr lang="en-US" dirty="0"/>
              <a:t>.</a:t>
            </a:r>
          </a:p>
          <a:p>
            <a:r>
              <a:rPr lang="en-US" dirty="0" err="1"/>
              <a:t>Outil</a:t>
            </a:r>
            <a:r>
              <a:rPr lang="en-US" dirty="0"/>
              <a:t> de maintenance preventive.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On </a:t>
            </a:r>
            <a:r>
              <a:rPr lang="en-US" dirty="0" err="1"/>
              <a:t>prédit</a:t>
            </a:r>
            <a:r>
              <a:rPr lang="en-US" dirty="0"/>
              <a:t> 50 milliards </a:t>
            </a:r>
            <a:r>
              <a:rPr lang="en-US" dirty="0" err="1"/>
              <a:t>d’objets</a:t>
            </a:r>
            <a:r>
              <a:rPr lang="en-US" dirty="0"/>
              <a:t> </a:t>
            </a:r>
            <a:r>
              <a:rPr lang="en-US" dirty="0" err="1"/>
              <a:t>connectés</a:t>
            </a:r>
            <a:r>
              <a:rPr lang="en-US" dirty="0"/>
              <a:t> </a:t>
            </a:r>
            <a:r>
              <a:rPr lang="en-US" dirty="0" err="1"/>
              <a:t>d’ici</a:t>
            </a:r>
            <a:r>
              <a:rPr lang="en-US" dirty="0"/>
              <a:t> 2020.</a:t>
            </a:r>
          </a:p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 ? -&gt; slide </a:t>
            </a:r>
            <a:r>
              <a:rPr lang="en-US" dirty="0" err="1"/>
              <a:t>suivant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00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La </a:t>
            </a:r>
            <a:r>
              <a:rPr lang="en-US" dirty="0" err="1"/>
              <a:t>miniaturisation</a:t>
            </a:r>
            <a:r>
              <a:rPr lang="en-US" dirty="0"/>
              <a:t> et la </a:t>
            </a:r>
            <a:r>
              <a:rPr lang="en-US" dirty="0" err="1"/>
              <a:t>démocratisation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fr-BE" dirty="0"/>
              <a:t>e contrôleur que vous avez reçu coûte moins de 10 dollars mais peut se connecter sur un réseau </a:t>
            </a:r>
            <a:r>
              <a:rPr lang="fr-BE" dirty="0" err="1"/>
              <a:t>WiFi</a:t>
            </a:r>
            <a:r>
              <a:rPr lang="fr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6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La </a:t>
            </a:r>
            <a:r>
              <a:rPr lang="en-US" dirty="0" err="1"/>
              <a:t>disponibilité</a:t>
            </a:r>
            <a:r>
              <a:rPr lang="en-US" dirty="0"/>
              <a:t> des </a:t>
            </a:r>
            <a:r>
              <a:rPr lang="en-US" dirty="0" err="1"/>
              <a:t>connexions</a:t>
            </a:r>
            <a:r>
              <a:rPr lang="en-US" dirty="0"/>
              <a:t> sans fil.</a:t>
            </a:r>
          </a:p>
          <a:p>
            <a:endParaRPr lang="en-US" dirty="0"/>
          </a:p>
          <a:p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objet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se connecter </a:t>
            </a:r>
            <a:r>
              <a:rPr lang="en-US" dirty="0" err="1"/>
              <a:t>directement</a:t>
            </a:r>
            <a:r>
              <a:rPr lang="en-US" dirty="0"/>
              <a:t> à un Access Point </a:t>
            </a:r>
            <a:r>
              <a:rPr lang="en-US" dirty="0" err="1"/>
              <a:t>WiFi</a:t>
            </a:r>
            <a:r>
              <a:rPr lang="en-US" dirty="0"/>
              <a:t>, au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Cellulaire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à un satellite.</a:t>
            </a:r>
          </a:p>
          <a:p>
            <a:r>
              <a:rPr lang="en-US" dirty="0" err="1"/>
              <a:t>Ou</a:t>
            </a:r>
            <a:r>
              <a:rPr lang="en-US" dirty="0"/>
              <a:t> le faire par </a:t>
            </a:r>
            <a:r>
              <a:rPr lang="en-US" dirty="0" err="1"/>
              <a:t>l’intermédiaire</a:t>
            </a:r>
            <a:r>
              <a:rPr lang="en-US" dirty="0"/>
              <a:t> de </a:t>
            </a:r>
            <a:r>
              <a:rPr lang="en-US" dirty="0" err="1"/>
              <a:t>votre</a:t>
            </a:r>
            <a:r>
              <a:rPr lang="en-US" dirty="0"/>
              <a:t> smartphone (</a:t>
            </a:r>
            <a:r>
              <a:rPr lang="en-US" dirty="0" err="1"/>
              <a:t>comme</a:t>
            </a:r>
            <a:r>
              <a:rPr lang="en-US" dirty="0"/>
              <a:t> ma </a:t>
            </a:r>
            <a:r>
              <a:rPr lang="en-US" dirty="0" err="1"/>
              <a:t>montre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d’un </a:t>
            </a:r>
            <a:r>
              <a:rPr lang="en-US" dirty="0" err="1"/>
              <a:t>autre</a:t>
            </a:r>
            <a:r>
              <a:rPr lang="en-US" dirty="0"/>
              <a:t> type de gateway.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04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Nous </a:t>
            </a:r>
            <a:r>
              <a:rPr lang="en-US" dirty="0" err="1"/>
              <a:t>avons</a:t>
            </a:r>
            <a:r>
              <a:rPr lang="en-US" dirty="0"/>
              <a:t> à disposition des </a:t>
            </a:r>
            <a:r>
              <a:rPr lang="en-US" dirty="0" err="1"/>
              <a:t>protocoles</a:t>
            </a:r>
            <a:r>
              <a:rPr lang="en-US" dirty="0"/>
              <a:t> pour </a:t>
            </a:r>
            <a:r>
              <a:rPr lang="en-US" dirty="0" err="1"/>
              <a:t>communiquer</a:t>
            </a:r>
            <a:r>
              <a:rPr lang="en-US" dirty="0"/>
              <a:t> sur de </a:t>
            </a:r>
            <a:r>
              <a:rPr lang="en-US" dirty="0" err="1"/>
              <a:t>très</a:t>
            </a:r>
            <a:r>
              <a:rPr lang="en-US" dirty="0"/>
              <a:t> petites distances (</a:t>
            </a:r>
            <a:r>
              <a:rPr lang="en-US" dirty="0" err="1"/>
              <a:t>moins</a:t>
            </a:r>
            <a:r>
              <a:rPr lang="en-US" dirty="0"/>
              <a:t> de 10 cm).</a:t>
            </a:r>
          </a:p>
          <a:p>
            <a:r>
              <a:rPr lang="en-US" dirty="0"/>
              <a:t>Tout </a:t>
            </a:r>
            <a:r>
              <a:rPr lang="en-US" dirty="0" err="1"/>
              <a:t>comme</a:t>
            </a:r>
            <a:r>
              <a:rPr lang="en-US" dirty="0"/>
              <a:t> sur des distances beaucoup plus </a:t>
            </a:r>
            <a:r>
              <a:rPr lang="en-US" dirty="0" err="1"/>
              <a:t>importantes</a:t>
            </a:r>
            <a:r>
              <a:rPr lang="en-US" dirty="0"/>
              <a:t> (</a:t>
            </a:r>
            <a:r>
              <a:rPr lang="en-US" dirty="0" err="1"/>
              <a:t>jusqu’à</a:t>
            </a:r>
            <a:r>
              <a:rPr lang="en-US" dirty="0"/>
              <a:t> ~100 km).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3AC9-2B10-45FF-A031-3979ED4660C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9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058988"/>
            <a:ext cx="6407150" cy="1470025"/>
          </a:xfrm>
        </p:spPr>
        <p:txBody>
          <a:bodyPr/>
          <a:lstStyle>
            <a:lvl1pPr algn="r">
              <a:defRPr sz="2800">
                <a:solidFill>
                  <a:srgbClr val="3A70DC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814763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ln algn="ctr"/>
        </p:spPr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  <p:sp>
        <p:nvSpPr>
          <p:cNvPr id="5127" name="Text Box 7"/>
          <p:cNvSpPr txBox="1">
            <a:spLocks noChangeArrowheads="1"/>
          </p:cNvSpPr>
          <p:nvPr userDrawn="1"/>
        </p:nvSpPr>
        <p:spPr bwMode="auto">
          <a:xfrm>
            <a:off x="1835150" y="6548438"/>
            <a:ext cx="8848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BE" sz="1200" dirty="0">
                <a:solidFill>
                  <a:schemeClr val="bg1"/>
                </a:solidFill>
                <a:latin typeface="Verdana" pitchFamily="34" charset="0"/>
              </a:rPr>
              <a:t>S. BETTE</a:t>
            </a:r>
            <a:endParaRPr lang="fr-FR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838200" y="64770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fld id="{722B92C9-D6EE-47DF-9426-2927C99DC7E8}" type="slidenum">
              <a:rPr lang="fr-FR" sz="2000">
                <a:solidFill>
                  <a:schemeClr val="bg1"/>
                </a:solidFill>
                <a:latin typeface="Verdana" pitchFamily="34" charset="0"/>
              </a:rPr>
              <a:pPr eaLnBrk="1" hangingPunct="1"/>
              <a:t>‹#›</a:t>
            </a:fld>
            <a:endParaRPr lang="fr-FR" sz="200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0A7DE-A534-42D1-827D-F6A35AE9AD1A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02438" y="188913"/>
            <a:ext cx="2230437" cy="60483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42088" cy="60483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EA756D-A99A-4CA9-9815-56588E82524A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1DD298-41D7-416E-A82E-32D48D4CC040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9BF86C-CBAA-454F-9331-6B4AE86B218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7338" y="836613"/>
            <a:ext cx="420528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5025" y="836613"/>
            <a:ext cx="42068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E1682B-F2E8-4DD1-9F50-D9324EA26E7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9C6778-8BCC-4BEE-9A41-8393C8A98692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B7F623-C15B-4B8E-88C8-C9BD2B7EE14C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2F20AF-6F76-40CF-BBD1-4745F1746830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FF5430-CFB2-49BD-8005-F1310EA3E70E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1764CD-0F63-47FD-86EE-789D26AC9E3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SET : Electromagnétisme et Télécommunications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88913"/>
            <a:ext cx="8924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" y="64770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68A1E06B-0BF0-43A1-A6DE-E470199EC995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4525" y="6323013"/>
            <a:ext cx="5192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SET : Electromagnétisme et Télécommunications</a:t>
            </a:r>
          </a:p>
        </p:txBody>
      </p:sp>
      <p:sp>
        <p:nvSpPr>
          <p:cNvPr id="4107" name="Text Box 11"/>
          <p:cNvSpPr txBox="1">
            <a:spLocks noChangeArrowheads="1"/>
          </p:cNvSpPr>
          <p:nvPr userDrawn="1"/>
        </p:nvSpPr>
        <p:spPr bwMode="auto">
          <a:xfrm>
            <a:off x="1835150" y="6548438"/>
            <a:ext cx="8848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BE" sz="1200" dirty="0">
                <a:solidFill>
                  <a:schemeClr val="bg1"/>
                </a:solidFill>
                <a:latin typeface="Verdana" pitchFamily="34" charset="0"/>
              </a:rPr>
              <a:t>S. BETTE</a:t>
            </a:r>
            <a:endParaRPr lang="fr-FR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 userDrawn="1"/>
        </p:nvSpPr>
        <p:spPr bwMode="auto">
          <a:xfrm flipV="1">
            <a:off x="228600" y="692150"/>
            <a:ext cx="86868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6613"/>
            <a:ext cx="856456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q"/>
        <a:defRPr sz="2000">
          <a:solidFill>
            <a:srgbClr val="1153B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1153B5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1153B5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rgbClr val="1153B5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1153B5"/>
          </a:solidFill>
          <a:latin typeface="+mj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1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4.wmf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5.wmf"/><Relationship Id="rId26" Type="http://schemas.openxmlformats.org/officeDocument/2006/relationships/image" Target="../media/image3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oleObject" Target="../embeddings/oleObject6.bin"/><Relationship Id="rId25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5.png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27.png"/><Relationship Id="rId10" Type="http://schemas.openxmlformats.org/officeDocument/2006/relationships/image" Target="../media/image20.png"/><Relationship Id="rId19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C1BA928-B899-41CD-8008-272A02541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83970" name="Picture 2" descr="http://biznews_com.s3.amazonaws.com/2015/08/report-mar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76" y="1954736"/>
            <a:ext cx="4517548" cy="3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1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necteur droit 497"/>
          <p:cNvCxnSpPr/>
          <p:nvPr/>
        </p:nvCxnSpPr>
        <p:spPr bwMode="auto">
          <a:xfrm>
            <a:off x="2945447" y="4499062"/>
            <a:ext cx="223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E6F9-4862-4380-97AD-F3C0955706AE}" type="slidenum">
              <a:rPr lang="fr-FR"/>
              <a:pPr/>
              <a:t>10</a:t>
            </a:fld>
            <a:endParaRPr lang="fr-FR" dirty="0"/>
          </a:p>
        </p:txBody>
      </p:sp>
      <p:sp>
        <p:nvSpPr>
          <p:cNvPr id="40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SET : Electromagnétisme et Télécommunications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de l’Internet</a:t>
            </a:r>
            <a:endParaRPr lang="fr-FR" dirty="0"/>
          </a:p>
        </p:txBody>
      </p:sp>
      <p:sp>
        <p:nvSpPr>
          <p:cNvPr id="181" name="Rectangle 180"/>
          <p:cNvSpPr/>
          <p:nvPr/>
        </p:nvSpPr>
        <p:spPr bwMode="auto">
          <a:xfrm>
            <a:off x="8565432" y="2110057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8565432" y="2500582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8565432" y="2891107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8565432" y="3443266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8565432" y="3833791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8565432" y="4224316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8543447" y="2109670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8543447" y="2500195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8543447" y="2890720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1" name="ZoneTexte 190"/>
          <p:cNvSpPr txBox="1"/>
          <p:nvPr/>
        </p:nvSpPr>
        <p:spPr>
          <a:xfrm>
            <a:off x="8543447" y="3442879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8543447" y="3833404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7" name="ZoneTexte 196"/>
          <p:cNvSpPr txBox="1"/>
          <p:nvPr/>
        </p:nvSpPr>
        <p:spPr>
          <a:xfrm>
            <a:off x="8543447" y="4223929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8001359" y="2627062"/>
            <a:ext cx="276225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 bwMode="auto">
          <a:xfrm>
            <a:off x="7469489" y="3202894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207" name="Connecteur droit 206"/>
          <p:cNvCxnSpPr>
            <a:stCxn id="199" idx="0"/>
            <a:endCxn id="181" idx="1"/>
          </p:cNvCxnSpPr>
          <p:nvPr/>
        </p:nvCxnSpPr>
        <p:spPr bwMode="auto">
          <a:xfrm rot="5400000" flipH="1" flipV="1">
            <a:off x="8163006" y="2224636"/>
            <a:ext cx="378892" cy="425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208"/>
          <p:cNvCxnSpPr/>
          <p:nvPr/>
        </p:nvCxnSpPr>
        <p:spPr bwMode="auto">
          <a:xfrm rot="5400000">
            <a:off x="8080831" y="2854571"/>
            <a:ext cx="66811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Connecteur droit 211"/>
          <p:cNvCxnSpPr/>
          <p:nvPr/>
        </p:nvCxnSpPr>
        <p:spPr bwMode="auto">
          <a:xfrm flipV="1">
            <a:off x="8420128" y="3030084"/>
            <a:ext cx="1453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Connecteur droit 212"/>
          <p:cNvCxnSpPr/>
          <p:nvPr/>
        </p:nvCxnSpPr>
        <p:spPr bwMode="auto">
          <a:xfrm flipV="1">
            <a:off x="8420128" y="2639695"/>
            <a:ext cx="1453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Connecteur droit 213"/>
          <p:cNvCxnSpPr/>
          <p:nvPr/>
        </p:nvCxnSpPr>
        <p:spPr bwMode="auto">
          <a:xfrm flipV="1">
            <a:off x="8275643" y="2715677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" name="Rectangle 218"/>
          <p:cNvSpPr/>
          <p:nvPr/>
        </p:nvSpPr>
        <p:spPr bwMode="auto">
          <a:xfrm>
            <a:off x="8001359" y="3881697"/>
            <a:ext cx="276225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8005856" y="3827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222" name="Connecteur droit 221"/>
          <p:cNvCxnSpPr/>
          <p:nvPr/>
        </p:nvCxnSpPr>
        <p:spPr bwMode="auto">
          <a:xfrm>
            <a:off x="8275642" y="3971384"/>
            <a:ext cx="288000" cy="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224"/>
          <p:cNvCxnSpPr>
            <a:stCxn id="190" idx="1"/>
          </p:cNvCxnSpPr>
          <p:nvPr/>
        </p:nvCxnSpPr>
        <p:spPr bwMode="auto">
          <a:xfrm rot="10800000" flipV="1">
            <a:off x="8281266" y="3581379"/>
            <a:ext cx="284167" cy="296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Connecteur droit 227"/>
          <p:cNvCxnSpPr/>
          <p:nvPr/>
        </p:nvCxnSpPr>
        <p:spPr bwMode="auto">
          <a:xfrm rot="16200000" flipV="1">
            <a:off x="8281266" y="4058228"/>
            <a:ext cx="284167" cy="296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Connecteur droit 231"/>
          <p:cNvCxnSpPr>
            <a:stCxn id="199" idx="1"/>
            <a:endCxn id="203" idx="0"/>
          </p:cNvCxnSpPr>
          <p:nvPr/>
        </p:nvCxnSpPr>
        <p:spPr bwMode="auto">
          <a:xfrm rot="10800000" flipV="1">
            <a:off x="7559489" y="2717062"/>
            <a:ext cx="441870" cy="485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Connecteur droit 233"/>
          <p:cNvCxnSpPr>
            <a:stCxn id="219" idx="1"/>
            <a:endCxn id="203" idx="2"/>
          </p:cNvCxnSpPr>
          <p:nvPr/>
        </p:nvCxnSpPr>
        <p:spPr bwMode="auto">
          <a:xfrm rot="10800000">
            <a:off x="7559489" y="3382895"/>
            <a:ext cx="441870" cy="588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8" name="Rectangle 237"/>
          <p:cNvSpPr/>
          <p:nvPr/>
        </p:nvSpPr>
        <p:spPr bwMode="auto">
          <a:xfrm>
            <a:off x="7337402" y="2003472"/>
            <a:ext cx="1627517" cy="2679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7386696" y="4376073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Entreprise</a:t>
            </a:r>
          </a:p>
        </p:txBody>
      </p:sp>
      <p:grpSp>
        <p:nvGrpSpPr>
          <p:cNvPr id="13" name="Groupe 279"/>
          <p:cNvGrpSpPr/>
          <p:nvPr/>
        </p:nvGrpSpPr>
        <p:grpSpPr>
          <a:xfrm>
            <a:off x="1499517" y="2142637"/>
            <a:ext cx="302559" cy="2266950"/>
            <a:chOff x="1866900" y="1847850"/>
            <a:chExt cx="342900" cy="1619250"/>
          </a:xfrm>
          <a:noFill/>
        </p:grpSpPr>
        <p:sp>
          <p:nvSpPr>
            <p:cNvPr id="278" name="Rectangle à coins arrondis 277"/>
            <p:cNvSpPr/>
            <p:nvPr/>
          </p:nvSpPr>
          <p:spPr bwMode="auto">
            <a:xfrm>
              <a:off x="1866900" y="1847850"/>
              <a:ext cx="342900" cy="161925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79" name="ZoneTexte 278"/>
            <p:cNvSpPr txBox="1"/>
            <p:nvPr/>
          </p:nvSpPr>
          <p:spPr>
            <a:xfrm>
              <a:off x="1876425" y="2476500"/>
              <a:ext cx="33054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Tf</a:t>
              </a:r>
            </a:p>
          </p:txBody>
        </p:sp>
      </p:grpSp>
      <p:grpSp>
        <p:nvGrpSpPr>
          <p:cNvPr id="14" name="Groupe 171"/>
          <p:cNvGrpSpPr/>
          <p:nvPr/>
        </p:nvGrpSpPr>
        <p:grpSpPr>
          <a:xfrm>
            <a:off x="2455792" y="4007387"/>
            <a:ext cx="828000" cy="585871"/>
            <a:chOff x="2214155" y="3312000"/>
            <a:chExt cx="828000" cy="585871"/>
          </a:xfrm>
        </p:grpSpPr>
        <p:sp>
          <p:nvSpPr>
            <p:cNvPr id="276" name="Ellipse 275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15" name="Groupe 168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270" name="Rectangle 26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271" name="ZoneTexte 27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128" name="Rectangle 127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135" name="Connecteur droit 134"/>
            <p:cNvCxnSpPr>
              <a:stCxn id="131" idx="3"/>
              <a:endCxn id="128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Connecteur droit 159"/>
            <p:cNvCxnSpPr>
              <a:stCxn id="131" idx="2"/>
              <a:endCxn id="27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Connecteur droit 167"/>
            <p:cNvCxnSpPr>
              <a:stCxn id="270" idx="3"/>
              <a:endCxn id="128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e 291"/>
          <p:cNvGrpSpPr/>
          <p:nvPr/>
        </p:nvGrpSpPr>
        <p:grpSpPr>
          <a:xfrm>
            <a:off x="5089641" y="4127221"/>
            <a:ext cx="1429496" cy="720000"/>
            <a:chOff x="4531298" y="3107748"/>
            <a:chExt cx="1429496" cy="720000"/>
          </a:xfrm>
        </p:grpSpPr>
        <p:grpSp>
          <p:nvGrpSpPr>
            <p:cNvPr id="17" name="Groupe 289"/>
            <p:cNvGrpSpPr/>
            <p:nvPr/>
          </p:nvGrpSpPr>
          <p:grpSpPr>
            <a:xfrm>
              <a:off x="4531298" y="3107748"/>
              <a:ext cx="1429496" cy="720000"/>
              <a:chOff x="3855023" y="1745673"/>
              <a:chExt cx="1429496" cy="720000"/>
            </a:xfrm>
          </p:grpSpPr>
          <p:sp>
            <p:nvSpPr>
              <p:cNvPr id="174" name="Ellipse 173"/>
              <p:cNvSpPr/>
              <p:nvPr/>
            </p:nvSpPr>
            <p:spPr bwMode="auto">
              <a:xfrm>
                <a:off x="3855023" y="1745673"/>
                <a:ext cx="1429496" cy="72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grpSp>
            <p:nvGrpSpPr>
              <p:cNvPr id="19" name="Groupe 205"/>
              <p:cNvGrpSpPr/>
              <p:nvPr/>
            </p:nvGrpSpPr>
            <p:grpSpPr>
              <a:xfrm>
                <a:off x="4256918" y="1845999"/>
                <a:ext cx="638505" cy="523742"/>
                <a:chOff x="4220830" y="1860025"/>
                <a:chExt cx="638505" cy="523742"/>
              </a:xfrm>
            </p:grpSpPr>
            <p:grpSp>
              <p:nvGrpSpPr>
                <p:cNvPr id="20" name="Groupe 174"/>
                <p:cNvGrpSpPr/>
                <p:nvPr/>
              </p:nvGrpSpPr>
              <p:grpSpPr>
                <a:xfrm>
                  <a:off x="4396453" y="2106768"/>
                  <a:ext cx="287259" cy="276999"/>
                  <a:chOff x="2508976" y="3670645"/>
                  <a:chExt cx="287259" cy="276999"/>
                </a:xfrm>
              </p:grpSpPr>
              <p:sp>
                <p:nvSpPr>
                  <p:cNvPr id="198" name="Rectangle 197"/>
                  <p:cNvSpPr>
                    <a:spLocks noChangeAspect="1"/>
                  </p:cNvSpPr>
                  <p:nvPr/>
                </p:nvSpPr>
                <p:spPr bwMode="auto">
                  <a:xfrm>
                    <a:off x="2562605" y="3719144"/>
                    <a:ext cx="180000" cy="180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fr-BE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/>
                    </a:endParaRPr>
                  </a:p>
                </p:txBody>
              </p:sp>
              <p:sp>
                <p:nvSpPr>
                  <p:cNvPr id="201" name="ZoneTexte 200"/>
                  <p:cNvSpPr txBox="1"/>
                  <p:nvPr/>
                </p:nvSpPr>
                <p:spPr>
                  <a:xfrm>
                    <a:off x="2508976" y="3670645"/>
                    <a:ext cx="28725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BE" sz="1200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176" name="Rectangle 175"/>
                <p:cNvSpPr>
                  <a:spLocks noChangeAspect="1"/>
                </p:cNvSpPr>
                <p:nvPr/>
              </p:nvSpPr>
              <p:spPr bwMode="auto">
                <a:xfrm>
                  <a:off x="4625705" y="1908524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183" name="ZoneTexte 182"/>
                <p:cNvSpPr txBox="1"/>
                <p:nvPr/>
              </p:nvSpPr>
              <p:spPr>
                <a:xfrm>
                  <a:off x="4572076" y="1860025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84" name="Rectangle 183"/>
                <p:cNvSpPr>
                  <a:spLocks noChangeAspect="1"/>
                </p:cNvSpPr>
                <p:nvPr/>
              </p:nvSpPr>
              <p:spPr bwMode="auto">
                <a:xfrm>
                  <a:off x="4274459" y="1908524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185" name="ZoneTexte 184"/>
                <p:cNvSpPr txBox="1"/>
                <p:nvPr/>
              </p:nvSpPr>
              <p:spPr>
                <a:xfrm>
                  <a:off x="4220830" y="1860025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cxnSp>
              <p:nvCxnSpPr>
                <p:cNvPr id="186" name="Connecteur droit 185"/>
                <p:cNvCxnSpPr>
                  <a:stCxn id="184" idx="3"/>
                  <a:endCxn id="176" idx="1"/>
                </p:cNvCxnSpPr>
                <p:nvPr/>
              </p:nvCxnSpPr>
              <p:spPr bwMode="auto">
                <a:xfrm>
                  <a:off x="4454459" y="1998524"/>
                  <a:ext cx="17124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7" name="Connecteur droit 186"/>
                <p:cNvCxnSpPr>
                  <a:stCxn id="184" idx="2"/>
                  <a:endCxn id="198" idx="1"/>
                </p:cNvCxnSpPr>
                <p:nvPr/>
              </p:nvCxnSpPr>
              <p:spPr bwMode="auto">
                <a:xfrm rot="16200000" flipH="1">
                  <a:off x="4328899" y="2124083"/>
                  <a:ext cx="156743" cy="856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8" name="Connecteur droit 187"/>
                <p:cNvCxnSpPr>
                  <a:stCxn id="198" idx="3"/>
                  <a:endCxn id="176" idx="2"/>
                </p:cNvCxnSpPr>
                <p:nvPr/>
              </p:nvCxnSpPr>
              <p:spPr bwMode="auto">
                <a:xfrm flipV="1">
                  <a:off x="4630082" y="2088524"/>
                  <a:ext cx="85623" cy="15674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" name="Groupe 228"/>
              <p:cNvGrpSpPr/>
              <p:nvPr/>
            </p:nvGrpSpPr>
            <p:grpSpPr>
              <a:xfrm>
                <a:off x="4975837" y="1969371"/>
                <a:ext cx="287259" cy="276999"/>
                <a:chOff x="3063910" y="2489418"/>
                <a:chExt cx="287259" cy="276999"/>
              </a:xfrm>
            </p:grpSpPr>
            <p:sp>
              <p:nvSpPr>
                <p:cNvPr id="215" name="Rectangle 214"/>
                <p:cNvSpPr>
                  <a:spLocks noChangeAspect="1"/>
                </p:cNvSpPr>
                <p:nvPr/>
              </p:nvSpPr>
              <p:spPr bwMode="auto">
                <a:xfrm>
                  <a:off x="3117539" y="2537917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216" name="ZoneTexte 215"/>
                <p:cNvSpPr txBox="1"/>
                <p:nvPr/>
              </p:nvSpPr>
              <p:spPr>
                <a:xfrm>
                  <a:off x="3063910" y="2489418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</a:p>
              </p:txBody>
            </p:sp>
          </p:grpSp>
          <p:grpSp>
            <p:nvGrpSpPr>
              <p:cNvPr id="22" name="Groupe 229"/>
              <p:cNvGrpSpPr/>
              <p:nvPr/>
            </p:nvGrpSpPr>
            <p:grpSpPr>
              <a:xfrm>
                <a:off x="3889245" y="1969371"/>
                <a:ext cx="287259" cy="276999"/>
                <a:chOff x="3063910" y="2489418"/>
                <a:chExt cx="287259" cy="276999"/>
              </a:xfrm>
            </p:grpSpPr>
            <p:sp>
              <p:nvSpPr>
                <p:cNvPr id="231" name="Rectangle 230"/>
                <p:cNvSpPr>
                  <a:spLocks noChangeAspect="1"/>
                </p:cNvSpPr>
                <p:nvPr/>
              </p:nvSpPr>
              <p:spPr bwMode="auto">
                <a:xfrm>
                  <a:off x="3117539" y="2537917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233" name="ZoneTexte 232"/>
                <p:cNvSpPr txBox="1"/>
                <p:nvPr/>
              </p:nvSpPr>
              <p:spPr>
                <a:xfrm>
                  <a:off x="3063910" y="2489418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</a:p>
              </p:txBody>
            </p:sp>
          </p:grpSp>
          <p:cxnSp>
            <p:nvCxnSpPr>
              <p:cNvPr id="237" name="Connecteur droit 236"/>
              <p:cNvCxnSpPr/>
              <p:nvPr/>
            </p:nvCxnSpPr>
            <p:spPr bwMode="auto">
              <a:xfrm rot="10800000" flipV="1">
                <a:off x="4122875" y="1980000"/>
                <a:ext cx="187673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Connecteur droit 284"/>
              <p:cNvCxnSpPr/>
              <p:nvPr/>
            </p:nvCxnSpPr>
            <p:spPr bwMode="auto">
              <a:xfrm>
                <a:off x="4122874" y="2160000"/>
                <a:ext cx="363296" cy="1233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Connecteur droit 286"/>
              <p:cNvCxnSpPr>
                <a:stCxn id="176" idx="3"/>
                <a:endCxn id="215" idx="1"/>
              </p:cNvCxnSpPr>
              <p:nvPr/>
            </p:nvCxnSpPr>
            <p:spPr bwMode="auto">
              <a:xfrm>
                <a:off x="4841793" y="1984498"/>
                <a:ext cx="187673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1" name="ZoneTexte 290"/>
            <p:cNvSpPr txBox="1"/>
            <p:nvPr/>
          </p:nvSpPr>
          <p:spPr>
            <a:xfrm>
              <a:off x="5295133" y="3512808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FR</a:t>
              </a:r>
            </a:p>
          </p:txBody>
        </p:sp>
      </p:grpSp>
      <p:grpSp>
        <p:nvGrpSpPr>
          <p:cNvPr id="23" name="Groupe 292"/>
          <p:cNvGrpSpPr/>
          <p:nvPr/>
        </p:nvGrpSpPr>
        <p:grpSpPr>
          <a:xfrm>
            <a:off x="3650380" y="2677838"/>
            <a:ext cx="828000" cy="585871"/>
            <a:chOff x="2214155" y="3312000"/>
            <a:chExt cx="828000" cy="585871"/>
          </a:xfrm>
        </p:grpSpPr>
        <p:sp>
          <p:nvSpPr>
            <p:cNvPr id="294" name="Ellipse 293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24" name="Groupe 294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03" name="Rectangle 302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04" name="ZoneTexte 303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296" name="Rectangle 295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97" name="ZoneTexte 296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98" name="Rectangle 297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99" name="ZoneTexte 298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00" name="Connecteur droit 299"/>
            <p:cNvCxnSpPr>
              <a:stCxn id="298" idx="3"/>
              <a:endCxn id="296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Connecteur droit 300"/>
            <p:cNvCxnSpPr>
              <a:stCxn id="298" idx="2"/>
              <a:endCxn id="303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Connecteur droit 301"/>
            <p:cNvCxnSpPr>
              <a:stCxn id="303" idx="3"/>
              <a:endCxn id="296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e 304"/>
          <p:cNvGrpSpPr/>
          <p:nvPr/>
        </p:nvGrpSpPr>
        <p:grpSpPr>
          <a:xfrm>
            <a:off x="4531161" y="2731626"/>
            <a:ext cx="828000" cy="585871"/>
            <a:chOff x="2214155" y="3312000"/>
            <a:chExt cx="828000" cy="585871"/>
          </a:xfrm>
        </p:grpSpPr>
        <p:sp>
          <p:nvSpPr>
            <p:cNvPr id="306" name="Ellipse 305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26" name="Groupe 306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15" name="Rectangle 314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16" name="ZoneTexte 315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08" name="Rectangle 307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09" name="ZoneTexte 308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10" name="Rectangle 309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11" name="ZoneTexte 310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12" name="Connecteur droit 311"/>
            <p:cNvCxnSpPr>
              <a:stCxn id="310" idx="3"/>
              <a:endCxn id="308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Connecteur droit 312"/>
            <p:cNvCxnSpPr>
              <a:stCxn id="310" idx="2"/>
              <a:endCxn id="315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Connecteur droit 313"/>
            <p:cNvCxnSpPr>
              <a:stCxn id="315" idx="3"/>
              <a:endCxn id="308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e 316"/>
          <p:cNvGrpSpPr/>
          <p:nvPr/>
        </p:nvGrpSpPr>
        <p:grpSpPr>
          <a:xfrm>
            <a:off x="4047067" y="3229168"/>
            <a:ext cx="828000" cy="585871"/>
            <a:chOff x="2214155" y="3312000"/>
            <a:chExt cx="828000" cy="585871"/>
          </a:xfrm>
        </p:grpSpPr>
        <p:sp>
          <p:nvSpPr>
            <p:cNvPr id="318" name="Ellipse 317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28" name="Groupe 318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27" name="Rectangle 326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28" name="ZoneTexte 327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20" name="Rectangle 319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21" name="ZoneTexte 320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22" name="Rectangle 321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23" name="ZoneTexte 322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24" name="Connecteur droit 323"/>
            <p:cNvCxnSpPr>
              <a:stCxn id="322" idx="3"/>
              <a:endCxn id="320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Connecteur droit 324"/>
            <p:cNvCxnSpPr>
              <a:stCxn id="322" idx="2"/>
              <a:endCxn id="327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Connecteur droit 325"/>
            <p:cNvCxnSpPr>
              <a:stCxn id="327" idx="3"/>
              <a:endCxn id="320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e 329"/>
          <p:cNvGrpSpPr/>
          <p:nvPr/>
        </p:nvGrpSpPr>
        <p:grpSpPr>
          <a:xfrm>
            <a:off x="2722532" y="3296402"/>
            <a:ext cx="828000" cy="585871"/>
            <a:chOff x="2214155" y="3312000"/>
            <a:chExt cx="828000" cy="585871"/>
          </a:xfrm>
        </p:grpSpPr>
        <p:sp>
          <p:nvSpPr>
            <p:cNvPr id="331" name="Ellipse 330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30" name="Groupe 331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40" name="Rectangle 33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41" name="ZoneTexte 34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33" name="Rectangle 332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34" name="ZoneTexte 333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36" name="ZoneTexte 335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37" name="Connecteur droit 336"/>
            <p:cNvCxnSpPr>
              <a:stCxn id="335" idx="3"/>
              <a:endCxn id="333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Connecteur droit 337"/>
            <p:cNvCxnSpPr>
              <a:stCxn id="335" idx="2"/>
              <a:endCxn id="34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Connecteur droit 338"/>
            <p:cNvCxnSpPr>
              <a:stCxn id="340" idx="3"/>
              <a:endCxn id="333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e 341"/>
          <p:cNvGrpSpPr/>
          <p:nvPr/>
        </p:nvGrpSpPr>
        <p:grpSpPr>
          <a:xfrm>
            <a:off x="5317814" y="3323297"/>
            <a:ext cx="828000" cy="585871"/>
            <a:chOff x="2214155" y="3312000"/>
            <a:chExt cx="828000" cy="585871"/>
          </a:xfrm>
        </p:grpSpPr>
        <p:sp>
          <p:nvSpPr>
            <p:cNvPr id="343" name="Ellipse 342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32" name="Groupe 343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52" name="Rectangle 351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45" name="Rectangle 344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47" name="Rectangle 346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48" name="ZoneTexte 347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49" name="Connecteur droit 348"/>
            <p:cNvCxnSpPr>
              <a:stCxn id="347" idx="3"/>
              <a:endCxn id="345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Connecteur droit 349"/>
            <p:cNvCxnSpPr>
              <a:stCxn id="347" idx="2"/>
              <a:endCxn id="352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Connecteur droit 350"/>
            <p:cNvCxnSpPr>
              <a:stCxn id="352" idx="3"/>
              <a:endCxn id="345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e 353"/>
          <p:cNvGrpSpPr/>
          <p:nvPr/>
        </p:nvGrpSpPr>
        <p:grpSpPr>
          <a:xfrm>
            <a:off x="5391772" y="2550092"/>
            <a:ext cx="828000" cy="585871"/>
            <a:chOff x="2214155" y="3312000"/>
            <a:chExt cx="828000" cy="585871"/>
          </a:xfrm>
        </p:grpSpPr>
        <p:sp>
          <p:nvSpPr>
            <p:cNvPr id="355" name="Ellipse 354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34" name="Groupe 355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64" name="Rectangle 363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65" name="ZoneTexte 364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57" name="Rectangle 356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58" name="ZoneTexte 357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59" name="Rectangle 358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61" name="Connecteur droit 360"/>
            <p:cNvCxnSpPr>
              <a:stCxn id="359" idx="3"/>
              <a:endCxn id="357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Connecteur droit 361"/>
            <p:cNvCxnSpPr>
              <a:stCxn id="359" idx="2"/>
              <a:endCxn id="364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Connecteur droit 362"/>
            <p:cNvCxnSpPr>
              <a:stCxn id="364" idx="3"/>
              <a:endCxn id="357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7" name="Ellipse 366"/>
          <p:cNvSpPr/>
          <p:nvPr/>
        </p:nvSpPr>
        <p:spPr bwMode="auto">
          <a:xfrm>
            <a:off x="2709085" y="2482855"/>
            <a:ext cx="828000" cy="576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35" name="Groupe 367"/>
          <p:cNvGrpSpPr/>
          <p:nvPr/>
        </p:nvGrpSpPr>
        <p:grpSpPr>
          <a:xfrm>
            <a:off x="2979456" y="2791727"/>
            <a:ext cx="287259" cy="276999"/>
            <a:chOff x="2508976" y="3670645"/>
            <a:chExt cx="287259" cy="276999"/>
          </a:xfrm>
        </p:grpSpPr>
        <p:sp>
          <p:nvSpPr>
            <p:cNvPr id="376" name="Rectangle 375"/>
            <p:cNvSpPr>
              <a:spLocks noChangeAspect="1"/>
            </p:cNvSpPr>
            <p:nvPr/>
          </p:nvSpPr>
          <p:spPr bwMode="auto">
            <a:xfrm>
              <a:off x="2562605" y="3719144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2508976" y="3670645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sp>
        <p:nvSpPr>
          <p:cNvPr id="369" name="Rectangle 368"/>
          <p:cNvSpPr>
            <a:spLocks noChangeAspect="1"/>
          </p:cNvSpPr>
          <p:nvPr/>
        </p:nvSpPr>
        <p:spPr bwMode="auto">
          <a:xfrm>
            <a:off x="3208708" y="2593483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70" name="ZoneTexte 369"/>
          <p:cNvSpPr txBox="1"/>
          <p:nvPr/>
        </p:nvSpPr>
        <p:spPr>
          <a:xfrm>
            <a:off x="3155079" y="2544984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71" name="Rectangle 370"/>
          <p:cNvSpPr>
            <a:spLocks noChangeAspect="1"/>
          </p:cNvSpPr>
          <p:nvPr/>
        </p:nvSpPr>
        <p:spPr bwMode="auto">
          <a:xfrm>
            <a:off x="2857462" y="2593483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72" name="ZoneTexte 371"/>
          <p:cNvSpPr txBox="1"/>
          <p:nvPr/>
        </p:nvSpPr>
        <p:spPr>
          <a:xfrm>
            <a:off x="2803833" y="2544984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73" name="Connecteur droit 372"/>
          <p:cNvCxnSpPr>
            <a:stCxn id="371" idx="3"/>
            <a:endCxn id="369" idx="1"/>
          </p:cNvCxnSpPr>
          <p:nvPr/>
        </p:nvCxnSpPr>
        <p:spPr bwMode="auto">
          <a:xfrm>
            <a:off x="3037462" y="2683483"/>
            <a:ext cx="17124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Connecteur droit 373"/>
          <p:cNvCxnSpPr>
            <a:stCxn id="371" idx="2"/>
            <a:endCxn id="376" idx="1"/>
          </p:cNvCxnSpPr>
          <p:nvPr/>
        </p:nvCxnSpPr>
        <p:spPr bwMode="auto">
          <a:xfrm rot="16200000" flipH="1">
            <a:off x="2911902" y="2809042"/>
            <a:ext cx="156743" cy="8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5" name="Connecteur droit 374"/>
          <p:cNvCxnSpPr>
            <a:stCxn id="376" idx="3"/>
            <a:endCxn id="369" idx="2"/>
          </p:cNvCxnSpPr>
          <p:nvPr/>
        </p:nvCxnSpPr>
        <p:spPr bwMode="auto">
          <a:xfrm flipV="1">
            <a:off x="3213085" y="2773483"/>
            <a:ext cx="85623" cy="1567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e 417"/>
          <p:cNvGrpSpPr/>
          <p:nvPr/>
        </p:nvGrpSpPr>
        <p:grpSpPr>
          <a:xfrm>
            <a:off x="2171203" y="1931528"/>
            <a:ext cx="828000" cy="585871"/>
            <a:chOff x="2214155" y="3312000"/>
            <a:chExt cx="828000" cy="585871"/>
          </a:xfrm>
        </p:grpSpPr>
        <p:sp>
          <p:nvSpPr>
            <p:cNvPr id="419" name="Ellipse 418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37" name="Groupe 419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428" name="Rectangle 427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429" name="ZoneTexte 428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421" name="Rectangle 420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22" name="ZoneTexte 421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423" name="Rectangle 422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24" name="ZoneTexte 423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425" name="Connecteur droit 424"/>
            <p:cNvCxnSpPr>
              <a:stCxn id="423" idx="3"/>
              <a:endCxn id="421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6" name="Connecteur droit 425"/>
            <p:cNvCxnSpPr>
              <a:stCxn id="423" idx="2"/>
              <a:endCxn id="428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7" name="Connecteur droit 426"/>
            <p:cNvCxnSpPr>
              <a:stCxn id="428" idx="3"/>
              <a:endCxn id="421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e 429"/>
          <p:cNvGrpSpPr/>
          <p:nvPr/>
        </p:nvGrpSpPr>
        <p:grpSpPr>
          <a:xfrm>
            <a:off x="6034788" y="1995218"/>
            <a:ext cx="828000" cy="585871"/>
            <a:chOff x="2214155" y="3312000"/>
            <a:chExt cx="828000" cy="585871"/>
          </a:xfrm>
        </p:grpSpPr>
        <p:sp>
          <p:nvSpPr>
            <p:cNvPr id="431" name="Ellipse 430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42" name="Groupe 431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440" name="Rectangle 43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441" name="ZoneTexte 44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433" name="Rectangle 432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34" name="ZoneTexte 433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435" name="Rectangle 434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36" name="ZoneTexte 435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437" name="Connecteur droit 436"/>
            <p:cNvCxnSpPr>
              <a:stCxn id="435" idx="3"/>
              <a:endCxn id="433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Connecteur droit 437"/>
            <p:cNvCxnSpPr>
              <a:stCxn id="435" idx="2"/>
              <a:endCxn id="44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Connecteur droit 438"/>
            <p:cNvCxnSpPr>
              <a:stCxn id="440" idx="3"/>
              <a:endCxn id="433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4" name="Connecteur droit 453"/>
          <p:cNvCxnSpPr>
            <a:stCxn id="380" idx="2"/>
            <a:endCxn id="270" idx="1"/>
          </p:cNvCxnSpPr>
          <p:nvPr/>
        </p:nvCxnSpPr>
        <p:spPr bwMode="auto">
          <a:xfrm>
            <a:off x="1342963" y="3772746"/>
            <a:ext cx="1436829" cy="7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6" name="Connecteur droit 455"/>
          <p:cNvCxnSpPr>
            <a:endCxn id="423" idx="1"/>
          </p:cNvCxnSpPr>
          <p:nvPr/>
        </p:nvCxnSpPr>
        <p:spPr bwMode="auto">
          <a:xfrm flipV="1">
            <a:off x="1342396" y="2132156"/>
            <a:ext cx="977184" cy="297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2" name="Connecteur droit 461"/>
          <p:cNvCxnSpPr>
            <a:stCxn id="428" idx="2"/>
            <a:endCxn id="371" idx="1"/>
          </p:cNvCxnSpPr>
          <p:nvPr/>
        </p:nvCxnSpPr>
        <p:spPr bwMode="auto">
          <a:xfrm rot="16200000" flipH="1">
            <a:off x="2614040" y="2440061"/>
            <a:ext cx="214584" cy="2722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Connecteur droit 467"/>
          <p:cNvCxnSpPr>
            <a:stCxn id="369" idx="3"/>
            <a:endCxn id="298" idx="1"/>
          </p:cNvCxnSpPr>
          <p:nvPr/>
        </p:nvCxnSpPr>
        <p:spPr bwMode="auto">
          <a:xfrm>
            <a:off x="3388708" y="2683483"/>
            <a:ext cx="410049" cy="194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2" name="Connecteur droit 471"/>
          <p:cNvCxnSpPr>
            <a:stCxn id="376" idx="2"/>
            <a:endCxn id="335" idx="0"/>
          </p:cNvCxnSpPr>
          <p:nvPr/>
        </p:nvCxnSpPr>
        <p:spPr bwMode="auto">
          <a:xfrm rot="5400000">
            <a:off x="2848595" y="3132540"/>
            <a:ext cx="386804" cy="162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4" name="Connecteur droit 493"/>
          <p:cNvCxnSpPr/>
          <p:nvPr/>
        </p:nvCxnSpPr>
        <p:spPr bwMode="auto">
          <a:xfrm flipV="1">
            <a:off x="3402155" y="3167062"/>
            <a:ext cx="572225" cy="32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6" name="Connecteur droit 495"/>
          <p:cNvCxnSpPr/>
          <p:nvPr/>
        </p:nvCxnSpPr>
        <p:spPr bwMode="auto">
          <a:xfrm rot="5400000">
            <a:off x="2546059" y="3749030"/>
            <a:ext cx="54000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4" name="Connecteur droit 503"/>
          <p:cNvCxnSpPr>
            <a:stCxn id="215" idx="3"/>
          </p:cNvCxnSpPr>
          <p:nvPr/>
        </p:nvCxnSpPr>
        <p:spPr bwMode="auto">
          <a:xfrm flipV="1">
            <a:off x="6444084" y="3341007"/>
            <a:ext cx="1027190" cy="1148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6" name="Connecteur droit 505"/>
          <p:cNvCxnSpPr>
            <a:stCxn id="296" idx="3"/>
            <a:endCxn id="310" idx="1"/>
          </p:cNvCxnSpPr>
          <p:nvPr/>
        </p:nvCxnSpPr>
        <p:spPr bwMode="auto">
          <a:xfrm>
            <a:off x="4330003" y="2878466"/>
            <a:ext cx="349535" cy="53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8" name="Connecteur droit 507"/>
          <p:cNvCxnSpPr>
            <a:stCxn id="303" idx="2"/>
            <a:endCxn id="322" idx="1"/>
          </p:cNvCxnSpPr>
          <p:nvPr/>
        </p:nvCxnSpPr>
        <p:spPr bwMode="auto">
          <a:xfrm rot="16200000" flipH="1">
            <a:off x="4022619" y="3256970"/>
            <a:ext cx="214587" cy="131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0" name="Connecteur droit 509"/>
          <p:cNvCxnSpPr/>
          <p:nvPr/>
        </p:nvCxnSpPr>
        <p:spPr bwMode="auto">
          <a:xfrm flipV="1">
            <a:off x="4726690" y="3275062"/>
            <a:ext cx="218472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" name="Connecteur droit 511"/>
          <p:cNvCxnSpPr>
            <a:stCxn id="308" idx="3"/>
            <a:endCxn id="359" idx="1"/>
          </p:cNvCxnSpPr>
          <p:nvPr/>
        </p:nvCxnSpPr>
        <p:spPr bwMode="auto">
          <a:xfrm flipV="1">
            <a:off x="5210784" y="2750720"/>
            <a:ext cx="329365" cy="1815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4" name="Connecteur droit 513"/>
          <p:cNvCxnSpPr>
            <a:stCxn id="315" idx="3"/>
            <a:endCxn id="347" idx="1"/>
          </p:cNvCxnSpPr>
          <p:nvPr/>
        </p:nvCxnSpPr>
        <p:spPr bwMode="auto">
          <a:xfrm>
            <a:off x="5035161" y="3178997"/>
            <a:ext cx="431030" cy="344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6" name="Connecteur droit 515"/>
          <p:cNvCxnSpPr/>
          <p:nvPr/>
        </p:nvCxnSpPr>
        <p:spPr bwMode="auto">
          <a:xfrm rot="5400000" flipH="1" flipV="1">
            <a:off x="4997447" y="3884574"/>
            <a:ext cx="793298" cy="25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8" name="Connecteur droit 517"/>
          <p:cNvCxnSpPr/>
          <p:nvPr/>
        </p:nvCxnSpPr>
        <p:spPr bwMode="auto">
          <a:xfrm rot="10800000" flipV="1">
            <a:off x="5630151" y="2195062"/>
            <a:ext cx="553015" cy="46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0" name="Connecteur droit 519"/>
          <p:cNvCxnSpPr>
            <a:stCxn id="440" idx="2"/>
            <a:endCxn id="345" idx="3"/>
          </p:cNvCxnSpPr>
          <p:nvPr/>
        </p:nvCxnSpPr>
        <p:spPr bwMode="auto">
          <a:xfrm rot="5400000">
            <a:off x="5727445" y="2802582"/>
            <a:ext cx="991336" cy="4513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0" name="ZoneTexte 529"/>
          <p:cNvSpPr txBox="1"/>
          <p:nvPr/>
        </p:nvSpPr>
        <p:spPr>
          <a:xfrm>
            <a:off x="7417836" y="3152156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533" name="ZoneTexte 532"/>
          <p:cNvSpPr txBox="1"/>
          <p:nvPr/>
        </p:nvSpPr>
        <p:spPr>
          <a:xfrm>
            <a:off x="8005856" y="2579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63" name="Ellipse 562"/>
          <p:cNvSpPr/>
          <p:nvPr/>
        </p:nvSpPr>
        <p:spPr bwMode="auto">
          <a:xfrm>
            <a:off x="3589771" y="3826590"/>
            <a:ext cx="828000" cy="396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48" name="Groupe 573"/>
          <p:cNvGrpSpPr/>
          <p:nvPr/>
        </p:nvGrpSpPr>
        <p:grpSpPr>
          <a:xfrm>
            <a:off x="3684519" y="3886091"/>
            <a:ext cx="638505" cy="276999"/>
            <a:chOff x="3688452" y="2932441"/>
            <a:chExt cx="638505" cy="276999"/>
          </a:xfrm>
        </p:grpSpPr>
        <p:sp>
          <p:nvSpPr>
            <p:cNvPr id="565" name="Rectangle 564"/>
            <p:cNvSpPr>
              <a:spLocks noChangeAspect="1"/>
            </p:cNvSpPr>
            <p:nvPr/>
          </p:nvSpPr>
          <p:spPr bwMode="auto">
            <a:xfrm>
              <a:off x="4093327" y="2980940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66" name="ZoneTexte 565"/>
            <p:cNvSpPr txBox="1"/>
            <p:nvPr/>
          </p:nvSpPr>
          <p:spPr>
            <a:xfrm>
              <a:off x="4039698" y="2932441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567" name="Rectangle 566"/>
            <p:cNvSpPr>
              <a:spLocks noChangeAspect="1"/>
            </p:cNvSpPr>
            <p:nvPr/>
          </p:nvSpPr>
          <p:spPr bwMode="auto">
            <a:xfrm>
              <a:off x="3742081" y="2980940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68" name="ZoneTexte 567"/>
            <p:cNvSpPr txBox="1"/>
            <p:nvPr/>
          </p:nvSpPr>
          <p:spPr>
            <a:xfrm>
              <a:off x="3688452" y="2932441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569" name="Connecteur droit 568"/>
            <p:cNvCxnSpPr>
              <a:stCxn id="567" idx="3"/>
              <a:endCxn id="565" idx="1"/>
            </p:cNvCxnSpPr>
            <p:nvPr/>
          </p:nvCxnSpPr>
          <p:spPr bwMode="auto">
            <a:xfrm>
              <a:off x="3922081" y="3070940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6" name="Connecteur droit 575"/>
          <p:cNvCxnSpPr>
            <a:stCxn id="128" idx="3"/>
            <a:endCxn id="567" idx="1"/>
          </p:cNvCxnSpPr>
          <p:nvPr/>
        </p:nvCxnSpPr>
        <p:spPr bwMode="auto">
          <a:xfrm flipV="1">
            <a:off x="3135415" y="4024590"/>
            <a:ext cx="602733" cy="1834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8" name="Connecteur droit 577"/>
          <p:cNvCxnSpPr>
            <a:stCxn id="565" idx="3"/>
            <a:endCxn id="327" idx="2"/>
          </p:cNvCxnSpPr>
          <p:nvPr/>
        </p:nvCxnSpPr>
        <p:spPr bwMode="auto">
          <a:xfrm flipV="1">
            <a:off x="4269394" y="3766539"/>
            <a:ext cx="191673" cy="258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3" name="Groupe 272"/>
          <p:cNvGrpSpPr/>
          <p:nvPr/>
        </p:nvGrpSpPr>
        <p:grpSpPr>
          <a:xfrm>
            <a:off x="3038572" y="1904512"/>
            <a:ext cx="645650" cy="584799"/>
            <a:chOff x="3045125" y="933450"/>
            <a:chExt cx="645650" cy="584799"/>
          </a:xfrm>
        </p:grpSpPr>
        <p:sp>
          <p:nvSpPr>
            <p:cNvPr id="274" name="ZoneTexte 273"/>
            <p:cNvSpPr txBox="1"/>
            <p:nvPr/>
          </p:nvSpPr>
          <p:spPr>
            <a:xfrm>
              <a:off x="3248025" y="933450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latin typeface="Times New Roman" pitchFamily="18" charset="0"/>
                  <a:cs typeface="Times New Roman" pitchFamily="18" charset="0"/>
                </a:rPr>
                <a:t>ISP</a:t>
              </a:r>
            </a:p>
          </p:txBody>
        </p:sp>
        <p:cxnSp>
          <p:nvCxnSpPr>
            <p:cNvPr id="275" name="Connecteur droit avec flèche 274"/>
            <p:cNvCxnSpPr/>
            <p:nvPr/>
          </p:nvCxnSpPr>
          <p:spPr bwMode="auto">
            <a:xfrm rot="10800000" flipV="1">
              <a:off x="3045125" y="1104181"/>
              <a:ext cx="250166" cy="431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7" name="Connecteur droit avec flèche 276"/>
            <p:cNvCxnSpPr>
              <a:stCxn id="274" idx="2"/>
            </p:cNvCxnSpPr>
            <p:nvPr/>
          </p:nvCxnSpPr>
          <p:spPr bwMode="auto">
            <a:xfrm rot="5400000">
              <a:off x="3299906" y="1348755"/>
              <a:ext cx="277022" cy="619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1" name="Rectangle 280"/>
          <p:cNvSpPr/>
          <p:nvPr/>
        </p:nvSpPr>
        <p:spPr bwMode="auto">
          <a:xfrm>
            <a:off x="1095966" y="2343071"/>
            <a:ext cx="252000" cy="1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2" name="Rectangle 281"/>
          <p:cNvSpPr/>
          <p:nvPr/>
        </p:nvSpPr>
        <p:spPr bwMode="auto">
          <a:xfrm>
            <a:off x="191312" y="1969488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3" name="ZoneTexte 282"/>
          <p:cNvSpPr txBox="1"/>
          <p:nvPr/>
        </p:nvSpPr>
        <p:spPr>
          <a:xfrm>
            <a:off x="173447" y="19691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84" name="Rectangle 283"/>
          <p:cNvSpPr/>
          <p:nvPr/>
        </p:nvSpPr>
        <p:spPr bwMode="auto">
          <a:xfrm>
            <a:off x="191312" y="2360013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6" name="ZoneTexte 285"/>
          <p:cNvSpPr txBox="1"/>
          <p:nvPr/>
        </p:nvSpPr>
        <p:spPr>
          <a:xfrm>
            <a:off x="173447" y="235962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88" name="Rectangle 287"/>
          <p:cNvSpPr/>
          <p:nvPr/>
        </p:nvSpPr>
        <p:spPr bwMode="auto">
          <a:xfrm>
            <a:off x="191312" y="2750538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9" name="ZoneTexte 288"/>
          <p:cNvSpPr txBox="1"/>
          <p:nvPr/>
        </p:nvSpPr>
        <p:spPr>
          <a:xfrm>
            <a:off x="173447" y="27501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90" name="ZoneTexte 289"/>
          <p:cNvSpPr txBox="1"/>
          <p:nvPr/>
        </p:nvSpPr>
        <p:spPr>
          <a:xfrm>
            <a:off x="1061144" y="229501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92" name="ZoneTexte 291"/>
          <p:cNvSpPr txBox="1"/>
          <p:nvPr/>
        </p:nvSpPr>
        <p:spPr>
          <a:xfrm>
            <a:off x="795626" y="22955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93" name="Rectangle 292"/>
          <p:cNvSpPr/>
          <p:nvPr/>
        </p:nvSpPr>
        <p:spPr bwMode="auto">
          <a:xfrm rot="16200000">
            <a:off x="982880" y="2162524"/>
            <a:ext cx="179032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95" name="Forme libre 294"/>
          <p:cNvSpPr/>
          <p:nvPr/>
        </p:nvSpPr>
        <p:spPr bwMode="auto">
          <a:xfrm>
            <a:off x="714816" y="2258075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5" name="Forme libre 304"/>
          <p:cNvSpPr/>
          <p:nvPr/>
        </p:nvSpPr>
        <p:spPr bwMode="auto">
          <a:xfrm flipH="1">
            <a:off x="464689" y="2043817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07" name="Connecteur droit 306"/>
          <p:cNvCxnSpPr>
            <a:stCxn id="284" idx="3"/>
          </p:cNvCxnSpPr>
          <p:nvPr/>
        </p:nvCxnSpPr>
        <p:spPr bwMode="auto">
          <a:xfrm flipV="1">
            <a:off x="467537" y="2458997"/>
            <a:ext cx="341589" cy="39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Connecteur droit 316"/>
          <p:cNvCxnSpPr>
            <a:stCxn id="288" idx="3"/>
          </p:cNvCxnSpPr>
          <p:nvPr/>
        </p:nvCxnSpPr>
        <p:spPr bwMode="auto">
          <a:xfrm flipV="1">
            <a:off x="467537" y="2520504"/>
            <a:ext cx="333388" cy="3681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9" name="Rectangle 318"/>
          <p:cNvSpPr/>
          <p:nvPr/>
        </p:nvSpPr>
        <p:spPr bwMode="auto">
          <a:xfrm>
            <a:off x="107950" y="1905437"/>
            <a:ext cx="1296000" cy="11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30" name="ZoneTexte 329"/>
          <p:cNvSpPr txBox="1"/>
          <p:nvPr/>
        </p:nvSpPr>
        <p:spPr>
          <a:xfrm>
            <a:off x="862869" y="2827482"/>
            <a:ext cx="5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Home</a:t>
            </a:r>
          </a:p>
        </p:txBody>
      </p:sp>
      <p:sp>
        <p:nvSpPr>
          <p:cNvPr id="332" name="Rectangle 331"/>
          <p:cNvSpPr/>
          <p:nvPr/>
        </p:nvSpPr>
        <p:spPr bwMode="auto">
          <a:xfrm>
            <a:off x="1095966" y="3683294"/>
            <a:ext cx="252000" cy="1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42" name="Rectangle 341"/>
          <p:cNvSpPr/>
          <p:nvPr/>
        </p:nvSpPr>
        <p:spPr bwMode="auto">
          <a:xfrm>
            <a:off x="191312" y="3309711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44" name="ZoneTexte 343"/>
          <p:cNvSpPr txBox="1"/>
          <p:nvPr/>
        </p:nvSpPr>
        <p:spPr>
          <a:xfrm>
            <a:off x="173447" y="330932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54" name="Rectangle 353"/>
          <p:cNvSpPr/>
          <p:nvPr/>
        </p:nvSpPr>
        <p:spPr bwMode="auto">
          <a:xfrm>
            <a:off x="191312" y="3700236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56" name="ZoneTexte 355"/>
          <p:cNvSpPr txBox="1"/>
          <p:nvPr/>
        </p:nvSpPr>
        <p:spPr>
          <a:xfrm>
            <a:off x="173447" y="36998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66" name="Rectangle 365"/>
          <p:cNvSpPr/>
          <p:nvPr/>
        </p:nvSpPr>
        <p:spPr bwMode="auto">
          <a:xfrm>
            <a:off x="191312" y="4090761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68" name="ZoneTexte 367"/>
          <p:cNvSpPr txBox="1"/>
          <p:nvPr/>
        </p:nvSpPr>
        <p:spPr>
          <a:xfrm>
            <a:off x="173447" y="4090374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9" name="ZoneTexte 378"/>
          <p:cNvSpPr txBox="1"/>
          <p:nvPr/>
        </p:nvSpPr>
        <p:spPr>
          <a:xfrm>
            <a:off x="1071646" y="362741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80" name="Rectangle 379"/>
          <p:cNvSpPr/>
          <p:nvPr/>
        </p:nvSpPr>
        <p:spPr bwMode="auto">
          <a:xfrm rot="16200000">
            <a:off x="1127447" y="3646747"/>
            <a:ext cx="179032" cy="25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81" name="Forme libre 380"/>
          <p:cNvSpPr/>
          <p:nvPr/>
        </p:nvSpPr>
        <p:spPr bwMode="auto">
          <a:xfrm>
            <a:off x="1001447" y="3598298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2" name="Forme libre 381"/>
          <p:cNvSpPr/>
          <p:nvPr/>
        </p:nvSpPr>
        <p:spPr bwMode="auto">
          <a:xfrm flipH="1">
            <a:off x="464689" y="3384040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3" name="Rectangle 382"/>
          <p:cNvSpPr/>
          <p:nvPr/>
        </p:nvSpPr>
        <p:spPr bwMode="auto">
          <a:xfrm>
            <a:off x="107950" y="3245660"/>
            <a:ext cx="1296000" cy="11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84" name="ZoneTexte 383"/>
          <p:cNvSpPr txBox="1"/>
          <p:nvPr/>
        </p:nvSpPr>
        <p:spPr>
          <a:xfrm>
            <a:off x="862869" y="4180584"/>
            <a:ext cx="5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Home</a:t>
            </a:r>
          </a:p>
        </p:txBody>
      </p:sp>
      <p:sp>
        <p:nvSpPr>
          <p:cNvPr id="385" name="Forme libre 384"/>
          <p:cNvSpPr/>
          <p:nvPr/>
        </p:nvSpPr>
        <p:spPr bwMode="auto">
          <a:xfrm flipH="1">
            <a:off x="464689" y="3784090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6" name="Forme libre 385"/>
          <p:cNvSpPr/>
          <p:nvPr/>
        </p:nvSpPr>
        <p:spPr bwMode="auto">
          <a:xfrm flipH="1">
            <a:off x="464689" y="4193665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61" name="Connecteur droit 260"/>
          <p:cNvCxnSpPr>
            <a:endCxn id="381" idx="3"/>
          </p:cNvCxnSpPr>
          <p:nvPr/>
        </p:nvCxnSpPr>
        <p:spPr bwMode="auto">
          <a:xfrm rot="5400000" flipH="1" flipV="1">
            <a:off x="506117" y="3676371"/>
            <a:ext cx="569301" cy="421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Connecteur droit 261"/>
          <p:cNvCxnSpPr/>
          <p:nvPr/>
        </p:nvCxnSpPr>
        <p:spPr bwMode="auto">
          <a:xfrm flipV="1">
            <a:off x="580088" y="3589571"/>
            <a:ext cx="410886" cy="1961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Connecteur droit 263"/>
          <p:cNvCxnSpPr>
            <a:endCxn id="381" idx="2"/>
          </p:cNvCxnSpPr>
          <p:nvPr/>
        </p:nvCxnSpPr>
        <p:spPr bwMode="auto">
          <a:xfrm>
            <a:off x="580088" y="3399805"/>
            <a:ext cx="425459" cy="198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Connecteur droit 267"/>
          <p:cNvCxnSpPr>
            <a:stCxn id="305" idx="3"/>
            <a:endCxn id="295" idx="2"/>
          </p:cNvCxnSpPr>
          <p:nvPr/>
        </p:nvCxnSpPr>
        <p:spPr bwMode="auto">
          <a:xfrm rot="10800000" flipH="1" flipV="1">
            <a:off x="550798" y="2047917"/>
            <a:ext cx="168118" cy="210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55" name="Rectangle à coins arrondis 254"/>
          <p:cNvSpPr/>
          <p:nvPr/>
        </p:nvSpPr>
        <p:spPr bwMode="auto">
          <a:xfrm>
            <a:off x="562789" y="1809744"/>
            <a:ext cx="7920000" cy="3204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56" name="Rectangle 255"/>
          <p:cNvSpPr/>
          <p:nvPr/>
        </p:nvSpPr>
        <p:spPr bwMode="auto">
          <a:xfrm>
            <a:off x="6791365" y="4826205"/>
            <a:ext cx="1029449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BE" b="1" dirty="0">
                <a:latin typeface="+mj-lt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34301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 153"/>
          <p:cNvSpPr>
            <a:spLocks noChangeShapeType="1"/>
          </p:cNvSpPr>
          <p:nvPr/>
        </p:nvSpPr>
        <p:spPr bwMode="auto">
          <a:xfrm>
            <a:off x="2509037" y="1580373"/>
            <a:ext cx="748428" cy="94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fr-B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E6F9-4862-4380-97AD-F3C0955706AE}" type="slidenum">
              <a:rPr lang="fr-FR"/>
              <a:pPr/>
              <a:t>11</a:t>
            </a:fld>
            <a:endParaRPr lang="fr-FR" dirty="0"/>
          </a:p>
        </p:txBody>
      </p:sp>
      <p:grpSp>
        <p:nvGrpSpPr>
          <p:cNvPr id="78" name="Group 39"/>
          <p:cNvGrpSpPr>
            <a:grpSpLocks/>
          </p:cNvGrpSpPr>
          <p:nvPr/>
        </p:nvGrpSpPr>
        <p:grpSpPr bwMode="auto">
          <a:xfrm>
            <a:off x="4565650" y="728663"/>
            <a:ext cx="4140201" cy="2155825"/>
            <a:chOff x="446" y="1967"/>
            <a:chExt cx="2608" cy="1358"/>
          </a:xfrm>
        </p:grpSpPr>
        <p:sp>
          <p:nvSpPr>
            <p:cNvPr id="79" name="Text Box 40"/>
            <p:cNvSpPr txBox="1">
              <a:spLocks noChangeArrowheads="1"/>
            </p:cNvSpPr>
            <p:nvPr/>
          </p:nvSpPr>
          <p:spPr bwMode="auto">
            <a:xfrm>
              <a:off x="1789" y="3163"/>
              <a:ext cx="7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000">
                  <a:latin typeface="Times New Roman" pitchFamily="18" charset="0"/>
                  <a:cs typeface="Times New Roman" pitchFamily="18" charset="0"/>
                </a:rPr>
                <a:t>Output processing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820" y="3163"/>
              <a:ext cx="6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000" dirty="0">
                  <a:latin typeface="Times New Roman" pitchFamily="18" charset="0"/>
                  <a:cs typeface="Times New Roman" pitchFamily="18" charset="0"/>
                </a:rPr>
                <a:t>Input </a:t>
              </a:r>
              <a:r>
                <a:rPr lang="fr-FR" sz="1000" dirty="0" err="1">
                  <a:latin typeface="Times New Roman" pitchFamily="18" charset="0"/>
                  <a:cs typeface="Times New Roman" pitchFamily="18" charset="0"/>
                </a:rPr>
                <a:t>processing</a:t>
              </a:r>
              <a:endParaRPr lang="fr-F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759" y="2180"/>
              <a:ext cx="1684" cy="1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>
              <a:off x="759" y="2625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1120" y="2550"/>
              <a:ext cx="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1966" y="2614"/>
              <a:ext cx="50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000" b="1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DONNEES</a:t>
              </a: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1895" y="2464"/>
              <a:ext cx="57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1000" b="1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CONTROLE</a:t>
              </a:r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926" y="2847"/>
              <a:ext cx="46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 Box 48"/>
            <p:cNvSpPr txBox="1">
              <a:spLocks noChangeArrowheads="1"/>
            </p:cNvSpPr>
            <p:nvPr/>
          </p:nvSpPr>
          <p:spPr bwMode="auto">
            <a:xfrm>
              <a:off x="881" y="2878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1000" dirty="0">
                  <a:latin typeface="Times New Roman" pitchFamily="18" charset="0"/>
                  <a:cs typeface="Times New Roman" pitchFamily="18" charset="0"/>
                </a:rPr>
                <a:t>Commutation</a:t>
              </a:r>
            </a:p>
          </p:txBody>
        </p: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1550" y="2750"/>
              <a:ext cx="400" cy="4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526" y="2780"/>
              <a:ext cx="45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1000">
                  <a:latin typeface="Times New Roman" pitchFamily="18" charset="0"/>
                  <a:cs typeface="Times New Roman" pitchFamily="18" charset="0"/>
                </a:rPr>
                <a:t>Réseau </a:t>
              </a:r>
            </a:p>
            <a:p>
              <a:pPr algn="ctr"/>
              <a:r>
                <a:rPr lang="fr-FR" sz="1000">
                  <a:latin typeface="Times New Roman" pitchFamily="18" charset="0"/>
                  <a:cs typeface="Times New Roman" pitchFamily="18" charset="0"/>
                </a:rPr>
                <a:t>d ’inter-</a:t>
              </a:r>
            </a:p>
            <a:p>
              <a:pPr algn="ctr"/>
              <a:r>
                <a:rPr lang="fr-FR" sz="1000">
                  <a:latin typeface="Times New Roman" pitchFamily="18" charset="0"/>
                  <a:cs typeface="Times New Roman" pitchFamily="18" charset="0"/>
                </a:rPr>
                <a:t>connexion</a:t>
              </a:r>
            </a:p>
          </p:txBody>
        </p:sp>
        <p:sp>
          <p:nvSpPr>
            <p:cNvPr id="90" name="Line 51"/>
            <p:cNvSpPr>
              <a:spLocks noChangeShapeType="1"/>
            </p:cNvSpPr>
            <p:nvPr/>
          </p:nvSpPr>
          <p:spPr bwMode="auto">
            <a:xfrm>
              <a:off x="1379" y="2967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813" y="2746"/>
              <a:ext cx="672" cy="43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Freeform 53"/>
            <p:cNvSpPr>
              <a:spLocks/>
            </p:cNvSpPr>
            <p:nvPr/>
          </p:nvSpPr>
          <p:spPr bwMode="auto">
            <a:xfrm>
              <a:off x="844" y="2874"/>
              <a:ext cx="47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28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49" h="56">
                  <a:moveTo>
                    <a:pt x="0" y="0"/>
                  </a:moveTo>
                  <a:lnTo>
                    <a:pt x="49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54"/>
            <p:cNvSpPr>
              <a:spLocks noChangeShapeType="1"/>
            </p:cNvSpPr>
            <p:nvPr/>
          </p:nvSpPr>
          <p:spPr bwMode="auto">
            <a:xfrm>
              <a:off x="639" y="2898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55"/>
            <p:cNvSpPr>
              <a:spLocks noChangeShapeType="1"/>
            </p:cNvSpPr>
            <p:nvPr/>
          </p:nvSpPr>
          <p:spPr bwMode="auto">
            <a:xfrm>
              <a:off x="2337" y="2825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5" name="Group 56"/>
            <p:cNvGrpSpPr>
              <a:grpSpLocks/>
            </p:cNvGrpSpPr>
            <p:nvPr/>
          </p:nvGrpSpPr>
          <p:grpSpPr bwMode="auto">
            <a:xfrm>
              <a:off x="2150" y="2798"/>
              <a:ext cx="186" cy="54"/>
              <a:chOff x="3507" y="1827"/>
              <a:chExt cx="186" cy="54"/>
            </a:xfrm>
          </p:grpSpPr>
          <p:sp>
            <p:nvSpPr>
              <p:cNvPr id="133" name="Freeform 57"/>
              <p:cNvSpPr>
                <a:spLocks/>
              </p:cNvSpPr>
              <p:nvPr/>
            </p:nvSpPr>
            <p:spPr bwMode="auto">
              <a:xfrm>
                <a:off x="3507" y="1827"/>
                <a:ext cx="186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6" y="0"/>
                  </a:cxn>
                  <a:cxn ang="0">
                    <a:pos x="186" y="54"/>
                  </a:cxn>
                  <a:cxn ang="0">
                    <a:pos x="0" y="54"/>
                  </a:cxn>
                </a:cxnLst>
                <a:rect l="0" t="0" r="r" b="b"/>
                <a:pathLst>
                  <a:path w="186" h="54">
                    <a:moveTo>
                      <a:pt x="0" y="0"/>
                    </a:moveTo>
                    <a:lnTo>
                      <a:pt x="186" y="0"/>
                    </a:lnTo>
                    <a:lnTo>
                      <a:pt x="186" y="54"/>
                    </a:lnTo>
                    <a:lnTo>
                      <a:pt x="0" y="5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4" name="Line 58"/>
              <p:cNvSpPr>
                <a:spLocks noChangeShapeType="1"/>
              </p:cNvSpPr>
              <p:nvPr/>
            </p:nvSpPr>
            <p:spPr bwMode="auto">
              <a:xfrm>
                <a:off x="3645" y="183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5" name="Line 59"/>
              <p:cNvSpPr>
                <a:spLocks noChangeShapeType="1"/>
              </p:cNvSpPr>
              <p:nvPr/>
            </p:nvSpPr>
            <p:spPr bwMode="auto">
              <a:xfrm>
                <a:off x="3600" y="183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6" name="Line 60"/>
              <p:cNvSpPr>
                <a:spLocks noChangeShapeType="1"/>
              </p:cNvSpPr>
              <p:nvPr/>
            </p:nvSpPr>
            <p:spPr bwMode="auto">
              <a:xfrm>
                <a:off x="3551" y="183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6" name="Freeform 61"/>
            <p:cNvSpPr>
              <a:spLocks/>
            </p:cNvSpPr>
            <p:nvPr/>
          </p:nvSpPr>
          <p:spPr bwMode="auto">
            <a:xfrm>
              <a:off x="2518" y="2801"/>
              <a:ext cx="47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28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49" h="56">
                  <a:moveTo>
                    <a:pt x="0" y="0"/>
                  </a:moveTo>
                  <a:lnTo>
                    <a:pt x="49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Rectangle 62"/>
            <p:cNvSpPr>
              <a:spLocks noChangeArrowheads="1"/>
            </p:cNvSpPr>
            <p:nvPr/>
          </p:nvSpPr>
          <p:spPr bwMode="auto">
            <a:xfrm>
              <a:off x="2021" y="2747"/>
              <a:ext cx="383" cy="14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63"/>
            <p:cNvSpPr>
              <a:spLocks/>
            </p:cNvSpPr>
            <p:nvPr/>
          </p:nvSpPr>
          <p:spPr bwMode="auto">
            <a:xfrm>
              <a:off x="844" y="3012"/>
              <a:ext cx="47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28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49" h="56">
                  <a:moveTo>
                    <a:pt x="0" y="0"/>
                  </a:moveTo>
                  <a:lnTo>
                    <a:pt x="49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64"/>
            <p:cNvSpPr>
              <a:spLocks noChangeShapeType="1"/>
            </p:cNvSpPr>
            <p:nvPr/>
          </p:nvSpPr>
          <p:spPr bwMode="auto">
            <a:xfrm>
              <a:off x="639" y="3036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65"/>
            <p:cNvSpPr>
              <a:spLocks noChangeShapeType="1"/>
            </p:cNvSpPr>
            <p:nvPr/>
          </p:nvSpPr>
          <p:spPr bwMode="auto">
            <a:xfrm>
              <a:off x="2337" y="3108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66"/>
            <p:cNvGrpSpPr>
              <a:grpSpLocks/>
            </p:cNvGrpSpPr>
            <p:nvPr/>
          </p:nvGrpSpPr>
          <p:grpSpPr bwMode="auto">
            <a:xfrm>
              <a:off x="2150" y="3081"/>
              <a:ext cx="186" cy="54"/>
              <a:chOff x="3507" y="1827"/>
              <a:chExt cx="186" cy="54"/>
            </a:xfrm>
          </p:grpSpPr>
          <p:sp>
            <p:nvSpPr>
              <p:cNvPr id="129" name="Freeform 67"/>
              <p:cNvSpPr>
                <a:spLocks/>
              </p:cNvSpPr>
              <p:nvPr/>
            </p:nvSpPr>
            <p:spPr bwMode="auto">
              <a:xfrm>
                <a:off x="3507" y="1827"/>
                <a:ext cx="186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6" y="0"/>
                  </a:cxn>
                  <a:cxn ang="0">
                    <a:pos x="186" y="54"/>
                  </a:cxn>
                  <a:cxn ang="0">
                    <a:pos x="0" y="54"/>
                  </a:cxn>
                </a:cxnLst>
                <a:rect l="0" t="0" r="r" b="b"/>
                <a:pathLst>
                  <a:path w="186" h="54">
                    <a:moveTo>
                      <a:pt x="0" y="0"/>
                    </a:moveTo>
                    <a:lnTo>
                      <a:pt x="186" y="0"/>
                    </a:lnTo>
                    <a:lnTo>
                      <a:pt x="186" y="54"/>
                    </a:lnTo>
                    <a:lnTo>
                      <a:pt x="0" y="5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Line 68"/>
              <p:cNvSpPr>
                <a:spLocks noChangeShapeType="1"/>
              </p:cNvSpPr>
              <p:nvPr/>
            </p:nvSpPr>
            <p:spPr bwMode="auto">
              <a:xfrm>
                <a:off x="3645" y="183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Line 69"/>
              <p:cNvSpPr>
                <a:spLocks noChangeShapeType="1"/>
              </p:cNvSpPr>
              <p:nvPr/>
            </p:nvSpPr>
            <p:spPr bwMode="auto">
              <a:xfrm>
                <a:off x="3600" y="183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Line 70"/>
              <p:cNvSpPr>
                <a:spLocks noChangeShapeType="1"/>
              </p:cNvSpPr>
              <p:nvPr/>
            </p:nvSpPr>
            <p:spPr bwMode="auto">
              <a:xfrm>
                <a:off x="3551" y="183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Freeform 71"/>
            <p:cNvSpPr>
              <a:spLocks/>
            </p:cNvSpPr>
            <p:nvPr/>
          </p:nvSpPr>
          <p:spPr bwMode="auto">
            <a:xfrm>
              <a:off x="2518" y="3084"/>
              <a:ext cx="47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28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49" h="56">
                  <a:moveTo>
                    <a:pt x="0" y="0"/>
                  </a:moveTo>
                  <a:lnTo>
                    <a:pt x="49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2021" y="3030"/>
              <a:ext cx="383" cy="14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73"/>
            <p:cNvSpPr>
              <a:spLocks noChangeShapeType="1"/>
            </p:cNvSpPr>
            <p:nvPr/>
          </p:nvSpPr>
          <p:spPr bwMode="auto">
            <a:xfrm>
              <a:off x="1951" y="2817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74"/>
            <p:cNvSpPr>
              <a:spLocks noChangeShapeType="1"/>
            </p:cNvSpPr>
            <p:nvPr/>
          </p:nvSpPr>
          <p:spPr bwMode="auto">
            <a:xfrm>
              <a:off x="1951" y="310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 Box 75"/>
            <p:cNvSpPr txBox="1">
              <a:spLocks noChangeArrowheads="1"/>
            </p:cNvSpPr>
            <p:nvPr/>
          </p:nvSpPr>
          <p:spPr bwMode="auto">
            <a:xfrm>
              <a:off x="1373" y="2286"/>
              <a:ext cx="3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900" dirty="0">
                  <a:latin typeface="Times New Roman" pitchFamily="18" charset="0"/>
                  <a:cs typeface="Times New Roman" pitchFamily="18" charset="0"/>
                </a:rPr>
                <a:t>Table de</a:t>
              </a:r>
            </a:p>
            <a:p>
              <a:r>
                <a:rPr lang="fr-FR" sz="900" dirty="0">
                  <a:latin typeface="Times New Roman" pitchFamily="18" charset="0"/>
                  <a:cs typeface="Times New Roman" pitchFamily="18" charset="0"/>
                </a:rPr>
                <a:t> routage</a:t>
              </a:r>
            </a:p>
          </p:txBody>
        </p:sp>
        <p:grpSp>
          <p:nvGrpSpPr>
            <p:cNvPr id="107" name="Group 76"/>
            <p:cNvGrpSpPr>
              <a:grpSpLocks/>
            </p:cNvGrpSpPr>
            <p:nvPr/>
          </p:nvGrpSpPr>
          <p:grpSpPr bwMode="auto">
            <a:xfrm>
              <a:off x="845" y="2192"/>
              <a:ext cx="593" cy="375"/>
              <a:chOff x="154" y="2150"/>
              <a:chExt cx="593" cy="375"/>
            </a:xfrm>
          </p:grpSpPr>
          <p:sp>
            <p:nvSpPr>
              <p:cNvPr id="112" name="Text Box 77"/>
              <p:cNvSpPr txBox="1">
                <a:spLocks noChangeArrowheads="1"/>
              </p:cNvSpPr>
              <p:nvPr/>
            </p:nvSpPr>
            <p:spPr bwMode="auto">
              <a:xfrm>
                <a:off x="409" y="2150"/>
                <a:ext cx="33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Times New Roman" pitchFamily="18" charset="0"/>
                    <a:cs typeface="Times New Roman" pitchFamily="18" charset="0"/>
                  </a:rPr>
                  <a:t>interface</a:t>
                </a:r>
              </a:p>
            </p:txBody>
          </p:sp>
          <p:sp>
            <p:nvSpPr>
              <p:cNvPr id="113" name="Rectangle 78"/>
              <p:cNvSpPr>
                <a:spLocks noChangeArrowheads="1"/>
              </p:cNvSpPr>
              <p:nvPr/>
            </p:nvSpPr>
            <p:spPr bwMode="auto">
              <a:xfrm>
                <a:off x="154" y="2172"/>
                <a:ext cx="561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Line 79"/>
              <p:cNvSpPr>
                <a:spLocks noChangeShapeType="1"/>
              </p:cNvSpPr>
              <p:nvPr/>
            </p:nvSpPr>
            <p:spPr bwMode="auto">
              <a:xfrm>
                <a:off x="154" y="2277"/>
                <a:ext cx="5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Line 80"/>
              <p:cNvSpPr>
                <a:spLocks noChangeShapeType="1"/>
              </p:cNvSpPr>
              <p:nvPr/>
            </p:nvSpPr>
            <p:spPr bwMode="auto">
              <a:xfrm>
                <a:off x="451" y="2172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Text Box 81"/>
              <p:cNvSpPr txBox="1">
                <a:spLocks noChangeArrowheads="1"/>
              </p:cNvSpPr>
              <p:nvPr/>
            </p:nvSpPr>
            <p:spPr bwMode="auto">
              <a:xfrm>
                <a:off x="170" y="2150"/>
                <a:ext cx="221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800">
                    <a:latin typeface="Times New Roman" pitchFamily="18" charset="0"/>
                    <a:cs typeface="Times New Roman" pitchFamily="18" charset="0"/>
                  </a:rPr>
                  <a:t>@D</a:t>
                </a:r>
              </a:p>
            </p:txBody>
          </p:sp>
          <p:grpSp>
            <p:nvGrpSpPr>
              <p:cNvPr id="117" name="Group 82"/>
              <p:cNvGrpSpPr>
                <a:grpSpLocks/>
              </p:cNvGrpSpPr>
              <p:nvPr/>
            </p:nvGrpSpPr>
            <p:grpSpPr bwMode="auto">
              <a:xfrm>
                <a:off x="221" y="2225"/>
                <a:ext cx="422" cy="135"/>
                <a:chOff x="218" y="1961"/>
                <a:chExt cx="422" cy="135"/>
              </a:xfrm>
            </p:grpSpPr>
            <p:sp>
              <p:nvSpPr>
                <p:cNvPr id="12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503" y="1961"/>
                  <a:ext cx="13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8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</a:p>
              </p:txBody>
            </p:sp>
            <p:sp>
              <p:nvSpPr>
                <p:cNvPr id="1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8" y="1961"/>
                  <a:ext cx="13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8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</a:p>
              </p:txBody>
            </p:sp>
          </p:grpSp>
          <p:grpSp>
            <p:nvGrpSpPr>
              <p:cNvPr id="118" name="Group 85"/>
              <p:cNvGrpSpPr>
                <a:grpSpLocks/>
              </p:cNvGrpSpPr>
              <p:nvPr/>
            </p:nvGrpSpPr>
            <p:grpSpPr bwMode="auto">
              <a:xfrm>
                <a:off x="221" y="2280"/>
                <a:ext cx="422" cy="135"/>
                <a:chOff x="218" y="2206"/>
                <a:chExt cx="422" cy="135"/>
              </a:xfrm>
            </p:grpSpPr>
            <p:sp>
              <p:nvSpPr>
                <p:cNvPr id="12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503" y="2206"/>
                  <a:ext cx="13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8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</a:p>
              </p:txBody>
            </p:sp>
            <p:sp>
              <p:nvSpPr>
                <p:cNvPr id="12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18" y="2206"/>
                  <a:ext cx="13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8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</a:p>
              </p:txBody>
            </p:sp>
          </p:grpSp>
          <p:grpSp>
            <p:nvGrpSpPr>
              <p:cNvPr id="119" name="Group 88"/>
              <p:cNvGrpSpPr>
                <a:grpSpLocks/>
              </p:cNvGrpSpPr>
              <p:nvPr/>
            </p:nvGrpSpPr>
            <p:grpSpPr bwMode="auto">
              <a:xfrm>
                <a:off x="221" y="2390"/>
                <a:ext cx="422" cy="135"/>
                <a:chOff x="218" y="2456"/>
                <a:chExt cx="422" cy="135"/>
              </a:xfrm>
            </p:grpSpPr>
            <p:sp>
              <p:nvSpPr>
                <p:cNvPr id="12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503" y="2456"/>
                  <a:ext cx="13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8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</a:p>
              </p:txBody>
            </p:sp>
            <p:sp>
              <p:nvSpPr>
                <p:cNvPr id="12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18" y="2456"/>
                  <a:ext cx="13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8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</a:p>
              </p:txBody>
            </p:sp>
          </p:grpSp>
          <p:grpSp>
            <p:nvGrpSpPr>
              <p:cNvPr id="120" name="Group 91"/>
              <p:cNvGrpSpPr>
                <a:grpSpLocks/>
              </p:cNvGrpSpPr>
              <p:nvPr/>
            </p:nvGrpSpPr>
            <p:grpSpPr bwMode="auto">
              <a:xfrm>
                <a:off x="221" y="2335"/>
                <a:ext cx="422" cy="135"/>
                <a:chOff x="218" y="2331"/>
                <a:chExt cx="422" cy="135"/>
              </a:xfrm>
            </p:grpSpPr>
            <p:sp>
              <p:nvSpPr>
                <p:cNvPr id="121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18" y="2331"/>
                  <a:ext cx="13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8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</a:p>
              </p:txBody>
            </p:sp>
            <p:sp>
              <p:nvSpPr>
                <p:cNvPr id="12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03" y="2331"/>
                  <a:ext cx="13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8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</a:p>
              </p:txBody>
            </p:sp>
          </p:grpSp>
        </p:grpSp>
        <p:sp>
          <p:nvSpPr>
            <p:cNvPr id="108" name="Text Box 94"/>
            <p:cNvSpPr txBox="1">
              <a:spLocks noChangeArrowheads="1"/>
            </p:cNvSpPr>
            <p:nvPr/>
          </p:nvSpPr>
          <p:spPr bwMode="auto">
            <a:xfrm>
              <a:off x="1418" y="1967"/>
              <a:ext cx="43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BE" sz="1200" b="1" dirty="0">
                  <a:latin typeface="Times New Roman" pitchFamily="18" charset="0"/>
                  <a:cs typeface="Times New Roman" pitchFamily="18" charset="0"/>
                </a:rPr>
                <a:t>routeur</a:t>
              </a:r>
              <a:endParaRPr lang="fr-FR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 Box 95"/>
            <p:cNvSpPr txBox="1">
              <a:spLocks noChangeArrowheads="1"/>
            </p:cNvSpPr>
            <p:nvPr/>
          </p:nvSpPr>
          <p:spPr bwMode="auto">
            <a:xfrm>
              <a:off x="446" y="2756"/>
              <a:ext cx="37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BE" sz="900" dirty="0">
                  <a:latin typeface="Times New Roman" pitchFamily="18" charset="0"/>
                  <a:cs typeface="Times New Roman" pitchFamily="18" charset="0"/>
                </a:rPr>
                <a:t>p3 p2 p1</a:t>
              </a:r>
              <a:endParaRPr lang="fr-FR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 Box 96"/>
            <p:cNvSpPr txBox="1">
              <a:spLocks noChangeArrowheads="1"/>
            </p:cNvSpPr>
            <p:nvPr/>
          </p:nvSpPr>
          <p:spPr bwMode="auto">
            <a:xfrm>
              <a:off x="446" y="2912"/>
              <a:ext cx="37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BE" sz="900">
                  <a:latin typeface="Times New Roman" pitchFamily="18" charset="0"/>
                  <a:cs typeface="Times New Roman" pitchFamily="18" charset="0"/>
                </a:rPr>
                <a:t>q3 q2 q1</a:t>
              </a:r>
              <a:endParaRPr lang="fr-FR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 Box 97"/>
            <p:cNvSpPr txBox="1">
              <a:spLocks noChangeArrowheads="1"/>
            </p:cNvSpPr>
            <p:nvPr/>
          </p:nvSpPr>
          <p:spPr bwMode="auto">
            <a:xfrm>
              <a:off x="2411" y="2939"/>
              <a:ext cx="64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BE" sz="900" dirty="0">
                  <a:latin typeface="Times New Roman" pitchFamily="18" charset="0"/>
                  <a:cs typeface="Times New Roman" pitchFamily="18" charset="0"/>
                </a:rPr>
                <a:t>p3 q3 p2 q2 q1 p1</a:t>
              </a:r>
              <a:endParaRPr lang="fr-FR" sz="9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5" name="Groupe 214"/>
          <p:cNvGrpSpPr/>
          <p:nvPr/>
        </p:nvGrpSpPr>
        <p:grpSpPr>
          <a:xfrm>
            <a:off x="904875" y="866776"/>
            <a:ext cx="3282416" cy="1946078"/>
            <a:chOff x="2943225" y="866776"/>
            <a:chExt cx="3282416" cy="1946078"/>
          </a:xfrm>
        </p:grpSpPr>
        <p:grpSp>
          <p:nvGrpSpPr>
            <p:cNvPr id="216" name="Group 145"/>
            <p:cNvGrpSpPr>
              <a:grpSpLocks/>
            </p:cNvGrpSpPr>
            <p:nvPr/>
          </p:nvGrpSpPr>
          <p:grpSpPr bwMode="auto">
            <a:xfrm>
              <a:off x="3297238" y="1146177"/>
              <a:ext cx="2524125" cy="1357314"/>
              <a:chOff x="1581" y="1125"/>
              <a:chExt cx="1590" cy="855"/>
            </a:xfrm>
          </p:grpSpPr>
          <p:sp>
            <p:nvSpPr>
              <p:cNvPr id="245" name="Line 146"/>
              <p:cNvSpPr>
                <a:spLocks noChangeShapeType="1"/>
              </p:cNvSpPr>
              <p:nvPr/>
            </p:nvSpPr>
            <p:spPr bwMode="auto">
              <a:xfrm flipV="1">
                <a:off x="1779" y="1737"/>
                <a:ext cx="204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" name="Line 147"/>
              <p:cNvSpPr>
                <a:spLocks noChangeShapeType="1"/>
              </p:cNvSpPr>
              <p:nvPr/>
            </p:nvSpPr>
            <p:spPr bwMode="auto">
              <a:xfrm flipH="1" flipV="1">
                <a:off x="2793" y="1740"/>
                <a:ext cx="186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7" name="Line 148"/>
              <p:cNvSpPr>
                <a:spLocks noChangeShapeType="1"/>
              </p:cNvSpPr>
              <p:nvPr/>
            </p:nvSpPr>
            <p:spPr bwMode="auto">
              <a:xfrm>
                <a:off x="1581" y="1293"/>
                <a:ext cx="345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8" name="Line 149"/>
              <p:cNvSpPr>
                <a:spLocks noChangeShapeType="1"/>
              </p:cNvSpPr>
              <p:nvPr/>
            </p:nvSpPr>
            <p:spPr bwMode="auto">
              <a:xfrm flipV="1">
                <a:off x="2382" y="1125"/>
                <a:ext cx="0" cy="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9" name="Line 150"/>
              <p:cNvSpPr>
                <a:spLocks noChangeShapeType="1"/>
              </p:cNvSpPr>
              <p:nvPr/>
            </p:nvSpPr>
            <p:spPr bwMode="auto">
              <a:xfrm flipV="1">
                <a:off x="2831" y="1287"/>
                <a:ext cx="340" cy="1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7" name="Group 151"/>
            <p:cNvGrpSpPr>
              <a:grpSpLocks/>
            </p:cNvGrpSpPr>
            <p:nvPr/>
          </p:nvGrpSpPr>
          <p:grpSpPr bwMode="auto">
            <a:xfrm>
              <a:off x="3840168" y="1598618"/>
              <a:ext cx="1443040" cy="523876"/>
              <a:chOff x="1923" y="1410"/>
              <a:chExt cx="909" cy="330"/>
            </a:xfrm>
          </p:grpSpPr>
          <p:sp>
            <p:nvSpPr>
              <p:cNvPr id="237" name="Line 152"/>
              <p:cNvSpPr>
                <a:spLocks noChangeShapeType="1"/>
              </p:cNvSpPr>
              <p:nvPr/>
            </p:nvSpPr>
            <p:spPr bwMode="auto">
              <a:xfrm>
                <a:off x="2610" y="1590"/>
                <a:ext cx="183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8" name="Line 153"/>
              <p:cNvSpPr>
                <a:spLocks noChangeShapeType="1"/>
              </p:cNvSpPr>
              <p:nvPr/>
            </p:nvSpPr>
            <p:spPr bwMode="auto">
              <a:xfrm>
                <a:off x="1923" y="1467"/>
                <a:ext cx="693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9" name="Line 154"/>
              <p:cNvSpPr>
                <a:spLocks noChangeShapeType="1"/>
              </p:cNvSpPr>
              <p:nvPr/>
            </p:nvSpPr>
            <p:spPr bwMode="auto">
              <a:xfrm>
                <a:off x="1926" y="1464"/>
                <a:ext cx="6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0" name="Line 155"/>
              <p:cNvSpPr>
                <a:spLocks noChangeShapeType="1"/>
              </p:cNvSpPr>
              <p:nvPr/>
            </p:nvSpPr>
            <p:spPr bwMode="auto">
              <a:xfrm flipV="1">
                <a:off x="1983" y="1713"/>
                <a:ext cx="297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1" name="Line 156"/>
              <p:cNvSpPr>
                <a:spLocks noChangeShapeType="1"/>
              </p:cNvSpPr>
              <p:nvPr/>
            </p:nvSpPr>
            <p:spPr bwMode="auto">
              <a:xfrm flipV="1">
                <a:off x="2280" y="1587"/>
                <a:ext cx="333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2" name="Line 157"/>
              <p:cNvSpPr>
                <a:spLocks noChangeShapeType="1"/>
              </p:cNvSpPr>
              <p:nvPr/>
            </p:nvSpPr>
            <p:spPr bwMode="auto">
              <a:xfrm>
                <a:off x="1923" y="1467"/>
                <a:ext cx="36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3" name="Line 158"/>
              <p:cNvSpPr>
                <a:spLocks noChangeShapeType="1"/>
              </p:cNvSpPr>
              <p:nvPr/>
            </p:nvSpPr>
            <p:spPr bwMode="auto">
              <a:xfrm>
                <a:off x="2382" y="1410"/>
                <a:ext cx="228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4" name="Line 159"/>
              <p:cNvSpPr>
                <a:spLocks noChangeShapeType="1"/>
              </p:cNvSpPr>
              <p:nvPr/>
            </p:nvSpPr>
            <p:spPr bwMode="auto">
              <a:xfrm flipV="1">
                <a:off x="2610" y="1470"/>
                <a:ext cx="222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fr-BE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8" name="Text Box 168"/>
            <p:cNvSpPr txBox="1">
              <a:spLocks noChangeArrowheads="1"/>
            </p:cNvSpPr>
            <p:nvPr/>
          </p:nvSpPr>
          <p:spPr bwMode="auto">
            <a:xfrm>
              <a:off x="3260725" y="2505077"/>
              <a:ext cx="404278" cy="3077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dirty="0">
                  <a:latin typeface="Times New Roman" pitchFamily="18" charset="0"/>
                  <a:cs typeface="Times New Roman" pitchFamily="18" charset="0"/>
                </a:rPr>
                <a:t>H4</a:t>
              </a:r>
            </a:p>
          </p:txBody>
        </p:sp>
        <p:sp>
          <p:nvSpPr>
            <p:cNvPr id="219" name="Text Box 169"/>
            <p:cNvSpPr txBox="1">
              <a:spLocks noChangeArrowheads="1"/>
            </p:cNvSpPr>
            <p:nvPr/>
          </p:nvSpPr>
          <p:spPr bwMode="auto">
            <a:xfrm>
              <a:off x="5516563" y="2505077"/>
              <a:ext cx="404278" cy="3077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dirty="0">
                  <a:latin typeface="Times New Roman" pitchFamily="18" charset="0"/>
                  <a:cs typeface="Times New Roman" pitchFamily="18" charset="0"/>
                </a:rPr>
                <a:t>H3</a:t>
              </a:r>
            </a:p>
          </p:txBody>
        </p:sp>
        <p:sp>
          <p:nvSpPr>
            <p:cNvPr id="220" name="Text Box 170"/>
            <p:cNvSpPr txBox="1">
              <a:spLocks noChangeArrowheads="1"/>
            </p:cNvSpPr>
            <p:nvPr/>
          </p:nvSpPr>
          <p:spPr bwMode="auto">
            <a:xfrm>
              <a:off x="2943225" y="1266826"/>
              <a:ext cx="404278" cy="3077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dirty="0">
                  <a:latin typeface="Times New Roman" pitchFamily="18" charset="0"/>
                  <a:cs typeface="Times New Roman" pitchFamily="18" charset="0"/>
                </a:rPr>
                <a:t>H5</a:t>
              </a:r>
            </a:p>
          </p:txBody>
        </p:sp>
        <p:sp>
          <p:nvSpPr>
            <p:cNvPr id="221" name="Text Box 171"/>
            <p:cNvSpPr txBox="1">
              <a:spLocks noChangeArrowheads="1"/>
            </p:cNvSpPr>
            <p:nvPr/>
          </p:nvSpPr>
          <p:spPr bwMode="auto">
            <a:xfrm>
              <a:off x="5821363" y="1266826"/>
              <a:ext cx="404278" cy="3077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dirty="0">
                  <a:latin typeface="Times New Roman" pitchFamily="18" charset="0"/>
                  <a:cs typeface="Times New Roman" pitchFamily="18" charset="0"/>
                </a:rPr>
                <a:t>H2</a:t>
              </a:r>
            </a:p>
          </p:txBody>
        </p:sp>
        <p:sp>
          <p:nvSpPr>
            <p:cNvPr id="222" name="Text Box 172"/>
            <p:cNvSpPr txBox="1">
              <a:spLocks noChangeArrowheads="1"/>
            </p:cNvSpPr>
            <p:nvPr/>
          </p:nvSpPr>
          <p:spPr bwMode="auto">
            <a:xfrm>
              <a:off x="4392613" y="866776"/>
              <a:ext cx="404278" cy="3077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dirty="0">
                  <a:latin typeface="Times New Roman" pitchFamily="18" charset="0"/>
                  <a:cs typeface="Times New Roman" pitchFamily="18" charset="0"/>
                </a:rPr>
                <a:t>H1</a:t>
              </a:r>
            </a:p>
          </p:txBody>
        </p:sp>
        <p:sp>
          <p:nvSpPr>
            <p:cNvPr id="223" name="Oval 173"/>
            <p:cNvSpPr>
              <a:spLocks noChangeArrowheads="1"/>
            </p:cNvSpPr>
            <p:nvPr/>
          </p:nvSpPr>
          <p:spPr bwMode="auto">
            <a:xfrm>
              <a:off x="3611563" y="1422401"/>
              <a:ext cx="19050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fr-B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 Box 174"/>
            <p:cNvSpPr txBox="1">
              <a:spLocks noChangeArrowheads="1"/>
            </p:cNvSpPr>
            <p:nvPr/>
          </p:nvSpPr>
          <p:spPr bwMode="auto">
            <a:xfrm>
              <a:off x="4551363" y="1441451"/>
              <a:ext cx="333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BE" sz="1000" dirty="0">
                  <a:latin typeface="Times New Roman" pitchFamily="18" charset="0"/>
                  <a:cs typeface="Times New Roman" pitchFamily="18" charset="0"/>
                </a:rPr>
                <a:t>R1</a:t>
              </a:r>
              <a:endParaRPr lang="fr-F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Text Box 175"/>
            <p:cNvSpPr txBox="1">
              <a:spLocks noChangeArrowheads="1"/>
            </p:cNvSpPr>
            <p:nvPr/>
          </p:nvSpPr>
          <p:spPr bwMode="auto">
            <a:xfrm>
              <a:off x="4757179" y="1909850"/>
              <a:ext cx="333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BE" sz="1000" dirty="0">
                  <a:latin typeface="Times New Roman" pitchFamily="18" charset="0"/>
                  <a:cs typeface="Times New Roman" pitchFamily="18" charset="0"/>
                </a:rPr>
                <a:t>R3</a:t>
              </a:r>
              <a:endParaRPr lang="fr-F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 Box 176"/>
            <p:cNvSpPr txBox="1">
              <a:spLocks noChangeArrowheads="1"/>
            </p:cNvSpPr>
            <p:nvPr/>
          </p:nvSpPr>
          <p:spPr bwMode="auto">
            <a:xfrm>
              <a:off x="5156200" y="1698626"/>
              <a:ext cx="333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BE" sz="1000" dirty="0">
                  <a:latin typeface="Times New Roman" pitchFamily="18" charset="0"/>
                  <a:cs typeface="Times New Roman" pitchFamily="18" charset="0"/>
                </a:rPr>
                <a:t>R2</a:t>
              </a:r>
              <a:endParaRPr lang="fr-F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3796657" y="1634963"/>
              <a:ext cx="96918" cy="969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4278570" y="1727639"/>
              <a:ext cx="96918" cy="969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890229" y="1832670"/>
              <a:ext cx="96918" cy="969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3889332" y="2067449"/>
              <a:ext cx="96918" cy="969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5242396" y="1641140"/>
              <a:ext cx="96918" cy="969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5162077" y="2055092"/>
              <a:ext cx="96918" cy="969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4519526" y="1548465"/>
              <a:ext cx="96918" cy="969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4352711" y="2024201"/>
              <a:ext cx="96918" cy="969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235" name="Connecteur droit 234"/>
            <p:cNvCxnSpPr>
              <a:stCxn id="233" idx="1"/>
              <a:endCxn id="228" idx="0"/>
            </p:cNvCxnSpPr>
            <p:nvPr/>
          </p:nvCxnSpPr>
          <p:spPr bwMode="auto">
            <a:xfrm rot="10800000" flipV="1">
              <a:off x="4327030" y="1596923"/>
              <a:ext cx="192497" cy="1307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Connecteur droit 235"/>
            <p:cNvCxnSpPr>
              <a:stCxn id="228" idx="2"/>
              <a:endCxn id="234" idx="0"/>
            </p:cNvCxnSpPr>
            <p:nvPr/>
          </p:nvCxnSpPr>
          <p:spPr bwMode="auto">
            <a:xfrm rot="16200000" flipH="1">
              <a:off x="4264277" y="1887308"/>
              <a:ext cx="199644" cy="741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9" name="Rectangle 46"/>
          <p:cNvSpPr txBox="1">
            <a:spLocks noChangeArrowheads="1"/>
          </p:cNvSpPr>
          <p:nvPr/>
        </p:nvSpPr>
        <p:spPr bwMode="auto">
          <a:xfrm>
            <a:off x="107952" y="188913"/>
            <a:ext cx="8924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fr-BE" sz="4400" b="1" kern="1200">
                <a:solidFill>
                  <a:schemeClr val="accent2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Calibri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Calibri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Calibri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Calibri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fr-BE" sz="2800" dirty="0"/>
              <a:t>Fonctionnement du réseau de type « store-and-</a:t>
            </a:r>
            <a:r>
              <a:rPr lang="fr-BE" sz="2800" dirty="0" err="1"/>
              <a:t>forward</a:t>
            </a:r>
            <a:r>
              <a:rPr lang="fr-BE" sz="2800" dirty="0"/>
              <a:t> »</a:t>
            </a:r>
          </a:p>
        </p:txBody>
      </p:sp>
      <p:sp>
        <p:nvSpPr>
          <p:cNvPr id="14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84525" y="6323013"/>
            <a:ext cx="5192713" cy="476250"/>
          </a:xfrm>
        </p:spPr>
        <p:txBody>
          <a:bodyPr/>
          <a:lstStyle/>
          <a:p>
            <a:r>
              <a:rPr lang="fr-FR" dirty="0"/>
              <a:t>SET : Electromagnétisme et Télécommunications</a:t>
            </a:r>
          </a:p>
        </p:txBody>
      </p:sp>
      <p:pic>
        <p:nvPicPr>
          <p:cNvPr id="26626" name="Picture 2" descr="http://www.bpost.be/sites/default/files/free_form/addressing_2_a_fr.jpg">
            <a:extLst>
              <a:ext uri="{FF2B5EF4-FFF2-40B4-BE49-F238E27FC236}">
                <a16:creationId xmlns:a16="http://schemas.microsoft.com/office/drawing/2014/main" id="{50D5B497-665E-47D9-8F4B-69F1D4A2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82" y="3137714"/>
            <a:ext cx="4029860" cy="29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63D8C3-50FC-43E2-8139-4ADBFD636AA7}"/>
              </a:ext>
            </a:extLst>
          </p:cNvPr>
          <p:cNvSpPr txBox="1"/>
          <p:nvPr/>
        </p:nvSpPr>
        <p:spPr>
          <a:xfrm>
            <a:off x="2679405" y="4853802"/>
            <a:ext cx="1765004" cy="481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DESTINATION (H3)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EF12F-5BA4-4D27-87A3-43279563842D}"/>
              </a:ext>
            </a:extLst>
          </p:cNvPr>
          <p:cNvSpPr txBox="1"/>
          <p:nvPr/>
        </p:nvSpPr>
        <p:spPr>
          <a:xfrm>
            <a:off x="1626653" y="3507958"/>
            <a:ext cx="2397770" cy="335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SOURCE (H1)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A57AA-9C1B-43CF-87F8-F9DC2F21C60A}" type="slidenum">
              <a:rPr lang="fr-FR"/>
              <a:pPr/>
              <a:t>12</a:t>
            </a:fld>
            <a:endParaRPr lang="fr-FR"/>
          </a:p>
        </p:txBody>
      </p:sp>
      <p:sp>
        <p:nvSpPr>
          <p:cNvPr id="7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SET : Electromagnétisme et Télécommunications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-57150"/>
            <a:ext cx="8229600" cy="1143000"/>
          </a:xfrm>
        </p:spPr>
        <p:txBody>
          <a:bodyPr/>
          <a:lstStyle/>
          <a:p>
            <a:r>
              <a:rPr lang="fr-BE" dirty="0"/>
              <a:t>IEEE 802.11 – Architecture </a:t>
            </a:r>
            <a:endParaRPr lang="fr-FR" dirty="0"/>
          </a:p>
        </p:txBody>
      </p:sp>
      <p:grpSp>
        <p:nvGrpSpPr>
          <p:cNvPr id="317500" name="Group 60"/>
          <p:cNvGrpSpPr>
            <a:grpSpLocks/>
          </p:cNvGrpSpPr>
          <p:nvPr/>
        </p:nvGrpSpPr>
        <p:grpSpPr bwMode="auto">
          <a:xfrm>
            <a:off x="5200650" y="1939926"/>
            <a:ext cx="3352800" cy="2709862"/>
            <a:chOff x="780" y="688"/>
            <a:chExt cx="2112" cy="1707"/>
          </a:xfrm>
        </p:grpSpPr>
        <p:grpSp>
          <p:nvGrpSpPr>
            <p:cNvPr id="317501" name="Group 61"/>
            <p:cNvGrpSpPr>
              <a:grpSpLocks/>
            </p:cNvGrpSpPr>
            <p:nvPr/>
          </p:nvGrpSpPr>
          <p:grpSpPr bwMode="auto">
            <a:xfrm>
              <a:off x="1329" y="1223"/>
              <a:ext cx="1033" cy="1059"/>
              <a:chOff x="1324" y="1161"/>
              <a:chExt cx="1033" cy="1059"/>
            </a:xfrm>
          </p:grpSpPr>
          <p:sp>
            <p:nvSpPr>
              <p:cNvPr id="317502" name="Line 62"/>
              <p:cNvSpPr>
                <a:spLocks noChangeShapeType="1"/>
              </p:cNvSpPr>
              <p:nvPr/>
            </p:nvSpPr>
            <p:spPr bwMode="auto">
              <a:xfrm flipV="1">
                <a:off x="1440" y="1500"/>
                <a:ext cx="390" cy="36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 sz="1600"/>
              </a:p>
            </p:txBody>
          </p:sp>
          <p:sp>
            <p:nvSpPr>
              <p:cNvPr id="317503" name="Line 63"/>
              <p:cNvSpPr>
                <a:spLocks noChangeShapeType="1"/>
              </p:cNvSpPr>
              <p:nvPr/>
            </p:nvSpPr>
            <p:spPr bwMode="auto">
              <a:xfrm flipV="1">
                <a:off x="1830" y="1500"/>
                <a:ext cx="0" cy="36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 sz="1600"/>
              </a:p>
            </p:txBody>
          </p:sp>
          <p:sp>
            <p:nvSpPr>
              <p:cNvPr id="317504" name="Line 64"/>
              <p:cNvSpPr>
                <a:spLocks noChangeShapeType="1"/>
              </p:cNvSpPr>
              <p:nvPr/>
            </p:nvSpPr>
            <p:spPr bwMode="auto">
              <a:xfrm flipH="1" flipV="1">
                <a:off x="1836" y="1500"/>
                <a:ext cx="390" cy="36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 sz="1600"/>
              </a:p>
            </p:txBody>
          </p:sp>
          <p:grpSp>
            <p:nvGrpSpPr>
              <p:cNvPr id="317505" name="Group 65"/>
              <p:cNvGrpSpPr>
                <a:grpSpLocks/>
              </p:cNvGrpSpPr>
              <p:nvPr/>
            </p:nvGrpSpPr>
            <p:grpSpPr bwMode="auto">
              <a:xfrm>
                <a:off x="1324" y="1851"/>
                <a:ext cx="247" cy="369"/>
                <a:chOff x="1324" y="1851"/>
                <a:chExt cx="247" cy="369"/>
              </a:xfrm>
            </p:grpSpPr>
            <p:grpSp>
              <p:nvGrpSpPr>
                <p:cNvPr id="317506" name="Group 66"/>
                <p:cNvGrpSpPr>
                  <a:grpSpLocks/>
                </p:cNvGrpSpPr>
                <p:nvPr/>
              </p:nvGrpSpPr>
              <p:grpSpPr bwMode="auto">
                <a:xfrm>
                  <a:off x="1324" y="1980"/>
                  <a:ext cx="247" cy="240"/>
                  <a:chOff x="1324" y="1980"/>
                  <a:chExt cx="247" cy="240"/>
                </a:xfrm>
              </p:grpSpPr>
              <p:sp>
                <p:nvSpPr>
                  <p:cNvPr id="317507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4" y="1980"/>
                    <a:ext cx="227" cy="22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BE" sz="1600"/>
                  </a:p>
                </p:txBody>
              </p:sp>
              <p:sp>
                <p:nvSpPr>
                  <p:cNvPr id="317508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9" y="2007"/>
                    <a:ext cx="242" cy="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fr-BE" sz="1600"/>
                      <a:t>S1</a:t>
                    </a:r>
                    <a:endParaRPr lang="fr-FR" sz="1600"/>
                  </a:p>
                </p:txBody>
              </p:sp>
            </p:grpSp>
            <p:sp>
              <p:nvSpPr>
                <p:cNvPr id="31750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440" y="1887"/>
                  <a:ext cx="0" cy="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 sz="1600"/>
                </a:p>
              </p:txBody>
            </p:sp>
            <p:sp>
              <p:nvSpPr>
                <p:cNvPr id="317510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1423" y="1851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 sz="1600"/>
                </a:p>
              </p:txBody>
            </p:sp>
          </p:grpSp>
          <p:grpSp>
            <p:nvGrpSpPr>
              <p:cNvPr id="317511" name="Group 71"/>
              <p:cNvGrpSpPr>
                <a:grpSpLocks/>
              </p:cNvGrpSpPr>
              <p:nvPr/>
            </p:nvGrpSpPr>
            <p:grpSpPr bwMode="auto">
              <a:xfrm>
                <a:off x="2110" y="1851"/>
                <a:ext cx="247" cy="369"/>
                <a:chOff x="1324" y="1851"/>
                <a:chExt cx="247" cy="369"/>
              </a:xfrm>
            </p:grpSpPr>
            <p:grpSp>
              <p:nvGrpSpPr>
                <p:cNvPr id="317512" name="Group 72"/>
                <p:cNvGrpSpPr>
                  <a:grpSpLocks/>
                </p:cNvGrpSpPr>
                <p:nvPr/>
              </p:nvGrpSpPr>
              <p:grpSpPr bwMode="auto">
                <a:xfrm>
                  <a:off x="1324" y="1980"/>
                  <a:ext cx="247" cy="240"/>
                  <a:chOff x="1324" y="1980"/>
                  <a:chExt cx="247" cy="240"/>
                </a:xfrm>
              </p:grpSpPr>
              <p:sp>
                <p:nvSpPr>
                  <p:cNvPr id="317513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4" y="1980"/>
                    <a:ext cx="227" cy="22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BE" sz="1600"/>
                  </a:p>
                </p:txBody>
              </p:sp>
              <p:sp>
                <p:nvSpPr>
                  <p:cNvPr id="317514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9" y="2007"/>
                    <a:ext cx="242" cy="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fr-BE" sz="1600"/>
                      <a:t>S3</a:t>
                    </a:r>
                    <a:endParaRPr lang="fr-FR" sz="1600"/>
                  </a:p>
                </p:txBody>
              </p:sp>
            </p:grpSp>
            <p:sp>
              <p:nvSpPr>
                <p:cNvPr id="31751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440" y="1887"/>
                  <a:ext cx="0" cy="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 sz="1600"/>
                </a:p>
              </p:txBody>
            </p:sp>
            <p:sp>
              <p:nvSpPr>
                <p:cNvPr id="317516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423" y="1851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 sz="1600"/>
                </a:p>
              </p:txBody>
            </p:sp>
          </p:grpSp>
          <p:grpSp>
            <p:nvGrpSpPr>
              <p:cNvPr id="317517" name="Group 77"/>
              <p:cNvGrpSpPr>
                <a:grpSpLocks/>
              </p:cNvGrpSpPr>
              <p:nvPr/>
            </p:nvGrpSpPr>
            <p:grpSpPr bwMode="auto">
              <a:xfrm>
                <a:off x="1716" y="1851"/>
                <a:ext cx="247" cy="369"/>
                <a:chOff x="1324" y="1851"/>
                <a:chExt cx="247" cy="369"/>
              </a:xfrm>
            </p:grpSpPr>
            <p:grpSp>
              <p:nvGrpSpPr>
                <p:cNvPr id="317518" name="Group 78"/>
                <p:cNvGrpSpPr>
                  <a:grpSpLocks/>
                </p:cNvGrpSpPr>
                <p:nvPr/>
              </p:nvGrpSpPr>
              <p:grpSpPr bwMode="auto">
                <a:xfrm>
                  <a:off x="1324" y="1980"/>
                  <a:ext cx="247" cy="240"/>
                  <a:chOff x="1324" y="1980"/>
                  <a:chExt cx="247" cy="240"/>
                </a:xfrm>
              </p:grpSpPr>
              <p:sp>
                <p:nvSpPr>
                  <p:cNvPr id="317519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4" y="1980"/>
                    <a:ext cx="227" cy="22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BE" sz="1600"/>
                  </a:p>
                </p:txBody>
              </p:sp>
              <p:sp>
                <p:nvSpPr>
                  <p:cNvPr id="317520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9" y="2007"/>
                    <a:ext cx="242" cy="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fr-BE" sz="1600"/>
                      <a:t>S2</a:t>
                    </a:r>
                    <a:endParaRPr lang="fr-FR" sz="1600"/>
                  </a:p>
                </p:txBody>
              </p:sp>
            </p:grpSp>
            <p:sp>
              <p:nvSpPr>
                <p:cNvPr id="317521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440" y="1887"/>
                  <a:ext cx="0" cy="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 sz="1600"/>
                </a:p>
              </p:txBody>
            </p:sp>
            <p:sp>
              <p:nvSpPr>
                <p:cNvPr id="317522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423" y="1851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 sz="1600"/>
                </a:p>
              </p:txBody>
            </p:sp>
          </p:grpSp>
          <p:grpSp>
            <p:nvGrpSpPr>
              <p:cNvPr id="317523" name="Group 83"/>
              <p:cNvGrpSpPr>
                <a:grpSpLocks/>
              </p:cNvGrpSpPr>
              <p:nvPr/>
            </p:nvGrpSpPr>
            <p:grpSpPr bwMode="auto">
              <a:xfrm>
                <a:off x="1711" y="1161"/>
                <a:ext cx="258" cy="356"/>
                <a:chOff x="1717" y="1161"/>
                <a:chExt cx="258" cy="356"/>
              </a:xfrm>
            </p:grpSpPr>
            <p:sp>
              <p:nvSpPr>
                <p:cNvPr id="317524" name="Rectangle 8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722" y="1161"/>
                  <a:ext cx="227" cy="2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 sz="1600"/>
                </a:p>
              </p:txBody>
            </p:sp>
            <p:sp>
              <p:nvSpPr>
                <p:cNvPr id="31752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717" y="1188"/>
                  <a:ext cx="258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fr-BE" sz="1600"/>
                    <a:t>AP</a:t>
                  </a:r>
                  <a:endParaRPr lang="fr-FR" sz="1600"/>
                </a:p>
              </p:txBody>
            </p:sp>
            <p:sp>
              <p:nvSpPr>
                <p:cNvPr id="317526" name="Line 86"/>
                <p:cNvSpPr>
                  <a:spLocks noChangeShapeType="1"/>
                </p:cNvSpPr>
                <p:nvPr/>
              </p:nvSpPr>
              <p:spPr bwMode="auto">
                <a:xfrm>
                  <a:off x="1836" y="1388"/>
                  <a:ext cx="0" cy="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 sz="1600"/>
                </a:p>
              </p:txBody>
            </p:sp>
            <p:sp>
              <p:nvSpPr>
                <p:cNvPr id="317527" name="Oval 8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1819" y="1483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 sz="1600"/>
                </a:p>
              </p:txBody>
            </p:sp>
          </p:grpSp>
        </p:grpSp>
        <p:sp>
          <p:nvSpPr>
            <p:cNvPr id="317528" name="Text Box 88"/>
            <p:cNvSpPr txBox="1">
              <a:spLocks noChangeArrowheads="1"/>
            </p:cNvSpPr>
            <p:nvPr/>
          </p:nvSpPr>
          <p:spPr bwMode="auto">
            <a:xfrm>
              <a:off x="1415" y="688"/>
              <a:ext cx="782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BE" sz="1600" dirty="0"/>
                <a:t>Access point</a:t>
              </a:r>
              <a:endParaRPr lang="fr-FR" sz="1600" dirty="0"/>
            </a:p>
          </p:txBody>
        </p:sp>
        <p:grpSp>
          <p:nvGrpSpPr>
            <p:cNvPr id="317529" name="Group 89"/>
            <p:cNvGrpSpPr>
              <a:grpSpLocks/>
            </p:cNvGrpSpPr>
            <p:nvPr/>
          </p:nvGrpSpPr>
          <p:grpSpPr bwMode="auto">
            <a:xfrm>
              <a:off x="780" y="1097"/>
              <a:ext cx="2112" cy="1298"/>
              <a:chOff x="780" y="1097"/>
              <a:chExt cx="2112" cy="1298"/>
            </a:xfrm>
          </p:grpSpPr>
          <p:sp>
            <p:nvSpPr>
              <p:cNvPr id="317530" name="Oval 90"/>
              <p:cNvSpPr>
                <a:spLocks noChangeArrowheads="1"/>
              </p:cNvSpPr>
              <p:nvPr/>
            </p:nvSpPr>
            <p:spPr bwMode="auto">
              <a:xfrm>
                <a:off x="780" y="1097"/>
                <a:ext cx="2112" cy="129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 sz="1600"/>
              </a:p>
            </p:txBody>
          </p:sp>
          <p:sp>
            <p:nvSpPr>
              <p:cNvPr id="317531" name="Text Box 91"/>
              <p:cNvSpPr txBox="1">
                <a:spLocks noChangeArrowheads="1"/>
              </p:cNvSpPr>
              <p:nvPr/>
            </p:nvSpPr>
            <p:spPr bwMode="auto">
              <a:xfrm>
                <a:off x="1016" y="1517"/>
                <a:ext cx="306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fr-BE" sz="1600"/>
                  <a:t>BSS</a:t>
                </a:r>
                <a:endParaRPr lang="fr-FR" sz="1600"/>
              </a:p>
            </p:txBody>
          </p:sp>
        </p:grpSp>
      </p:grpSp>
      <p:grpSp>
        <p:nvGrpSpPr>
          <p:cNvPr id="317532" name="Group 92"/>
          <p:cNvGrpSpPr>
            <a:grpSpLocks/>
          </p:cNvGrpSpPr>
          <p:nvPr/>
        </p:nvGrpSpPr>
        <p:grpSpPr bwMode="auto">
          <a:xfrm>
            <a:off x="628650" y="1935163"/>
            <a:ext cx="3352800" cy="2714624"/>
            <a:chOff x="3060" y="685"/>
            <a:chExt cx="2112" cy="1710"/>
          </a:xfrm>
        </p:grpSpPr>
        <p:sp>
          <p:nvSpPr>
            <p:cNvPr id="317533" name="Text Box 93"/>
            <p:cNvSpPr txBox="1">
              <a:spLocks noChangeArrowheads="1"/>
            </p:cNvSpPr>
            <p:nvPr/>
          </p:nvSpPr>
          <p:spPr bwMode="auto">
            <a:xfrm>
              <a:off x="3890" y="685"/>
              <a:ext cx="39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BE" dirty="0"/>
                <a:t>Ad hoc</a:t>
              </a:r>
              <a:endParaRPr lang="fr-FR" dirty="0"/>
            </a:p>
          </p:txBody>
        </p:sp>
        <p:grpSp>
          <p:nvGrpSpPr>
            <p:cNvPr id="317534" name="Group 94"/>
            <p:cNvGrpSpPr>
              <a:grpSpLocks/>
            </p:cNvGrpSpPr>
            <p:nvPr/>
          </p:nvGrpSpPr>
          <p:grpSpPr bwMode="auto">
            <a:xfrm>
              <a:off x="3060" y="1097"/>
              <a:ext cx="2112" cy="1298"/>
              <a:chOff x="3060" y="1097"/>
              <a:chExt cx="2112" cy="1298"/>
            </a:xfrm>
          </p:grpSpPr>
          <p:sp>
            <p:nvSpPr>
              <p:cNvPr id="317535" name="Oval 95"/>
              <p:cNvSpPr>
                <a:spLocks noChangeArrowheads="1"/>
              </p:cNvSpPr>
              <p:nvPr/>
            </p:nvSpPr>
            <p:spPr bwMode="auto">
              <a:xfrm>
                <a:off x="3060" y="1097"/>
                <a:ext cx="2112" cy="129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17536" name="Text Box 96"/>
              <p:cNvSpPr txBox="1">
                <a:spLocks noChangeArrowheads="1"/>
              </p:cNvSpPr>
              <p:nvPr/>
            </p:nvSpPr>
            <p:spPr bwMode="auto">
              <a:xfrm>
                <a:off x="3272" y="1517"/>
                <a:ext cx="286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fr-BE"/>
                  <a:t>BSS</a:t>
                </a:r>
                <a:endParaRPr lang="fr-FR"/>
              </a:p>
            </p:txBody>
          </p:sp>
          <p:sp>
            <p:nvSpPr>
              <p:cNvPr id="317537" name="Line 97"/>
              <p:cNvSpPr>
                <a:spLocks noChangeShapeType="1"/>
              </p:cNvSpPr>
              <p:nvPr/>
            </p:nvSpPr>
            <p:spPr bwMode="auto">
              <a:xfrm>
                <a:off x="3735" y="1584"/>
                <a:ext cx="705" cy="7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317538" name="Line 98"/>
              <p:cNvSpPr>
                <a:spLocks noChangeShapeType="1"/>
              </p:cNvSpPr>
              <p:nvPr/>
            </p:nvSpPr>
            <p:spPr bwMode="auto">
              <a:xfrm flipH="1">
                <a:off x="3723" y="1584"/>
                <a:ext cx="12" cy="28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317539" name="Line 99"/>
              <p:cNvSpPr>
                <a:spLocks noChangeShapeType="1"/>
              </p:cNvSpPr>
              <p:nvPr/>
            </p:nvSpPr>
            <p:spPr bwMode="auto">
              <a:xfrm>
                <a:off x="3720" y="1869"/>
                <a:ext cx="666" cy="4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317540" name="Line 100"/>
              <p:cNvSpPr>
                <a:spLocks noChangeShapeType="1"/>
              </p:cNvSpPr>
              <p:nvPr/>
            </p:nvSpPr>
            <p:spPr bwMode="auto">
              <a:xfrm flipV="1">
                <a:off x="4395" y="1662"/>
                <a:ext cx="42" cy="24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317541" name="Line 101"/>
              <p:cNvSpPr>
                <a:spLocks noChangeShapeType="1"/>
              </p:cNvSpPr>
              <p:nvPr/>
            </p:nvSpPr>
            <p:spPr bwMode="auto">
              <a:xfrm>
                <a:off x="3741" y="1593"/>
                <a:ext cx="648" cy="32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317542" name="Line 102"/>
              <p:cNvSpPr>
                <a:spLocks noChangeShapeType="1"/>
              </p:cNvSpPr>
              <p:nvPr/>
            </p:nvSpPr>
            <p:spPr bwMode="auto">
              <a:xfrm flipV="1">
                <a:off x="3729" y="1662"/>
                <a:ext cx="708" cy="20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grpSp>
            <p:nvGrpSpPr>
              <p:cNvPr id="317543" name="Group 103"/>
              <p:cNvGrpSpPr>
                <a:grpSpLocks/>
              </p:cNvGrpSpPr>
              <p:nvPr/>
            </p:nvGrpSpPr>
            <p:grpSpPr bwMode="auto">
              <a:xfrm>
                <a:off x="3609" y="1850"/>
                <a:ext cx="227" cy="356"/>
                <a:chOff x="1324" y="1851"/>
                <a:chExt cx="227" cy="356"/>
              </a:xfrm>
            </p:grpSpPr>
            <p:grpSp>
              <p:nvGrpSpPr>
                <p:cNvPr id="317544" name="Group 104"/>
                <p:cNvGrpSpPr>
                  <a:grpSpLocks/>
                </p:cNvGrpSpPr>
                <p:nvPr/>
              </p:nvGrpSpPr>
              <p:grpSpPr bwMode="auto">
                <a:xfrm>
                  <a:off x="1324" y="1980"/>
                  <a:ext cx="227" cy="227"/>
                  <a:chOff x="1324" y="1980"/>
                  <a:chExt cx="227" cy="227"/>
                </a:xfrm>
              </p:grpSpPr>
              <p:sp>
                <p:nvSpPr>
                  <p:cNvPr id="317545" name="Rectangle 1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4" y="1980"/>
                    <a:ext cx="227" cy="22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1754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9" y="2007"/>
                    <a:ext cx="217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fr-BE"/>
                      <a:t>S1</a:t>
                    </a:r>
                    <a:endParaRPr lang="fr-FR"/>
                  </a:p>
                </p:txBody>
              </p:sp>
            </p:grpSp>
            <p:sp>
              <p:nvSpPr>
                <p:cNvPr id="317547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1440" y="1887"/>
                  <a:ext cx="0" cy="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17548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423" y="1851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317549" name="Group 109"/>
              <p:cNvGrpSpPr>
                <a:grpSpLocks/>
              </p:cNvGrpSpPr>
              <p:nvPr/>
            </p:nvGrpSpPr>
            <p:grpSpPr bwMode="auto">
              <a:xfrm>
                <a:off x="4272" y="1898"/>
                <a:ext cx="227" cy="356"/>
                <a:chOff x="1324" y="1851"/>
                <a:chExt cx="227" cy="356"/>
              </a:xfrm>
            </p:grpSpPr>
            <p:grpSp>
              <p:nvGrpSpPr>
                <p:cNvPr id="317550" name="Group 110"/>
                <p:cNvGrpSpPr>
                  <a:grpSpLocks/>
                </p:cNvGrpSpPr>
                <p:nvPr/>
              </p:nvGrpSpPr>
              <p:grpSpPr bwMode="auto">
                <a:xfrm>
                  <a:off x="1324" y="1980"/>
                  <a:ext cx="227" cy="227"/>
                  <a:chOff x="1324" y="1980"/>
                  <a:chExt cx="227" cy="227"/>
                </a:xfrm>
              </p:grpSpPr>
              <p:sp>
                <p:nvSpPr>
                  <p:cNvPr id="317551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4" y="1980"/>
                    <a:ext cx="227" cy="22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17552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9" y="2007"/>
                    <a:ext cx="217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fr-BE"/>
                      <a:t>S3</a:t>
                    </a:r>
                    <a:endParaRPr lang="fr-FR"/>
                  </a:p>
                </p:txBody>
              </p:sp>
            </p:grpSp>
            <p:sp>
              <p:nvSpPr>
                <p:cNvPr id="31755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440" y="1887"/>
                  <a:ext cx="0" cy="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17554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23" y="1851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317555" name="Group 115"/>
              <p:cNvGrpSpPr>
                <a:grpSpLocks/>
              </p:cNvGrpSpPr>
              <p:nvPr/>
            </p:nvGrpSpPr>
            <p:grpSpPr bwMode="auto">
              <a:xfrm>
                <a:off x="4325" y="1322"/>
                <a:ext cx="227" cy="356"/>
                <a:chOff x="4325" y="1322"/>
                <a:chExt cx="227" cy="356"/>
              </a:xfrm>
            </p:grpSpPr>
            <p:grpSp>
              <p:nvGrpSpPr>
                <p:cNvPr id="317556" name="Group 116"/>
                <p:cNvGrpSpPr>
                  <a:grpSpLocks/>
                </p:cNvGrpSpPr>
                <p:nvPr/>
              </p:nvGrpSpPr>
              <p:grpSpPr bwMode="auto">
                <a:xfrm flipV="1">
                  <a:off x="4325" y="1322"/>
                  <a:ext cx="227" cy="227"/>
                  <a:chOff x="1324" y="1980"/>
                  <a:chExt cx="227" cy="227"/>
                </a:xfrm>
              </p:grpSpPr>
              <p:sp>
                <p:nvSpPr>
                  <p:cNvPr id="317557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4" y="1980"/>
                    <a:ext cx="227" cy="22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17558" name="Text Box 118"/>
                  <p:cNvSpPr txBox="1">
                    <a:spLocks noChangeArrowheads="1"/>
                  </p:cNvSpPr>
                  <p:nvPr/>
                </p:nvSpPr>
                <p:spPr bwMode="auto">
                  <a:xfrm flipV="1">
                    <a:off x="1329" y="2007"/>
                    <a:ext cx="217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fr-BE"/>
                      <a:t>S2</a:t>
                    </a:r>
                    <a:endParaRPr lang="fr-FR"/>
                  </a:p>
                </p:txBody>
              </p:sp>
            </p:grpSp>
            <p:sp>
              <p:nvSpPr>
                <p:cNvPr id="317559" name="Line 119"/>
                <p:cNvSpPr>
                  <a:spLocks noChangeShapeType="1"/>
                </p:cNvSpPr>
                <p:nvPr/>
              </p:nvSpPr>
              <p:spPr bwMode="auto">
                <a:xfrm>
                  <a:off x="4441" y="1549"/>
                  <a:ext cx="0" cy="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17560" name="Oval 1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4424" y="1644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317561" name="Group 121"/>
              <p:cNvGrpSpPr>
                <a:grpSpLocks/>
              </p:cNvGrpSpPr>
              <p:nvPr/>
            </p:nvGrpSpPr>
            <p:grpSpPr bwMode="auto">
              <a:xfrm>
                <a:off x="3624" y="1247"/>
                <a:ext cx="227" cy="356"/>
                <a:chOff x="3615" y="1298"/>
                <a:chExt cx="227" cy="356"/>
              </a:xfrm>
            </p:grpSpPr>
            <p:grpSp>
              <p:nvGrpSpPr>
                <p:cNvPr id="317562" name="Group 122"/>
                <p:cNvGrpSpPr>
                  <a:grpSpLocks/>
                </p:cNvGrpSpPr>
                <p:nvPr/>
              </p:nvGrpSpPr>
              <p:grpSpPr bwMode="auto">
                <a:xfrm flipV="1">
                  <a:off x="3615" y="1298"/>
                  <a:ext cx="227" cy="227"/>
                  <a:chOff x="1324" y="1980"/>
                  <a:chExt cx="227" cy="227"/>
                </a:xfrm>
              </p:grpSpPr>
              <p:sp>
                <p:nvSpPr>
                  <p:cNvPr id="317563" name="Rectangle 1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4" y="1980"/>
                    <a:ext cx="227" cy="22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BE"/>
                  </a:p>
                </p:txBody>
              </p:sp>
              <p:sp>
                <p:nvSpPr>
                  <p:cNvPr id="317564" name="Text Box 124"/>
                  <p:cNvSpPr txBox="1">
                    <a:spLocks noChangeArrowheads="1"/>
                  </p:cNvSpPr>
                  <p:nvPr/>
                </p:nvSpPr>
                <p:spPr bwMode="auto">
                  <a:xfrm flipV="1">
                    <a:off x="1329" y="2007"/>
                    <a:ext cx="217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fr-BE"/>
                      <a:t>S4</a:t>
                    </a:r>
                    <a:endParaRPr lang="fr-FR"/>
                  </a:p>
                </p:txBody>
              </p:sp>
            </p:grpSp>
            <p:sp>
              <p:nvSpPr>
                <p:cNvPr id="317565" name="Line 125"/>
                <p:cNvSpPr>
                  <a:spLocks noChangeShapeType="1"/>
                </p:cNvSpPr>
                <p:nvPr/>
              </p:nvSpPr>
              <p:spPr bwMode="auto">
                <a:xfrm>
                  <a:off x="3731" y="1525"/>
                  <a:ext cx="0" cy="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317566" name="Oval 12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714" y="1620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</p:grpSp>
      <p:sp>
        <p:nvSpPr>
          <p:cNvPr id="317570" name="Text Box 130"/>
          <p:cNvSpPr txBox="1">
            <a:spLocks noChangeArrowheads="1"/>
          </p:cNvSpPr>
          <p:nvPr/>
        </p:nvSpPr>
        <p:spPr bwMode="auto">
          <a:xfrm>
            <a:off x="4605338" y="5154613"/>
            <a:ext cx="4273927" cy="52322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sz="1400" dirty="0"/>
              <a:t>Exemple : S1 </a:t>
            </a:r>
            <a:r>
              <a:rPr lang="fr-FR" sz="1400" dirty="0">
                <a:sym typeface="Symbol"/>
              </a:rPr>
              <a:t> S3 = S1  AP + AP  S3</a:t>
            </a:r>
          </a:p>
          <a:p>
            <a:pPr algn="l"/>
            <a:endParaRPr lang="fr-FR" sz="1400" dirty="0">
              <a:sym typeface="Symbol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576763" y="1477963"/>
            <a:ext cx="4456575" cy="4713517"/>
          </a:xfrm>
          <a:prstGeom prst="rect">
            <a:avLst/>
          </a:prstGeom>
          <a:noFill/>
          <a:ln w="9525" cap="flat" cmpd="sng" algn="ctr">
            <a:solidFill>
              <a:srgbClr val="1153B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734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70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client - </a:t>
            </a:r>
            <a:r>
              <a:rPr lang="en-US" dirty="0" err="1"/>
              <a:t>serveur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F623-C15B-4B8E-88C8-C9BD2B7EE14C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SET : Electromagnétisme et Télécommunications</a:t>
            </a:r>
          </a:p>
        </p:txBody>
      </p:sp>
      <p:pic>
        <p:nvPicPr>
          <p:cNvPr id="5" name="Espace réservé pour une image  6" descr="modeleencouche.bmp"/>
          <p:cNvPicPr>
            <a:picLocks noChangeAspect="1"/>
          </p:cNvPicPr>
          <p:nvPr/>
        </p:nvPicPr>
        <p:blipFill>
          <a:blip r:embed="rId3" cstate="print"/>
          <a:srcRect l="122" t="11642" r="122" b="14657"/>
          <a:stretch>
            <a:fillRect/>
          </a:stretch>
        </p:blipFill>
        <p:spPr>
          <a:xfrm>
            <a:off x="1280775" y="1393593"/>
            <a:ext cx="6582450" cy="3638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57475" y="3496720"/>
            <a:ext cx="898525" cy="205098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507355" y="3466240"/>
            <a:ext cx="898525" cy="205098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8" name="Connecteur droit 7"/>
          <p:cNvCxnSpPr>
            <a:cxnSpLocks/>
          </p:cNvCxnSpPr>
          <p:nvPr/>
        </p:nvCxnSpPr>
        <p:spPr>
          <a:xfrm flipV="1">
            <a:off x="1066800" y="2927118"/>
            <a:ext cx="675322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57300" y="3003318"/>
            <a:ext cx="1181100" cy="2019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6610350" y="3403368"/>
            <a:ext cx="533400" cy="352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Rectangle 10"/>
          <p:cNvSpPr/>
          <p:nvPr/>
        </p:nvSpPr>
        <p:spPr>
          <a:xfrm>
            <a:off x="6591300" y="4051068"/>
            <a:ext cx="9906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" name="Rectangle 11"/>
          <p:cNvSpPr/>
          <p:nvPr/>
        </p:nvSpPr>
        <p:spPr>
          <a:xfrm>
            <a:off x="6600825" y="2993793"/>
            <a:ext cx="704850" cy="285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Ellipse 12"/>
          <p:cNvSpPr/>
          <p:nvPr/>
        </p:nvSpPr>
        <p:spPr>
          <a:xfrm>
            <a:off x="3067050" y="2860443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Ellipse 13"/>
          <p:cNvSpPr/>
          <p:nvPr/>
        </p:nvSpPr>
        <p:spPr>
          <a:xfrm>
            <a:off x="3419475" y="2865205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5" name="Ellipse 14"/>
          <p:cNvSpPr/>
          <p:nvPr/>
        </p:nvSpPr>
        <p:spPr>
          <a:xfrm>
            <a:off x="5491163" y="2865206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6" name="Ellipse 15"/>
          <p:cNvSpPr/>
          <p:nvPr/>
        </p:nvSpPr>
        <p:spPr>
          <a:xfrm>
            <a:off x="5843588" y="2865206"/>
            <a:ext cx="123825" cy="1238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7" name="Groupe 98"/>
          <p:cNvGrpSpPr/>
          <p:nvPr/>
        </p:nvGrpSpPr>
        <p:grpSpPr>
          <a:xfrm>
            <a:off x="2714625" y="2966129"/>
            <a:ext cx="898525" cy="341068"/>
            <a:chOff x="2714625" y="3391849"/>
            <a:chExt cx="898525" cy="341036"/>
          </a:xfrm>
        </p:grpSpPr>
        <p:sp>
          <p:nvSpPr>
            <p:cNvPr id="18" name="Rectangle 17"/>
            <p:cNvSpPr/>
            <p:nvPr/>
          </p:nvSpPr>
          <p:spPr>
            <a:xfrm>
              <a:off x="2714625" y="3471552"/>
              <a:ext cx="898525" cy="20509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cxnSp>
          <p:nvCxnSpPr>
            <p:cNvPr id="19" name="Connecteur droit 18"/>
            <p:cNvCxnSpPr>
              <a:cxnSpLocks/>
              <a:stCxn id="39" idx="5"/>
              <a:endCxn id="37" idx="1"/>
            </p:cNvCxnSpPr>
            <p:nvPr/>
          </p:nvCxnSpPr>
          <p:spPr>
            <a:xfrm rot="16200000" flipH="1">
              <a:off x="2782216" y="3429916"/>
              <a:ext cx="341068" cy="264868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>
              <a:cxnSpLocks/>
              <a:stCxn id="13" idx="4"/>
              <a:endCxn id="37" idx="0"/>
            </p:cNvCxnSpPr>
            <p:nvPr/>
          </p:nvCxnSpPr>
          <p:spPr>
            <a:xfrm rot="5400000">
              <a:off x="2976563" y="3562350"/>
              <a:ext cx="304800" cy="0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cxnSpLocks/>
              <a:stCxn id="14" idx="3"/>
              <a:endCxn id="37" idx="7"/>
            </p:cNvCxnSpPr>
            <p:nvPr/>
          </p:nvCxnSpPr>
          <p:spPr>
            <a:xfrm rot="5400000">
              <a:off x="3137022" y="3432297"/>
              <a:ext cx="336306" cy="264868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110"/>
          <p:cNvGrpSpPr/>
          <p:nvPr/>
        </p:nvGrpSpPr>
        <p:grpSpPr>
          <a:xfrm>
            <a:off x="5476875" y="2970897"/>
            <a:ext cx="898525" cy="326781"/>
            <a:chOff x="5476875" y="3396579"/>
            <a:chExt cx="898525" cy="326781"/>
          </a:xfrm>
        </p:grpSpPr>
        <p:sp>
          <p:nvSpPr>
            <p:cNvPr id="23" name="Rectangle 22"/>
            <p:cNvSpPr/>
            <p:nvPr/>
          </p:nvSpPr>
          <p:spPr>
            <a:xfrm>
              <a:off x="5476875" y="3465202"/>
              <a:ext cx="898525" cy="20509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cxnSp>
          <p:nvCxnSpPr>
            <p:cNvPr id="24" name="Connecteur droit 23"/>
            <p:cNvCxnSpPr>
              <a:cxnSpLocks/>
              <a:stCxn id="15" idx="5"/>
              <a:endCxn id="38" idx="1"/>
            </p:cNvCxnSpPr>
            <p:nvPr/>
          </p:nvCxnSpPr>
          <p:spPr>
            <a:xfrm rot="16200000" flipH="1">
              <a:off x="5563516" y="3429916"/>
              <a:ext cx="326780" cy="260105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>
              <a:cxnSpLocks/>
              <a:stCxn id="16" idx="4"/>
              <a:endCxn id="38" idx="0"/>
            </p:cNvCxnSpPr>
            <p:nvPr/>
          </p:nvCxnSpPr>
          <p:spPr>
            <a:xfrm rot="5400000">
              <a:off x="5757864" y="3557588"/>
              <a:ext cx="290512" cy="4763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>
              <a:cxnSpLocks/>
              <a:stCxn id="40" idx="3"/>
              <a:endCxn id="38" idx="7"/>
            </p:cNvCxnSpPr>
            <p:nvPr/>
          </p:nvCxnSpPr>
          <p:spPr>
            <a:xfrm rot="5400000">
              <a:off x="5918323" y="3427535"/>
              <a:ext cx="322018" cy="2696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ZoneTexte 26"/>
          <p:cNvSpPr txBox="1"/>
          <p:nvPr/>
        </p:nvSpPr>
        <p:spPr>
          <a:xfrm>
            <a:off x="2006600" y="3016018"/>
            <a:ext cx="450850" cy="2603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UDP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534150" y="3041418"/>
            <a:ext cx="450850" cy="2603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UDP</a:t>
            </a:r>
          </a:p>
        </p:txBody>
      </p:sp>
      <p:grpSp>
        <p:nvGrpSpPr>
          <p:cNvPr id="30" name="Groupe 48"/>
          <p:cNvGrpSpPr/>
          <p:nvPr/>
        </p:nvGrpSpPr>
        <p:grpSpPr>
          <a:xfrm>
            <a:off x="2581275" y="1761258"/>
            <a:ext cx="3861435" cy="990600"/>
            <a:chOff x="2581275" y="2186940"/>
            <a:chExt cx="3861435" cy="990600"/>
          </a:xfrm>
        </p:grpSpPr>
        <p:sp>
          <p:nvSpPr>
            <p:cNvPr id="33" name="Rectangle 32"/>
            <p:cNvSpPr/>
            <p:nvPr/>
          </p:nvSpPr>
          <p:spPr>
            <a:xfrm>
              <a:off x="2581275" y="2759869"/>
              <a:ext cx="1095375" cy="250031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47335" y="2759869"/>
              <a:ext cx="1095375" cy="250031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7620" y="2186940"/>
              <a:ext cx="1402080" cy="990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cxnSp>
        <p:nvCxnSpPr>
          <p:cNvPr id="36" name="Connecteur droit 35"/>
          <p:cNvCxnSpPr>
            <a:stCxn id="38" idx="4"/>
          </p:cNvCxnSpPr>
          <p:nvPr/>
        </p:nvCxnSpPr>
        <p:spPr>
          <a:xfrm rot="16200000" flipH="1">
            <a:off x="5722143" y="3581962"/>
            <a:ext cx="392430" cy="3524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067050" y="3289068"/>
            <a:ext cx="123825" cy="1238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" name="Ellipse 37"/>
          <p:cNvSpPr/>
          <p:nvPr/>
        </p:nvSpPr>
        <p:spPr>
          <a:xfrm>
            <a:off x="5838825" y="3279543"/>
            <a:ext cx="123825" cy="1238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9" name="Ellipse 38"/>
          <p:cNvSpPr/>
          <p:nvPr/>
        </p:nvSpPr>
        <p:spPr>
          <a:xfrm>
            <a:off x="2714625" y="2860443"/>
            <a:ext cx="123825" cy="1238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accent6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6196013" y="2869968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1" name="Forme libre 40"/>
          <p:cNvSpPr/>
          <p:nvPr/>
        </p:nvSpPr>
        <p:spPr>
          <a:xfrm>
            <a:off x="3124200" y="3803418"/>
            <a:ext cx="2811780" cy="894080"/>
          </a:xfrm>
          <a:custGeom>
            <a:avLst/>
            <a:gdLst>
              <a:gd name="connsiteX0" fmla="*/ 0 w 2811780"/>
              <a:gd name="connsiteY0" fmla="*/ 0 h 894080"/>
              <a:gd name="connsiteX1" fmla="*/ 38100 w 2811780"/>
              <a:gd name="connsiteY1" fmla="*/ 182880 h 894080"/>
              <a:gd name="connsiteX2" fmla="*/ 144780 w 2811780"/>
              <a:gd name="connsiteY2" fmla="*/ 426720 h 894080"/>
              <a:gd name="connsiteX3" fmla="*/ 312420 w 2811780"/>
              <a:gd name="connsiteY3" fmla="*/ 617220 h 894080"/>
              <a:gd name="connsiteX4" fmla="*/ 510540 w 2811780"/>
              <a:gd name="connsiteY4" fmla="*/ 754380 h 894080"/>
              <a:gd name="connsiteX5" fmla="*/ 716280 w 2811780"/>
              <a:gd name="connsiteY5" fmla="*/ 830580 h 894080"/>
              <a:gd name="connsiteX6" fmla="*/ 960120 w 2811780"/>
              <a:gd name="connsiteY6" fmla="*/ 876300 h 894080"/>
              <a:gd name="connsiteX7" fmla="*/ 1287780 w 2811780"/>
              <a:gd name="connsiteY7" fmla="*/ 891540 h 894080"/>
              <a:gd name="connsiteX8" fmla="*/ 1600200 w 2811780"/>
              <a:gd name="connsiteY8" fmla="*/ 891540 h 894080"/>
              <a:gd name="connsiteX9" fmla="*/ 1927860 w 2811780"/>
              <a:gd name="connsiteY9" fmla="*/ 876300 h 894080"/>
              <a:gd name="connsiteX10" fmla="*/ 2171700 w 2811780"/>
              <a:gd name="connsiteY10" fmla="*/ 815340 h 894080"/>
              <a:gd name="connsiteX11" fmla="*/ 2446020 w 2811780"/>
              <a:gd name="connsiteY11" fmla="*/ 678180 h 894080"/>
              <a:gd name="connsiteX12" fmla="*/ 2636520 w 2811780"/>
              <a:gd name="connsiteY12" fmla="*/ 510540 h 894080"/>
              <a:gd name="connsiteX13" fmla="*/ 2766060 w 2811780"/>
              <a:gd name="connsiteY13" fmla="*/ 266700 h 894080"/>
              <a:gd name="connsiteX14" fmla="*/ 2811780 w 2811780"/>
              <a:gd name="connsiteY14" fmla="*/ 762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780" h="894080">
                <a:moveTo>
                  <a:pt x="0" y="0"/>
                </a:moveTo>
                <a:cubicBezTo>
                  <a:pt x="6985" y="55880"/>
                  <a:pt x="13970" y="111760"/>
                  <a:pt x="38100" y="182880"/>
                </a:cubicBezTo>
                <a:cubicBezTo>
                  <a:pt x="62230" y="254000"/>
                  <a:pt x="99060" y="354330"/>
                  <a:pt x="144780" y="426720"/>
                </a:cubicBezTo>
                <a:cubicBezTo>
                  <a:pt x="190500" y="499110"/>
                  <a:pt x="251460" y="562610"/>
                  <a:pt x="312420" y="617220"/>
                </a:cubicBezTo>
                <a:cubicBezTo>
                  <a:pt x="373380" y="671830"/>
                  <a:pt x="443230" y="718820"/>
                  <a:pt x="510540" y="754380"/>
                </a:cubicBezTo>
                <a:cubicBezTo>
                  <a:pt x="577850" y="789940"/>
                  <a:pt x="641350" y="810260"/>
                  <a:pt x="716280" y="830580"/>
                </a:cubicBezTo>
                <a:cubicBezTo>
                  <a:pt x="791210" y="850900"/>
                  <a:pt x="864870" y="866140"/>
                  <a:pt x="960120" y="876300"/>
                </a:cubicBezTo>
                <a:cubicBezTo>
                  <a:pt x="1055370" y="886460"/>
                  <a:pt x="1181100" y="889000"/>
                  <a:pt x="1287780" y="891540"/>
                </a:cubicBezTo>
                <a:cubicBezTo>
                  <a:pt x="1394460" y="894080"/>
                  <a:pt x="1493520" y="894080"/>
                  <a:pt x="1600200" y="891540"/>
                </a:cubicBezTo>
                <a:cubicBezTo>
                  <a:pt x="1706880" y="889000"/>
                  <a:pt x="1832610" y="889000"/>
                  <a:pt x="1927860" y="876300"/>
                </a:cubicBezTo>
                <a:cubicBezTo>
                  <a:pt x="2023110" y="863600"/>
                  <a:pt x="2085340" y="848360"/>
                  <a:pt x="2171700" y="815340"/>
                </a:cubicBezTo>
                <a:cubicBezTo>
                  <a:pt x="2258060" y="782320"/>
                  <a:pt x="2368550" y="728980"/>
                  <a:pt x="2446020" y="678180"/>
                </a:cubicBezTo>
                <a:cubicBezTo>
                  <a:pt x="2523490" y="627380"/>
                  <a:pt x="2583180" y="579120"/>
                  <a:pt x="2636520" y="510540"/>
                </a:cubicBezTo>
                <a:cubicBezTo>
                  <a:pt x="2689860" y="441960"/>
                  <a:pt x="2736850" y="350520"/>
                  <a:pt x="2766060" y="266700"/>
                </a:cubicBezTo>
                <a:cubicBezTo>
                  <a:pt x="2795270" y="182880"/>
                  <a:pt x="2803525" y="95250"/>
                  <a:pt x="2811780" y="7620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42" name="Connecteur droit 41"/>
          <p:cNvCxnSpPr>
            <a:stCxn id="37" idx="4"/>
          </p:cNvCxnSpPr>
          <p:nvPr/>
        </p:nvCxnSpPr>
        <p:spPr>
          <a:xfrm rot="5400000">
            <a:off x="2935130" y="3601964"/>
            <a:ext cx="382905" cy="476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9" idx="5"/>
            <a:endCxn id="37" idx="1"/>
          </p:cNvCxnSpPr>
          <p:nvPr/>
        </p:nvCxnSpPr>
        <p:spPr>
          <a:xfrm rot="16200000" flipH="1">
            <a:off x="2782216" y="3004234"/>
            <a:ext cx="341068" cy="26486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6" idx="4"/>
            <a:endCxn id="38" idx="0"/>
          </p:cNvCxnSpPr>
          <p:nvPr/>
        </p:nvCxnSpPr>
        <p:spPr>
          <a:xfrm rot="5400000">
            <a:off x="5757864" y="3131906"/>
            <a:ext cx="290512" cy="476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44"/>
          <p:cNvCxnSpPr>
            <a:endCxn id="39" idx="0"/>
          </p:cNvCxnSpPr>
          <p:nvPr/>
        </p:nvCxnSpPr>
        <p:spPr>
          <a:xfrm rot="5400000">
            <a:off x="2814639" y="2546118"/>
            <a:ext cx="276225" cy="3524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150"/>
          <p:cNvGrpSpPr/>
          <p:nvPr/>
        </p:nvGrpSpPr>
        <p:grpSpPr>
          <a:xfrm>
            <a:off x="4328160" y="4557798"/>
            <a:ext cx="359525" cy="289560"/>
            <a:chOff x="4328160" y="4983480"/>
            <a:chExt cx="359525" cy="289560"/>
          </a:xfrm>
          <a:solidFill>
            <a:schemeClr val="accent5"/>
          </a:solidFill>
        </p:grpSpPr>
        <p:sp>
          <p:nvSpPr>
            <p:cNvPr id="47" name="Flèche droite 46"/>
            <p:cNvSpPr/>
            <p:nvPr/>
          </p:nvSpPr>
          <p:spPr>
            <a:xfrm flipH="1">
              <a:off x="4328160" y="4983480"/>
              <a:ext cx="344285" cy="10668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8" name="Flèche droite 47"/>
            <p:cNvSpPr/>
            <p:nvPr/>
          </p:nvSpPr>
          <p:spPr>
            <a:xfrm>
              <a:off x="4343400" y="5166360"/>
              <a:ext cx="344285" cy="10668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2082800" y="3435118"/>
            <a:ext cx="450850" cy="2603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IP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6609080" y="3427498"/>
            <a:ext cx="450850" cy="2603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IP</a:t>
            </a:r>
          </a:p>
        </p:txBody>
      </p:sp>
      <p:grpSp>
        <p:nvGrpSpPr>
          <p:cNvPr id="51" name="Groupe 166"/>
          <p:cNvGrpSpPr/>
          <p:nvPr/>
        </p:nvGrpSpPr>
        <p:grpSpPr>
          <a:xfrm>
            <a:off x="3692712" y="1823265"/>
            <a:ext cx="1699560" cy="1007856"/>
            <a:chOff x="3718112" y="2275094"/>
            <a:chExt cx="1699560" cy="1007856"/>
          </a:xfrm>
        </p:grpSpPr>
        <p:sp>
          <p:nvSpPr>
            <p:cNvPr id="52" name="Flèche droite 51"/>
            <p:cNvSpPr/>
            <p:nvPr/>
          </p:nvSpPr>
          <p:spPr>
            <a:xfrm>
              <a:off x="3913916" y="2590204"/>
              <a:ext cx="1262380" cy="10668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800" dirty="0">
                <a:solidFill>
                  <a:srgbClr val="FF0000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3718112" y="2275094"/>
              <a:ext cx="1699560" cy="45391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fr-BE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paquet</a:t>
              </a: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006850" y="2997200"/>
              <a:ext cx="1041400" cy="28575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fr-BE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55" name="Groupe 165"/>
          <p:cNvGrpSpPr/>
          <p:nvPr/>
        </p:nvGrpSpPr>
        <p:grpSpPr>
          <a:xfrm>
            <a:off x="3805517" y="2369810"/>
            <a:ext cx="1492624" cy="367254"/>
            <a:chOff x="3773767" y="2060837"/>
            <a:chExt cx="1492624" cy="367254"/>
          </a:xfrm>
        </p:grpSpPr>
        <p:sp>
          <p:nvSpPr>
            <p:cNvPr id="56" name="Flèche droite 55"/>
            <p:cNvSpPr/>
            <p:nvPr/>
          </p:nvSpPr>
          <p:spPr>
            <a:xfrm flipH="1">
              <a:off x="3871483" y="2321411"/>
              <a:ext cx="1262380" cy="10668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>
                <a:solidFill>
                  <a:srgbClr val="FF0000"/>
                </a:solidFill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773767" y="2060837"/>
              <a:ext cx="1492624" cy="24354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fr-BE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paquet</a:t>
              </a:r>
            </a:p>
          </p:txBody>
        </p:sp>
      </p:grpSp>
      <p:cxnSp>
        <p:nvCxnSpPr>
          <p:cNvPr id="58" name="Connecteur droit 57"/>
          <p:cNvCxnSpPr>
            <a:stCxn id="16" idx="0"/>
          </p:cNvCxnSpPr>
          <p:nvPr/>
        </p:nvCxnSpPr>
        <p:spPr>
          <a:xfrm rot="16200000" flipV="1">
            <a:off x="5759768" y="2719473"/>
            <a:ext cx="280988" cy="1047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cxnSpLocks/>
          </p:cNvCxnSpPr>
          <p:nvPr/>
        </p:nvCxnSpPr>
        <p:spPr bwMode="auto">
          <a:xfrm>
            <a:off x="1847850" y="2334187"/>
            <a:ext cx="809625" cy="496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ZoneTexte 59"/>
          <p:cNvSpPr txBox="1"/>
          <p:nvPr/>
        </p:nvSpPr>
        <p:spPr>
          <a:xfrm>
            <a:off x="1215600" y="1740276"/>
            <a:ext cx="112162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Socket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fr-FR" sz="1800" noProof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client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869234" y="1803169"/>
            <a:ext cx="112162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Socket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fr-FR" sz="1800" noProof="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erveur</a:t>
            </a:r>
            <a:endParaRPr lang="fr-FR" sz="1800" noProof="0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sz="18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(port #</a:t>
            </a:r>
            <a:r>
              <a:rPr kumimoji="0" lang="fr-FR" sz="1800" b="0" i="0" u="none" strike="noStrike" kern="1200" cap="none" spc="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62" name="Connecteur droit avec flèche 61"/>
          <p:cNvCxnSpPr>
            <a:cxnSpLocks/>
          </p:cNvCxnSpPr>
          <p:nvPr/>
        </p:nvCxnSpPr>
        <p:spPr bwMode="auto">
          <a:xfrm flipH="1">
            <a:off x="6045518" y="2220168"/>
            <a:ext cx="902190" cy="58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512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6" descr="modeleencouche.bmp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17795" t="11642" r="42045" b="14657"/>
          <a:stretch/>
        </p:blipFill>
        <p:spPr>
          <a:xfrm>
            <a:off x="651930" y="1249214"/>
            <a:ext cx="2650066" cy="3638550"/>
          </a:xfrm>
        </p:spPr>
      </p:pic>
      <p:sp>
        <p:nvSpPr>
          <p:cNvPr id="129" name="Rectangle 128"/>
          <p:cNvSpPr/>
          <p:nvPr/>
        </p:nvSpPr>
        <p:spPr>
          <a:xfrm>
            <a:off x="862539" y="3344320"/>
            <a:ext cx="898525" cy="205098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0" name="Rectangle 19"/>
          <p:cNvSpPr/>
          <p:nvPr/>
        </p:nvSpPr>
        <p:spPr>
          <a:xfrm>
            <a:off x="5135033" y="3924069"/>
            <a:ext cx="9906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4" name="Rectangle 23"/>
          <p:cNvSpPr/>
          <p:nvPr/>
        </p:nvSpPr>
        <p:spPr>
          <a:xfrm>
            <a:off x="5144558" y="2866794"/>
            <a:ext cx="704850" cy="285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" name="Ellipse 25"/>
          <p:cNvSpPr/>
          <p:nvPr/>
        </p:nvSpPr>
        <p:spPr>
          <a:xfrm>
            <a:off x="1272114" y="2708043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" name="Ellipse 26"/>
          <p:cNvSpPr/>
          <p:nvPr/>
        </p:nvSpPr>
        <p:spPr>
          <a:xfrm>
            <a:off x="1624539" y="2712805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1" name="Groupe 98"/>
          <p:cNvGrpSpPr/>
          <p:nvPr/>
        </p:nvGrpSpPr>
        <p:grpSpPr>
          <a:xfrm>
            <a:off x="919689" y="2813734"/>
            <a:ext cx="898525" cy="341068"/>
            <a:chOff x="2714625" y="3391816"/>
            <a:chExt cx="898525" cy="341068"/>
          </a:xfrm>
        </p:grpSpPr>
        <p:sp>
          <p:nvSpPr>
            <p:cNvPr id="95" name="Rectangle 94"/>
            <p:cNvSpPr/>
            <p:nvPr/>
          </p:nvSpPr>
          <p:spPr>
            <a:xfrm>
              <a:off x="2714625" y="3471552"/>
              <a:ext cx="898525" cy="20509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cxnSp>
          <p:nvCxnSpPr>
            <p:cNvPr id="88" name="Connecteur droit 87"/>
            <p:cNvCxnSpPr>
              <a:stCxn id="25" idx="5"/>
              <a:endCxn id="13" idx="1"/>
            </p:cNvCxnSpPr>
            <p:nvPr/>
          </p:nvCxnSpPr>
          <p:spPr>
            <a:xfrm>
              <a:off x="2820316" y="3391816"/>
              <a:ext cx="264868" cy="341068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26" idx="4"/>
              <a:endCxn id="13" idx="0"/>
            </p:cNvCxnSpPr>
            <p:nvPr/>
          </p:nvCxnSpPr>
          <p:spPr>
            <a:xfrm>
              <a:off x="3128963" y="3409950"/>
              <a:ext cx="0" cy="304800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>
              <a:stCxn id="27" idx="3"/>
              <a:endCxn id="13" idx="7"/>
            </p:cNvCxnSpPr>
            <p:nvPr/>
          </p:nvCxnSpPr>
          <p:spPr>
            <a:xfrm flipH="1">
              <a:off x="3172741" y="3396578"/>
              <a:ext cx="264868" cy="336306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ZoneTexte 111"/>
          <p:cNvSpPr txBox="1"/>
          <p:nvPr/>
        </p:nvSpPr>
        <p:spPr>
          <a:xfrm>
            <a:off x="211664" y="2863618"/>
            <a:ext cx="450850" cy="2603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UDP</a:t>
            </a:r>
          </a:p>
        </p:txBody>
      </p:sp>
      <p:sp>
        <p:nvSpPr>
          <p:cNvPr id="13" name="Ellipse 12"/>
          <p:cNvSpPr/>
          <p:nvPr/>
        </p:nvSpPr>
        <p:spPr>
          <a:xfrm>
            <a:off x="1272114" y="3136668"/>
            <a:ext cx="123825" cy="1238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5" name="Ellipse 24"/>
          <p:cNvSpPr/>
          <p:nvPr/>
        </p:nvSpPr>
        <p:spPr>
          <a:xfrm>
            <a:off x="919689" y="2708043"/>
            <a:ext cx="123825" cy="1238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accent6"/>
              </a:solidFill>
            </a:endParaRPr>
          </a:p>
        </p:txBody>
      </p:sp>
      <p:sp>
        <p:nvSpPr>
          <p:cNvPr id="111" name="Forme libre 110"/>
          <p:cNvSpPr/>
          <p:nvPr/>
        </p:nvSpPr>
        <p:spPr>
          <a:xfrm>
            <a:off x="1329265" y="3651018"/>
            <a:ext cx="1219200" cy="894080"/>
          </a:xfrm>
          <a:custGeom>
            <a:avLst/>
            <a:gdLst>
              <a:gd name="connsiteX0" fmla="*/ 0 w 2811780"/>
              <a:gd name="connsiteY0" fmla="*/ 0 h 894080"/>
              <a:gd name="connsiteX1" fmla="*/ 38100 w 2811780"/>
              <a:gd name="connsiteY1" fmla="*/ 182880 h 894080"/>
              <a:gd name="connsiteX2" fmla="*/ 144780 w 2811780"/>
              <a:gd name="connsiteY2" fmla="*/ 426720 h 894080"/>
              <a:gd name="connsiteX3" fmla="*/ 312420 w 2811780"/>
              <a:gd name="connsiteY3" fmla="*/ 617220 h 894080"/>
              <a:gd name="connsiteX4" fmla="*/ 510540 w 2811780"/>
              <a:gd name="connsiteY4" fmla="*/ 754380 h 894080"/>
              <a:gd name="connsiteX5" fmla="*/ 716280 w 2811780"/>
              <a:gd name="connsiteY5" fmla="*/ 830580 h 894080"/>
              <a:gd name="connsiteX6" fmla="*/ 960120 w 2811780"/>
              <a:gd name="connsiteY6" fmla="*/ 876300 h 894080"/>
              <a:gd name="connsiteX7" fmla="*/ 1287780 w 2811780"/>
              <a:gd name="connsiteY7" fmla="*/ 891540 h 894080"/>
              <a:gd name="connsiteX8" fmla="*/ 1600200 w 2811780"/>
              <a:gd name="connsiteY8" fmla="*/ 891540 h 894080"/>
              <a:gd name="connsiteX9" fmla="*/ 1927860 w 2811780"/>
              <a:gd name="connsiteY9" fmla="*/ 876300 h 894080"/>
              <a:gd name="connsiteX10" fmla="*/ 2171700 w 2811780"/>
              <a:gd name="connsiteY10" fmla="*/ 815340 h 894080"/>
              <a:gd name="connsiteX11" fmla="*/ 2446020 w 2811780"/>
              <a:gd name="connsiteY11" fmla="*/ 678180 h 894080"/>
              <a:gd name="connsiteX12" fmla="*/ 2636520 w 2811780"/>
              <a:gd name="connsiteY12" fmla="*/ 510540 h 894080"/>
              <a:gd name="connsiteX13" fmla="*/ 2766060 w 2811780"/>
              <a:gd name="connsiteY13" fmla="*/ 266700 h 894080"/>
              <a:gd name="connsiteX14" fmla="*/ 2811780 w 2811780"/>
              <a:gd name="connsiteY14" fmla="*/ 762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780" h="894080">
                <a:moveTo>
                  <a:pt x="0" y="0"/>
                </a:moveTo>
                <a:cubicBezTo>
                  <a:pt x="6985" y="55880"/>
                  <a:pt x="13970" y="111760"/>
                  <a:pt x="38100" y="182880"/>
                </a:cubicBezTo>
                <a:cubicBezTo>
                  <a:pt x="62230" y="254000"/>
                  <a:pt x="99060" y="354330"/>
                  <a:pt x="144780" y="426720"/>
                </a:cubicBezTo>
                <a:cubicBezTo>
                  <a:pt x="190500" y="499110"/>
                  <a:pt x="251460" y="562610"/>
                  <a:pt x="312420" y="617220"/>
                </a:cubicBezTo>
                <a:cubicBezTo>
                  <a:pt x="373380" y="671830"/>
                  <a:pt x="443230" y="718820"/>
                  <a:pt x="510540" y="754380"/>
                </a:cubicBezTo>
                <a:cubicBezTo>
                  <a:pt x="577850" y="789940"/>
                  <a:pt x="641350" y="810260"/>
                  <a:pt x="716280" y="830580"/>
                </a:cubicBezTo>
                <a:cubicBezTo>
                  <a:pt x="791210" y="850900"/>
                  <a:pt x="864870" y="866140"/>
                  <a:pt x="960120" y="876300"/>
                </a:cubicBezTo>
                <a:cubicBezTo>
                  <a:pt x="1055370" y="886460"/>
                  <a:pt x="1181100" y="889000"/>
                  <a:pt x="1287780" y="891540"/>
                </a:cubicBezTo>
                <a:cubicBezTo>
                  <a:pt x="1394460" y="894080"/>
                  <a:pt x="1493520" y="894080"/>
                  <a:pt x="1600200" y="891540"/>
                </a:cubicBezTo>
                <a:cubicBezTo>
                  <a:pt x="1706880" y="889000"/>
                  <a:pt x="1832610" y="889000"/>
                  <a:pt x="1927860" y="876300"/>
                </a:cubicBezTo>
                <a:cubicBezTo>
                  <a:pt x="2023110" y="863600"/>
                  <a:pt x="2085340" y="848360"/>
                  <a:pt x="2171700" y="815340"/>
                </a:cubicBezTo>
                <a:cubicBezTo>
                  <a:pt x="2258060" y="782320"/>
                  <a:pt x="2368550" y="728980"/>
                  <a:pt x="2446020" y="678180"/>
                </a:cubicBezTo>
                <a:cubicBezTo>
                  <a:pt x="2523490" y="627380"/>
                  <a:pt x="2583180" y="579120"/>
                  <a:pt x="2636520" y="510540"/>
                </a:cubicBezTo>
                <a:cubicBezTo>
                  <a:pt x="2689860" y="441960"/>
                  <a:pt x="2736850" y="350520"/>
                  <a:pt x="2766060" y="266700"/>
                </a:cubicBezTo>
                <a:cubicBezTo>
                  <a:pt x="2795270" y="182880"/>
                  <a:pt x="2803525" y="95250"/>
                  <a:pt x="2811780" y="7620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121" name="Connecteur droit 120"/>
          <p:cNvCxnSpPr/>
          <p:nvPr/>
        </p:nvCxnSpPr>
        <p:spPr>
          <a:xfrm rot="5400000">
            <a:off x="1140194" y="3457585"/>
            <a:ext cx="382905" cy="476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25" idx="5"/>
            <a:endCxn id="13" idx="1"/>
          </p:cNvCxnSpPr>
          <p:nvPr/>
        </p:nvCxnSpPr>
        <p:spPr>
          <a:xfrm rot="16200000" flipH="1">
            <a:off x="987280" y="2851834"/>
            <a:ext cx="341068" cy="26486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en arc 139"/>
          <p:cNvCxnSpPr>
            <a:endCxn id="25" idx="0"/>
          </p:cNvCxnSpPr>
          <p:nvPr/>
        </p:nvCxnSpPr>
        <p:spPr>
          <a:xfrm rot="5400000">
            <a:off x="1019703" y="2393718"/>
            <a:ext cx="276225" cy="3524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287864" y="3282718"/>
            <a:ext cx="450850" cy="2603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IP</a:t>
            </a:r>
          </a:p>
        </p:txBody>
      </p:sp>
      <p:grpSp>
        <p:nvGrpSpPr>
          <p:cNvPr id="39" name="Groupe 165"/>
          <p:cNvGrpSpPr/>
          <p:nvPr/>
        </p:nvGrpSpPr>
        <p:grpSpPr>
          <a:xfrm>
            <a:off x="2010581" y="2217410"/>
            <a:ext cx="1492624" cy="367254"/>
            <a:chOff x="3773767" y="2060837"/>
            <a:chExt cx="1492624" cy="367254"/>
          </a:xfrm>
        </p:grpSpPr>
        <p:sp>
          <p:nvSpPr>
            <p:cNvPr id="153" name="Flèche droite 152"/>
            <p:cNvSpPr/>
            <p:nvPr/>
          </p:nvSpPr>
          <p:spPr>
            <a:xfrm flipH="1">
              <a:off x="3871483" y="2321411"/>
              <a:ext cx="1262380" cy="10668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>
                <a:solidFill>
                  <a:srgbClr val="FF000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3773767" y="2060837"/>
              <a:ext cx="1492624" cy="24354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fr-BE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Réponse</a:t>
              </a:r>
              <a:r>
                <a:rPr kumimoji="0" lang="fr-BE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HTTP</a:t>
              </a:r>
              <a:endParaRPr kumimoji="0" lang="fr-BE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</p:grpSp>
      <p:sp>
        <p:nvSpPr>
          <p:cNvPr id="8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84525" y="6323013"/>
            <a:ext cx="5192713" cy="476250"/>
          </a:xfrm>
        </p:spPr>
        <p:txBody>
          <a:bodyPr/>
          <a:lstStyle/>
          <a:p>
            <a:r>
              <a:rPr lang="fr-FR"/>
              <a:t>SET : Electromagnétisme et Télécommunications</a:t>
            </a:r>
          </a:p>
        </p:txBody>
      </p:sp>
      <p:sp>
        <p:nvSpPr>
          <p:cNvPr id="62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38200" y="6477000"/>
            <a:ext cx="838200" cy="323850"/>
          </a:xfrm>
        </p:spPr>
        <p:txBody>
          <a:bodyPr/>
          <a:lstStyle/>
          <a:p>
            <a:fld id="{AD1DD298-41D7-416E-A82E-32D48D4CC040}" type="slidenum">
              <a:rPr lang="fr-FR" smtClean="0"/>
              <a:pPr/>
              <a:t>14</a:t>
            </a:fld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 bwMode="auto">
          <a:xfrm>
            <a:off x="394758" y="2297225"/>
            <a:ext cx="467781" cy="381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ZoneTexte 3"/>
          <p:cNvSpPr txBox="1"/>
          <p:nvPr/>
        </p:nvSpPr>
        <p:spPr>
          <a:xfrm>
            <a:off x="-196796" y="1798405"/>
            <a:ext cx="112162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Socket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fr-FR" noProof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client</a:t>
            </a:r>
            <a:endParaRPr kumimoji="0" lang="fr-BE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157740" y="1733060"/>
            <a:ext cx="112162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Socket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fr-FR" noProof="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erveur</a:t>
            </a:r>
            <a:endParaRPr lang="fr-FR" noProof="0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(port#</a:t>
            </a:r>
            <a:r>
              <a:rPr kumimoji="0" lang="fr-FR" b="0" i="0" u="none" strike="noStrike" kern="1200" cap="none" spc="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fr-BE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66" name="Connecteur droit avec flèche 65"/>
          <p:cNvCxnSpPr/>
          <p:nvPr/>
        </p:nvCxnSpPr>
        <p:spPr bwMode="auto">
          <a:xfrm flipH="1">
            <a:off x="7325488" y="1673001"/>
            <a:ext cx="902190" cy="58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2" name="Espace réservé pour une image  6" descr="modeleencouche.bmp"/>
          <p:cNvPicPr>
            <a:picLocks noChangeAspect="1"/>
          </p:cNvPicPr>
          <p:nvPr/>
        </p:nvPicPr>
        <p:blipFill rotWithShape="1">
          <a:blip r:embed="rId3" cstate="print"/>
          <a:srcRect l="40505" t="11642" r="19205" b="14657"/>
          <a:stretch/>
        </p:blipFill>
        <p:spPr bwMode="auto">
          <a:xfrm>
            <a:off x="5545666" y="1248602"/>
            <a:ext cx="2658533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 bwMode="auto">
          <a:xfrm>
            <a:off x="2027516" y="1684865"/>
            <a:ext cx="1475690" cy="9599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344456" y="1630581"/>
            <a:ext cx="1475690" cy="9599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82158" y="3313838"/>
            <a:ext cx="898525" cy="205098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7" name="Rectangle 76"/>
          <p:cNvSpPr/>
          <p:nvPr/>
        </p:nvSpPr>
        <p:spPr>
          <a:xfrm>
            <a:off x="8185153" y="3250966"/>
            <a:ext cx="533400" cy="352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8" name="Rectangle 77"/>
          <p:cNvSpPr/>
          <p:nvPr/>
        </p:nvSpPr>
        <p:spPr>
          <a:xfrm>
            <a:off x="8166103" y="3898666"/>
            <a:ext cx="9906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9" name="Rectangle 78"/>
          <p:cNvSpPr/>
          <p:nvPr/>
        </p:nvSpPr>
        <p:spPr>
          <a:xfrm>
            <a:off x="8175628" y="2841391"/>
            <a:ext cx="704850" cy="285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0" name="Ellipse 79"/>
          <p:cNvSpPr/>
          <p:nvPr/>
        </p:nvSpPr>
        <p:spPr>
          <a:xfrm>
            <a:off x="7065966" y="2712804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1" name="Ellipse 80"/>
          <p:cNvSpPr/>
          <p:nvPr/>
        </p:nvSpPr>
        <p:spPr>
          <a:xfrm>
            <a:off x="7418391" y="2712804"/>
            <a:ext cx="123825" cy="1238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83" name="Groupe 110"/>
          <p:cNvGrpSpPr/>
          <p:nvPr/>
        </p:nvGrpSpPr>
        <p:grpSpPr>
          <a:xfrm>
            <a:off x="7051678" y="2818495"/>
            <a:ext cx="898525" cy="326780"/>
            <a:chOff x="5476875" y="3396579"/>
            <a:chExt cx="898525" cy="326780"/>
          </a:xfrm>
        </p:grpSpPr>
        <p:sp>
          <p:nvSpPr>
            <p:cNvPr id="84" name="Rectangle 83"/>
            <p:cNvSpPr/>
            <p:nvPr/>
          </p:nvSpPr>
          <p:spPr>
            <a:xfrm>
              <a:off x="5476875" y="3465202"/>
              <a:ext cx="898525" cy="205098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cxnSp>
          <p:nvCxnSpPr>
            <p:cNvPr id="85" name="Connecteur droit 84"/>
            <p:cNvCxnSpPr>
              <a:stCxn id="80" idx="5"/>
              <a:endCxn id="94" idx="1"/>
            </p:cNvCxnSpPr>
            <p:nvPr/>
          </p:nvCxnSpPr>
          <p:spPr>
            <a:xfrm>
              <a:off x="5596854" y="3396579"/>
              <a:ext cx="260105" cy="326780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>
              <a:stCxn id="81" idx="4"/>
              <a:endCxn id="94" idx="0"/>
            </p:cNvCxnSpPr>
            <p:nvPr/>
          </p:nvCxnSpPr>
          <p:spPr>
            <a:xfrm flipH="1">
              <a:off x="5900738" y="3414713"/>
              <a:ext cx="4763" cy="290512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96" idx="3"/>
              <a:endCxn id="94" idx="7"/>
            </p:cNvCxnSpPr>
            <p:nvPr/>
          </p:nvCxnSpPr>
          <p:spPr>
            <a:xfrm flipH="1">
              <a:off x="5944516" y="3401341"/>
              <a:ext cx="269631" cy="322018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ZoneTexte 89"/>
          <p:cNvSpPr txBox="1"/>
          <p:nvPr/>
        </p:nvSpPr>
        <p:spPr>
          <a:xfrm>
            <a:off x="8108953" y="2889016"/>
            <a:ext cx="450850" cy="2603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UDP</a:t>
            </a:r>
          </a:p>
        </p:txBody>
      </p:sp>
      <p:cxnSp>
        <p:nvCxnSpPr>
          <p:cNvPr id="92" name="Connecteur droit 91"/>
          <p:cNvCxnSpPr>
            <a:stCxn id="94" idx="4"/>
          </p:cNvCxnSpPr>
          <p:nvPr/>
        </p:nvCxnSpPr>
        <p:spPr>
          <a:xfrm rot="16200000" flipH="1">
            <a:off x="7296946" y="3429560"/>
            <a:ext cx="392430" cy="3524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7413628" y="3127141"/>
            <a:ext cx="123825" cy="1238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96" name="Ellipse 95"/>
          <p:cNvSpPr/>
          <p:nvPr/>
        </p:nvSpPr>
        <p:spPr>
          <a:xfrm>
            <a:off x="7770816" y="2717566"/>
            <a:ext cx="123825" cy="123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97" name="Connecteur droit 96"/>
          <p:cNvCxnSpPr>
            <a:stCxn id="81" idx="4"/>
            <a:endCxn id="94" idx="0"/>
          </p:cNvCxnSpPr>
          <p:nvPr/>
        </p:nvCxnSpPr>
        <p:spPr>
          <a:xfrm rot="5400000">
            <a:off x="7332667" y="2979504"/>
            <a:ext cx="290512" cy="476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8183883" y="3275096"/>
            <a:ext cx="450850" cy="2603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IP</a:t>
            </a:r>
          </a:p>
        </p:txBody>
      </p:sp>
      <p:cxnSp>
        <p:nvCxnSpPr>
          <p:cNvPr id="99" name="Connecteur droit 98"/>
          <p:cNvCxnSpPr>
            <a:stCxn id="81" idx="0"/>
          </p:cNvCxnSpPr>
          <p:nvPr/>
        </p:nvCxnSpPr>
        <p:spPr>
          <a:xfrm rot="16200000" flipV="1">
            <a:off x="7334571" y="2567071"/>
            <a:ext cx="280988" cy="1047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 bwMode="auto">
          <a:xfrm flipH="1">
            <a:off x="7620321" y="2329991"/>
            <a:ext cx="682106" cy="318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Forme libre 105"/>
          <p:cNvSpPr/>
          <p:nvPr/>
        </p:nvSpPr>
        <p:spPr>
          <a:xfrm flipH="1">
            <a:off x="6277938" y="3650931"/>
            <a:ext cx="1232101" cy="894080"/>
          </a:xfrm>
          <a:custGeom>
            <a:avLst/>
            <a:gdLst>
              <a:gd name="connsiteX0" fmla="*/ 0 w 2811780"/>
              <a:gd name="connsiteY0" fmla="*/ 0 h 894080"/>
              <a:gd name="connsiteX1" fmla="*/ 38100 w 2811780"/>
              <a:gd name="connsiteY1" fmla="*/ 182880 h 894080"/>
              <a:gd name="connsiteX2" fmla="*/ 144780 w 2811780"/>
              <a:gd name="connsiteY2" fmla="*/ 426720 h 894080"/>
              <a:gd name="connsiteX3" fmla="*/ 312420 w 2811780"/>
              <a:gd name="connsiteY3" fmla="*/ 617220 h 894080"/>
              <a:gd name="connsiteX4" fmla="*/ 510540 w 2811780"/>
              <a:gd name="connsiteY4" fmla="*/ 754380 h 894080"/>
              <a:gd name="connsiteX5" fmla="*/ 716280 w 2811780"/>
              <a:gd name="connsiteY5" fmla="*/ 830580 h 894080"/>
              <a:gd name="connsiteX6" fmla="*/ 960120 w 2811780"/>
              <a:gd name="connsiteY6" fmla="*/ 876300 h 894080"/>
              <a:gd name="connsiteX7" fmla="*/ 1287780 w 2811780"/>
              <a:gd name="connsiteY7" fmla="*/ 891540 h 894080"/>
              <a:gd name="connsiteX8" fmla="*/ 1600200 w 2811780"/>
              <a:gd name="connsiteY8" fmla="*/ 891540 h 894080"/>
              <a:gd name="connsiteX9" fmla="*/ 1927860 w 2811780"/>
              <a:gd name="connsiteY9" fmla="*/ 876300 h 894080"/>
              <a:gd name="connsiteX10" fmla="*/ 2171700 w 2811780"/>
              <a:gd name="connsiteY10" fmla="*/ 815340 h 894080"/>
              <a:gd name="connsiteX11" fmla="*/ 2446020 w 2811780"/>
              <a:gd name="connsiteY11" fmla="*/ 678180 h 894080"/>
              <a:gd name="connsiteX12" fmla="*/ 2636520 w 2811780"/>
              <a:gd name="connsiteY12" fmla="*/ 510540 h 894080"/>
              <a:gd name="connsiteX13" fmla="*/ 2766060 w 2811780"/>
              <a:gd name="connsiteY13" fmla="*/ 266700 h 894080"/>
              <a:gd name="connsiteX14" fmla="*/ 2811780 w 2811780"/>
              <a:gd name="connsiteY14" fmla="*/ 762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780" h="894080">
                <a:moveTo>
                  <a:pt x="0" y="0"/>
                </a:moveTo>
                <a:cubicBezTo>
                  <a:pt x="6985" y="55880"/>
                  <a:pt x="13970" y="111760"/>
                  <a:pt x="38100" y="182880"/>
                </a:cubicBezTo>
                <a:cubicBezTo>
                  <a:pt x="62230" y="254000"/>
                  <a:pt x="99060" y="354330"/>
                  <a:pt x="144780" y="426720"/>
                </a:cubicBezTo>
                <a:cubicBezTo>
                  <a:pt x="190500" y="499110"/>
                  <a:pt x="251460" y="562610"/>
                  <a:pt x="312420" y="617220"/>
                </a:cubicBezTo>
                <a:cubicBezTo>
                  <a:pt x="373380" y="671830"/>
                  <a:pt x="443230" y="718820"/>
                  <a:pt x="510540" y="754380"/>
                </a:cubicBezTo>
                <a:cubicBezTo>
                  <a:pt x="577850" y="789940"/>
                  <a:pt x="641350" y="810260"/>
                  <a:pt x="716280" y="830580"/>
                </a:cubicBezTo>
                <a:cubicBezTo>
                  <a:pt x="791210" y="850900"/>
                  <a:pt x="864870" y="866140"/>
                  <a:pt x="960120" y="876300"/>
                </a:cubicBezTo>
                <a:cubicBezTo>
                  <a:pt x="1055370" y="886460"/>
                  <a:pt x="1181100" y="889000"/>
                  <a:pt x="1287780" y="891540"/>
                </a:cubicBezTo>
                <a:cubicBezTo>
                  <a:pt x="1394460" y="894080"/>
                  <a:pt x="1493520" y="894080"/>
                  <a:pt x="1600200" y="891540"/>
                </a:cubicBezTo>
                <a:cubicBezTo>
                  <a:pt x="1706880" y="889000"/>
                  <a:pt x="1832610" y="889000"/>
                  <a:pt x="1927860" y="876300"/>
                </a:cubicBezTo>
                <a:cubicBezTo>
                  <a:pt x="2023110" y="863600"/>
                  <a:pt x="2085340" y="848360"/>
                  <a:pt x="2171700" y="815340"/>
                </a:cubicBezTo>
                <a:cubicBezTo>
                  <a:pt x="2258060" y="782320"/>
                  <a:pt x="2368550" y="728980"/>
                  <a:pt x="2446020" y="678180"/>
                </a:cubicBezTo>
                <a:cubicBezTo>
                  <a:pt x="2523490" y="627380"/>
                  <a:pt x="2583180" y="579120"/>
                  <a:pt x="2636520" y="510540"/>
                </a:cubicBezTo>
                <a:cubicBezTo>
                  <a:pt x="2689860" y="441960"/>
                  <a:pt x="2736850" y="350520"/>
                  <a:pt x="2766060" y="266700"/>
                </a:cubicBezTo>
                <a:cubicBezTo>
                  <a:pt x="2795270" y="182880"/>
                  <a:pt x="2803525" y="95250"/>
                  <a:pt x="2811780" y="7620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5" name="Nuage 34"/>
          <p:cNvSpPr/>
          <p:nvPr/>
        </p:nvSpPr>
        <p:spPr bwMode="auto">
          <a:xfrm>
            <a:off x="2205041" y="3106832"/>
            <a:ext cx="4355043" cy="1869714"/>
          </a:xfrm>
          <a:prstGeom prst="cloud">
            <a:avLst/>
          </a:prstGeom>
          <a:solidFill>
            <a:schemeClr val="accent1">
              <a:alpha val="2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7" name="Forme libre 106"/>
          <p:cNvSpPr/>
          <p:nvPr/>
        </p:nvSpPr>
        <p:spPr>
          <a:xfrm>
            <a:off x="2868879" y="3667060"/>
            <a:ext cx="720230" cy="894080"/>
          </a:xfrm>
          <a:custGeom>
            <a:avLst/>
            <a:gdLst>
              <a:gd name="connsiteX0" fmla="*/ 0 w 2811780"/>
              <a:gd name="connsiteY0" fmla="*/ 0 h 894080"/>
              <a:gd name="connsiteX1" fmla="*/ 38100 w 2811780"/>
              <a:gd name="connsiteY1" fmla="*/ 182880 h 894080"/>
              <a:gd name="connsiteX2" fmla="*/ 144780 w 2811780"/>
              <a:gd name="connsiteY2" fmla="*/ 426720 h 894080"/>
              <a:gd name="connsiteX3" fmla="*/ 312420 w 2811780"/>
              <a:gd name="connsiteY3" fmla="*/ 617220 h 894080"/>
              <a:gd name="connsiteX4" fmla="*/ 510540 w 2811780"/>
              <a:gd name="connsiteY4" fmla="*/ 754380 h 894080"/>
              <a:gd name="connsiteX5" fmla="*/ 716280 w 2811780"/>
              <a:gd name="connsiteY5" fmla="*/ 830580 h 894080"/>
              <a:gd name="connsiteX6" fmla="*/ 960120 w 2811780"/>
              <a:gd name="connsiteY6" fmla="*/ 876300 h 894080"/>
              <a:gd name="connsiteX7" fmla="*/ 1287780 w 2811780"/>
              <a:gd name="connsiteY7" fmla="*/ 891540 h 894080"/>
              <a:gd name="connsiteX8" fmla="*/ 1600200 w 2811780"/>
              <a:gd name="connsiteY8" fmla="*/ 891540 h 894080"/>
              <a:gd name="connsiteX9" fmla="*/ 1927860 w 2811780"/>
              <a:gd name="connsiteY9" fmla="*/ 876300 h 894080"/>
              <a:gd name="connsiteX10" fmla="*/ 2171700 w 2811780"/>
              <a:gd name="connsiteY10" fmla="*/ 815340 h 894080"/>
              <a:gd name="connsiteX11" fmla="*/ 2446020 w 2811780"/>
              <a:gd name="connsiteY11" fmla="*/ 678180 h 894080"/>
              <a:gd name="connsiteX12" fmla="*/ 2636520 w 2811780"/>
              <a:gd name="connsiteY12" fmla="*/ 510540 h 894080"/>
              <a:gd name="connsiteX13" fmla="*/ 2766060 w 2811780"/>
              <a:gd name="connsiteY13" fmla="*/ 266700 h 894080"/>
              <a:gd name="connsiteX14" fmla="*/ 2811780 w 2811780"/>
              <a:gd name="connsiteY14" fmla="*/ 762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780" h="894080">
                <a:moveTo>
                  <a:pt x="0" y="0"/>
                </a:moveTo>
                <a:cubicBezTo>
                  <a:pt x="6985" y="55880"/>
                  <a:pt x="13970" y="111760"/>
                  <a:pt x="38100" y="182880"/>
                </a:cubicBezTo>
                <a:cubicBezTo>
                  <a:pt x="62230" y="254000"/>
                  <a:pt x="99060" y="354330"/>
                  <a:pt x="144780" y="426720"/>
                </a:cubicBezTo>
                <a:cubicBezTo>
                  <a:pt x="190500" y="499110"/>
                  <a:pt x="251460" y="562610"/>
                  <a:pt x="312420" y="617220"/>
                </a:cubicBezTo>
                <a:cubicBezTo>
                  <a:pt x="373380" y="671830"/>
                  <a:pt x="443230" y="718820"/>
                  <a:pt x="510540" y="754380"/>
                </a:cubicBezTo>
                <a:cubicBezTo>
                  <a:pt x="577850" y="789940"/>
                  <a:pt x="641350" y="810260"/>
                  <a:pt x="716280" y="830580"/>
                </a:cubicBezTo>
                <a:cubicBezTo>
                  <a:pt x="791210" y="850900"/>
                  <a:pt x="864870" y="866140"/>
                  <a:pt x="960120" y="876300"/>
                </a:cubicBezTo>
                <a:cubicBezTo>
                  <a:pt x="1055370" y="886460"/>
                  <a:pt x="1181100" y="889000"/>
                  <a:pt x="1287780" y="891540"/>
                </a:cubicBezTo>
                <a:cubicBezTo>
                  <a:pt x="1394460" y="894080"/>
                  <a:pt x="1493520" y="894080"/>
                  <a:pt x="1600200" y="891540"/>
                </a:cubicBezTo>
                <a:cubicBezTo>
                  <a:pt x="1706880" y="889000"/>
                  <a:pt x="1832610" y="889000"/>
                  <a:pt x="1927860" y="876300"/>
                </a:cubicBezTo>
                <a:cubicBezTo>
                  <a:pt x="2023110" y="863600"/>
                  <a:pt x="2085340" y="848360"/>
                  <a:pt x="2171700" y="815340"/>
                </a:cubicBezTo>
                <a:cubicBezTo>
                  <a:pt x="2258060" y="782320"/>
                  <a:pt x="2368550" y="728980"/>
                  <a:pt x="2446020" y="678180"/>
                </a:cubicBezTo>
                <a:cubicBezTo>
                  <a:pt x="2523490" y="627380"/>
                  <a:pt x="2583180" y="579120"/>
                  <a:pt x="2636520" y="510540"/>
                </a:cubicBezTo>
                <a:cubicBezTo>
                  <a:pt x="2689860" y="441960"/>
                  <a:pt x="2736850" y="350520"/>
                  <a:pt x="2766060" y="266700"/>
                </a:cubicBezTo>
                <a:cubicBezTo>
                  <a:pt x="2795270" y="182880"/>
                  <a:pt x="2803525" y="95250"/>
                  <a:pt x="2811780" y="7620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8" name="Forme libre 107"/>
          <p:cNvSpPr/>
          <p:nvPr/>
        </p:nvSpPr>
        <p:spPr>
          <a:xfrm>
            <a:off x="5258552" y="3675973"/>
            <a:ext cx="725265" cy="894080"/>
          </a:xfrm>
          <a:custGeom>
            <a:avLst/>
            <a:gdLst>
              <a:gd name="connsiteX0" fmla="*/ 0 w 2811780"/>
              <a:gd name="connsiteY0" fmla="*/ 0 h 894080"/>
              <a:gd name="connsiteX1" fmla="*/ 38100 w 2811780"/>
              <a:gd name="connsiteY1" fmla="*/ 182880 h 894080"/>
              <a:gd name="connsiteX2" fmla="*/ 144780 w 2811780"/>
              <a:gd name="connsiteY2" fmla="*/ 426720 h 894080"/>
              <a:gd name="connsiteX3" fmla="*/ 312420 w 2811780"/>
              <a:gd name="connsiteY3" fmla="*/ 617220 h 894080"/>
              <a:gd name="connsiteX4" fmla="*/ 510540 w 2811780"/>
              <a:gd name="connsiteY4" fmla="*/ 754380 h 894080"/>
              <a:gd name="connsiteX5" fmla="*/ 716280 w 2811780"/>
              <a:gd name="connsiteY5" fmla="*/ 830580 h 894080"/>
              <a:gd name="connsiteX6" fmla="*/ 960120 w 2811780"/>
              <a:gd name="connsiteY6" fmla="*/ 876300 h 894080"/>
              <a:gd name="connsiteX7" fmla="*/ 1287780 w 2811780"/>
              <a:gd name="connsiteY7" fmla="*/ 891540 h 894080"/>
              <a:gd name="connsiteX8" fmla="*/ 1600200 w 2811780"/>
              <a:gd name="connsiteY8" fmla="*/ 891540 h 894080"/>
              <a:gd name="connsiteX9" fmla="*/ 1927860 w 2811780"/>
              <a:gd name="connsiteY9" fmla="*/ 876300 h 894080"/>
              <a:gd name="connsiteX10" fmla="*/ 2171700 w 2811780"/>
              <a:gd name="connsiteY10" fmla="*/ 815340 h 894080"/>
              <a:gd name="connsiteX11" fmla="*/ 2446020 w 2811780"/>
              <a:gd name="connsiteY11" fmla="*/ 678180 h 894080"/>
              <a:gd name="connsiteX12" fmla="*/ 2636520 w 2811780"/>
              <a:gd name="connsiteY12" fmla="*/ 510540 h 894080"/>
              <a:gd name="connsiteX13" fmla="*/ 2766060 w 2811780"/>
              <a:gd name="connsiteY13" fmla="*/ 266700 h 894080"/>
              <a:gd name="connsiteX14" fmla="*/ 2811780 w 2811780"/>
              <a:gd name="connsiteY14" fmla="*/ 762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780" h="894080">
                <a:moveTo>
                  <a:pt x="0" y="0"/>
                </a:moveTo>
                <a:cubicBezTo>
                  <a:pt x="6985" y="55880"/>
                  <a:pt x="13970" y="111760"/>
                  <a:pt x="38100" y="182880"/>
                </a:cubicBezTo>
                <a:cubicBezTo>
                  <a:pt x="62230" y="254000"/>
                  <a:pt x="99060" y="354330"/>
                  <a:pt x="144780" y="426720"/>
                </a:cubicBezTo>
                <a:cubicBezTo>
                  <a:pt x="190500" y="499110"/>
                  <a:pt x="251460" y="562610"/>
                  <a:pt x="312420" y="617220"/>
                </a:cubicBezTo>
                <a:cubicBezTo>
                  <a:pt x="373380" y="671830"/>
                  <a:pt x="443230" y="718820"/>
                  <a:pt x="510540" y="754380"/>
                </a:cubicBezTo>
                <a:cubicBezTo>
                  <a:pt x="577850" y="789940"/>
                  <a:pt x="641350" y="810260"/>
                  <a:pt x="716280" y="830580"/>
                </a:cubicBezTo>
                <a:cubicBezTo>
                  <a:pt x="791210" y="850900"/>
                  <a:pt x="864870" y="866140"/>
                  <a:pt x="960120" y="876300"/>
                </a:cubicBezTo>
                <a:cubicBezTo>
                  <a:pt x="1055370" y="886460"/>
                  <a:pt x="1181100" y="889000"/>
                  <a:pt x="1287780" y="891540"/>
                </a:cubicBezTo>
                <a:cubicBezTo>
                  <a:pt x="1394460" y="894080"/>
                  <a:pt x="1493520" y="894080"/>
                  <a:pt x="1600200" y="891540"/>
                </a:cubicBezTo>
                <a:cubicBezTo>
                  <a:pt x="1706880" y="889000"/>
                  <a:pt x="1832610" y="889000"/>
                  <a:pt x="1927860" y="876300"/>
                </a:cubicBezTo>
                <a:cubicBezTo>
                  <a:pt x="2023110" y="863600"/>
                  <a:pt x="2085340" y="848360"/>
                  <a:pt x="2171700" y="815340"/>
                </a:cubicBezTo>
                <a:cubicBezTo>
                  <a:pt x="2258060" y="782320"/>
                  <a:pt x="2368550" y="728980"/>
                  <a:pt x="2446020" y="678180"/>
                </a:cubicBezTo>
                <a:cubicBezTo>
                  <a:pt x="2523490" y="627380"/>
                  <a:pt x="2583180" y="579120"/>
                  <a:pt x="2636520" y="510540"/>
                </a:cubicBezTo>
                <a:cubicBezTo>
                  <a:pt x="2689860" y="441960"/>
                  <a:pt x="2736850" y="350520"/>
                  <a:pt x="2766060" y="266700"/>
                </a:cubicBezTo>
                <a:cubicBezTo>
                  <a:pt x="2795270" y="182880"/>
                  <a:pt x="2803525" y="95250"/>
                  <a:pt x="2811780" y="7620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3811474" y="3737220"/>
            <a:ext cx="1140056" cy="46166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Internet</a:t>
            </a:r>
          </a:p>
        </p:txBody>
      </p:sp>
      <p:cxnSp>
        <p:nvCxnSpPr>
          <p:cNvPr id="40" name="Connecteur droit avec flèche 39"/>
          <p:cNvCxnSpPr/>
          <p:nvPr/>
        </p:nvCxnSpPr>
        <p:spPr bwMode="auto">
          <a:xfrm>
            <a:off x="2027516" y="2927338"/>
            <a:ext cx="479263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9" name="Connecteur droit avec flèche 108"/>
          <p:cNvCxnSpPr/>
          <p:nvPr/>
        </p:nvCxnSpPr>
        <p:spPr bwMode="auto">
          <a:xfrm>
            <a:off x="481194" y="2776389"/>
            <a:ext cx="792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9999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0" name="Connecteur droit avec flèche 109"/>
          <p:cNvCxnSpPr/>
          <p:nvPr/>
        </p:nvCxnSpPr>
        <p:spPr bwMode="auto">
          <a:xfrm>
            <a:off x="2029351" y="2229505"/>
            <a:ext cx="479263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88903A-1FE6-4916-830D-AC637E71E918}"/>
              </a:ext>
            </a:extLst>
          </p:cNvPr>
          <p:cNvSpPr txBox="1"/>
          <p:nvPr/>
        </p:nvSpPr>
        <p:spPr>
          <a:xfrm>
            <a:off x="738714" y="1903228"/>
            <a:ext cx="1173639" cy="4669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laptop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netpacket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E5414B-095F-4C4D-BE39-CE623E97A3C7}"/>
              </a:ext>
            </a:extLst>
          </p:cNvPr>
          <p:cNvSpPr txBox="1"/>
          <p:nvPr/>
        </p:nvSpPr>
        <p:spPr>
          <a:xfrm>
            <a:off x="6929805" y="1922798"/>
            <a:ext cx="1173639" cy="4669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bjet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connecté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4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Sécurité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F623-C15B-4B8E-88C8-C9BD2B7EE14C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SET : Electromagnétisme et Télécommunications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05DE5-F71F-48DF-A5F1-E9EF1007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724025"/>
            <a:ext cx="5524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necteur droit 497"/>
          <p:cNvCxnSpPr/>
          <p:nvPr/>
        </p:nvCxnSpPr>
        <p:spPr bwMode="auto">
          <a:xfrm>
            <a:off x="2945447" y="4669296"/>
            <a:ext cx="223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E6F9-4862-4380-97AD-F3C0955706AE}" type="slidenum">
              <a:rPr lang="fr-FR"/>
              <a:pPr/>
              <a:t>2</a:t>
            </a:fld>
            <a:endParaRPr lang="fr-FR" dirty="0"/>
          </a:p>
        </p:txBody>
      </p:sp>
      <p:sp>
        <p:nvSpPr>
          <p:cNvPr id="40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SET : Electromagnétisme et Télécommunications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Internet</a:t>
            </a:r>
            <a:endParaRPr lang="fr-FR" dirty="0"/>
          </a:p>
        </p:txBody>
      </p:sp>
      <p:sp>
        <p:nvSpPr>
          <p:cNvPr id="181" name="Rectangle 180"/>
          <p:cNvSpPr/>
          <p:nvPr/>
        </p:nvSpPr>
        <p:spPr bwMode="auto">
          <a:xfrm>
            <a:off x="8565432" y="2280291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8565432" y="2670816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8565432" y="3061341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8565432" y="3613500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8565432" y="4004025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8565432" y="4394550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8543447" y="2279904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8543447" y="2670429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8543447" y="3060954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1" name="ZoneTexte 190"/>
          <p:cNvSpPr txBox="1"/>
          <p:nvPr/>
        </p:nvSpPr>
        <p:spPr>
          <a:xfrm>
            <a:off x="8543447" y="3613113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8543447" y="4003638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7" name="ZoneTexte 196"/>
          <p:cNvSpPr txBox="1"/>
          <p:nvPr/>
        </p:nvSpPr>
        <p:spPr>
          <a:xfrm>
            <a:off x="8543447" y="4394163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8001359" y="2797296"/>
            <a:ext cx="276225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 bwMode="auto">
          <a:xfrm>
            <a:off x="7469489" y="3373128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207" name="Connecteur droit 206"/>
          <p:cNvCxnSpPr>
            <a:stCxn id="199" idx="0"/>
            <a:endCxn id="181" idx="1"/>
          </p:cNvCxnSpPr>
          <p:nvPr/>
        </p:nvCxnSpPr>
        <p:spPr bwMode="auto">
          <a:xfrm rot="5400000" flipH="1" flipV="1">
            <a:off x="8163006" y="2394870"/>
            <a:ext cx="378892" cy="425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208"/>
          <p:cNvCxnSpPr/>
          <p:nvPr/>
        </p:nvCxnSpPr>
        <p:spPr bwMode="auto">
          <a:xfrm rot="5400000">
            <a:off x="8080831" y="3024805"/>
            <a:ext cx="66811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Connecteur droit 211"/>
          <p:cNvCxnSpPr/>
          <p:nvPr/>
        </p:nvCxnSpPr>
        <p:spPr bwMode="auto">
          <a:xfrm flipV="1">
            <a:off x="8420128" y="3200318"/>
            <a:ext cx="1453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Connecteur droit 212"/>
          <p:cNvCxnSpPr/>
          <p:nvPr/>
        </p:nvCxnSpPr>
        <p:spPr bwMode="auto">
          <a:xfrm flipV="1">
            <a:off x="8420128" y="2809929"/>
            <a:ext cx="1453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Connecteur droit 213"/>
          <p:cNvCxnSpPr/>
          <p:nvPr/>
        </p:nvCxnSpPr>
        <p:spPr bwMode="auto">
          <a:xfrm flipV="1">
            <a:off x="8275643" y="288591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" name="Rectangle 218"/>
          <p:cNvSpPr/>
          <p:nvPr/>
        </p:nvSpPr>
        <p:spPr bwMode="auto">
          <a:xfrm>
            <a:off x="8001359" y="4051931"/>
            <a:ext cx="276225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8005856" y="39974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222" name="Connecteur droit 221"/>
          <p:cNvCxnSpPr/>
          <p:nvPr/>
        </p:nvCxnSpPr>
        <p:spPr bwMode="auto">
          <a:xfrm>
            <a:off x="8275642" y="4141618"/>
            <a:ext cx="288000" cy="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224"/>
          <p:cNvCxnSpPr>
            <a:stCxn id="190" idx="1"/>
          </p:cNvCxnSpPr>
          <p:nvPr/>
        </p:nvCxnSpPr>
        <p:spPr bwMode="auto">
          <a:xfrm rot="10800000" flipV="1">
            <a:off x="8281266" y="3751613"/>
            <a:ext cx="284167" cy="296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Connecteur droit 227"/>
          <p:cNvCxnSpPr/>
          <p:nvPr/>
        </p:nvCxnSpPr>
        <p:spPr bwMode="auto">
          <a:xfrm rot="16200000" flipV="1">
            <a:off x="8281266" y="4228462"/>
            <a:ext cx="284167" cy="296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Connecteur droit 231"/>
          <p:cNvCxnSpPr>
            <a:stCxn id="199" idx="1"/>
            <a:endCxn id="203" idx="0"/>
          </p:cNvCxnSpPr>
          <p:nvPr/>
        </p:nvCxnSpPr>
        <p:spPr bwMode="auto">
          <a:xfrm rot="10800000" flipV="1">
            <a:off x="7559489" y="2887296"/>
            <a:ext cx="441870" cy="485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Connecteur droit 233"/>
          <p:cNvCxnSpPr>
            <a:stCxn id="219" idx="1"/>
            <a:endCxn id="203" idx="2"/>
          </p:cNvCxnSpPr>
          <p:nvPr/>
        </p:nvCxnSpPr>
        <p:spPr bwMode="auto">
          <a:xfrm rot="10800000">
            <a:off x="7559489" y="3553129"/>
            <a:ext cx="441870" cy="588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8" name="Rectangle 237"/>
          <p:cNvSpPr/>
          <p:nvPr/>
        </p:nvSpPr>
        <p:spPr bwMode="auto">
          <a:xfrm>
            <a:off x="7337402" y="2173706"/>
            <a:ext cx="1627517" cy="2679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7386696" y="454630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Entreprise</a:t>
            </a:r>
          </a:p>
        </p:txBody>
      </p:sp>
      <p:grpSp>
        <p:nvGrpSpPr>
          <p:cNvPr id="13" name="Groupe 279"/>
          <p:cNvGrpSpPr/>
          <p:nvPr/>
        </p:nvGrpSpPr>
        <p:grpSpPr>
          <a:xfrm>
            <a:off x="1499517" y="2312871"/>
            <a:ext cx="302559" cy="2266950"/>
            <a:chOff x="1866900" y="1847850"/>
            <a:chExt cx="342900" cy="1619250"/>
          </a:xfrm>
          <a:noFill/>
        </p:grpSpPr>
        <p:sp>
          <p:nvSpPr>
            <p:cNvPr id="278" name="Rectangle à coins arrondis 277"/>
            <p:cNvSpPr/>
            <p:nvPr/>
          </p:nvSpPr>
          <p:spPr bwMode="auto">
            <a:xfrm>
              <a:off x="1866900" y="1847850"/>
              <a:ext cx="342900" cy="161925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79" name="ZoneTexte 278"/>
            <p:cNvSpPr txBox="1"/>
            <p:nvPr/>
          </p:nvSpPr>
          <p:spPr>
            <a:xfrm>
              <a:off x="1876425" y="2476500"/>
              <a:ext cx="33054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Tf</a:t>
              </a:r>
            </a:p>
          </p:txBody>
        </p:sp>
      </p:grpSp>
      <p:grpSp>
        <p:nvGrpSpPr>
          <p:cNvPr id="14" name="Groupe 171"/>
          <p:cNvGrpSpPr/>
          <p:nvPr/>
        </p:nvGrpSpPr>
        <p:grpSpPr>
          <a:xfrm>
            <a:off x="2550540" y="4239750"/>
            <a:ext cx="638505" cy="523742"/>
            <a:chOff x="2308903" y="3374129"/>
            <a:chExt cx="638505" cy="523742"/>
          </a:xfrm>
        </p:grpSpPr>
        <p:grpSp>
          <p:nvGrpSpPr>
            <p:cNvPr id="15" name="Groupe 168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270" name="Rectangle 26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271" name="ZoneTexte 27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128" name="Rectangle 127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135" name="Connecteur droit 134"/>
            <p:cNvCxnSpPr>
              <a:stCxn id="131" idx="3"/>
              <a:endCxn id="128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Connecteur droit 159"/>
            <p:cNvCxnSpPr>
              <a:stCxn id="131" idx="2"/>
              <a:endCxn id="27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Connecteur droit 167"/>
            <p:cNvCxnSpPr>
              <a:stCxn id="270" idx="3"/>
              <a:endCxn id="128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e 291"/>
          <p:cNvGrpSpPr/>
          <p:nvPr/>
        </p:nvGrpSpPr>
        <p:grpSpPr>
          <a:xfrm>
            <a:off x="5123863" y="4397781"/>
            <a:ext cx="1373851" cy="581733"/>
            <a:chOff x="4565520" y="3208074"/>
            <a:chExt cx="1373851" cy="581733"/>
          </a:xfrm>
        </p:grpSpPr>
        <p:grpSp>
          <p:nvGrpSpPr>
            <p:cNvPr id="17" name="Groupe 289"/>
            <p:cNvGrpSpPr/>
            <p:nvPr/>
          </p:nvGrpSpPr>
          <p:grpSpPr>
            <a:xfrm>
              <a:off x="4565520" y="3208074"/>
              <a:ext cx="1373851" cy="523742"/>
              <a:chOff x="3889245" y="1845999"/>
              <a:chExt cx="1373851" cy="523742"/>
            </a:xfrm>
          </p:grpSpPr>
          <p:grpSp>
            <p:nvGrpSpPr>
              <p:cNvPr id="19" name="Groupe 205"/>
              <p:cNvGrpSpPr/>
              <p:nvPr/>
            </p:nvGrpSpPr>
            <p:grpSpPr>
              <a:xfrm>
                <a:off x="4256918" y="1845999"/>
                <a:ext cx="638505" cy="523742"/>
                <a:chOff x="4220830" y="1860025"/>
                <a:chExt cx="638505" cy="523742"/>
              </a:xfrm>
            </p:grpSpPr>
            <p:grpSp>
              <p:nvGrpSpPr>
                <p:cNvPr id="20" name="Groupe 174"/>
                <p:cNvGrpSpPr/>
                <p:nvPr/>
              </p:nvGrpSpPr>
              <p:grpSpPr>
                <a:xfrm>
                  <a:off x="4396453" y="2106768"/>
                  <a:ext cx="287259" cy="276999"/>
                  <a:chOff x="2508976" y="3670645"/>
                  <a:chExt cx="287259" cy="276999"/>
                </a:xfrm>
              </p:grpSpPr>
              <p:sp>
                <p:nvSpPr>
                  <p:cNvPr id="198" name="Rectangle 197"/>
                  <p:cNvSpPr>
                    <a:spLocks noChangeAspect="1"/>
                  </p:cNvSpPr>
                  <p:nvPr/>
                </p:nvSpPr>
                <p:spPr bwMode="auto">
                  <a:xfrm>
                    <a:off x="2562605" y="3719144"/>
                    <a:ext cx="180000" cy="180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fr-BE" sz="1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/>
                    </a:endParaRPr>
                  </a:p>
                </p:txBody>
              </p:sp>
              <p:sp>
                <p:nvSpPr>
                  <p:cNvPr id="201" name="ZoneTexte 200"/>
                  <p:cNvSpPr txBox="1"/>
                  <p:nvPr/>
                </p:nvSpPr>
                <p:spPr>
                  <a:xfrm>
                    <a:off x="2508976" y="3670645"/>
                    <a:ext cx="28725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BE" sz="1200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176" name="Rectangle 175"/>
                <p:cNvSpPr>
                  <a:spLocks noChangeAspect="1"/>
                </p:cNvSpPr>
                <p:nvPr/>
              </p:nvSpPr>
              <p:spPr bwMode="auto">
                <a:xfrm>
                  <a:off x="4625705" y="1908524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183" name="ZoneTexte 182"/>
                <p:cNvSpPr txBox="1"/>
                <p:nvPr/>
              </p:nvSpPr>
              <p:spPr>
                <a:xfrm>
                  <a:off x="4572076" y="1860025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84" name="Rectangle 183"/>
                <p:cNvSpPr>
                  <a:spLocks noChangeAspect="1"/>
                </p:cNvSpPr>
                <p:nvPr/>
              </p:nvSpPr>
              <p:spPr bwMode="auto">
                <a:xfrm>
                  <a:off x="4274459" y="1908524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185" name="ZoneTexte 184"/>
                <p:cNvSpPr txBox="1"/>
                <p:nvPr/>
              </p:nvSpPr>
              <p:spPr>
                <a:xfrm>
                  <a:off x="4220830" y="1860025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cxnSp>
              <p:nvCxnSpPr>
                <p:cNvPr id="186" name="Connecteur droit 185"/>
                <p:cNvCxnSpPr>
                  <a:stCxn id="184" idx="3"/>
                  <a:endCxn id="176" idx="1"/>
                </p:cNvCxnSpPr>
                <p:nvPr/>
              </p:nvCxnSpPr>
              <p:spPr bwMode="auto">
                <a:xfrm>
                  <a:off x="4454459" y="1998524"/>
                  <a:ext cx="17124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7" name="Connecteur droit 186"/>
                <p:cNvCxnSpPr>
                  <a:stCxn id="184" idx="2"/>
                  <a:endCxn id="198" idx="1"/>
                </p:cNvCxnSpPr>
                <p:nvPr/>
              </p:nvCxnSpPr>
              <p:spPr bwMode="auto">
                <a:xfrm rot="16200000" flipH="1">
                  <a:off x="4328899" y="2124083"/>
                  <a:ext cx="156743" cy="856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8" name="Connecteur droit 187"/>
                <p:cNvCxnSpPr>
                  <a:stCxn id="198" idx="3"/>
                  <a:endCxn id="176" idx="2"/>
                </p:cNvCxnSpPr>
                <p:nvPr/>
              </p:nvCxnSpPr>
              <p:spPr bwMode="auto">
                <a:xfrm flipV="1">
                  <a:off x="4630082" y="2088524"/>
                  <a:ext cx="85623" cy="15674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" name="Groupe 228"/>
              <p:cNvGrpSpPr/>
              <p:nvPr/>
            </p:nvGrpSpPr>
            <p:grpSpPr>
              <a:xfrm>
                <a:off x="4975837" y="1969371"/>
                <a:ext cx="287259" cy="276999"/>
                <a:chOff x="3063910" y="2489418"/>
                <a:chExt cx="287259" cy="276999"/>
              </a:xfrm>
            </p:grpSpPr>
            <p:sp>
              <p:nvSpPr>
                <p:cNvPr id="215" name="Rectangle 214"/>
                <p:cNvSpPr>
                  <a:spLocks noChangeAspect="1"/>
                </p:cNvSpPr>
                <p:nvPr/>
              </p:nvSpPr>
              <p:spPr bwMode="auto">
                <a:xfrm>
                  <a:off x="3117539" y="2537917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216" name="ZoneTexte 215"/>
                <p:cNvSpPr txBox="1"/>
                <p:nvPr/>
              </p:nvSpPr>
              <p:spPr>
                <a:xfrm>
                  <a:off x="3063910" y="2489418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</a:p>
              </p:txBody>
            </p:sp>
          </p:grpSp>
          <p:grpSp>
            <p:nvGrpSpPr>
              <p:cNvPr id="22" name="Groupe 229"/>
              <p:cNvGrpSpPr/>
              <p:nvPr/>
            </p:nvGrpSpPr>
            <p:grpSpPr>
              <a:xfrm>
                <a:off x="3889245" y="1969371"/>
                <a:ext cx="287259" cy="276999"/>
                <a:chOff x="3063910" y="2489418"/>
                <a:chExt cx="287259" cy="276999"/>
              </a:xfrm>
            </p:grpSpPr>
            <p:sp>
              <p:nvSpPr>
                <p:cNvPr id="231" name="Rectangle 230"/>
                <p:cNvSpPr>
                  <a:spLocks noChangeAspect="1"/>
                </p:cNvSpPr>
                <p:nvPr/>
              </p:nvSpPr>
              <p:spPr bwMode="auto">
                <a:xfrm>
                  <a:off x="3117539" y="2537917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233" name="ZoneTexte 232"/>
                <p:cNvSpPr txBox="1"/>
                <p:nvPr/>
              </p:nvSpPr>
              <p:spPr>
                <a:xfrm>
                  <a:off x="3063910" y="2489418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</a:p>
              </p:txBody>
            </p:sp>
          </p:grpSp>
          <p:cxnSp>
            <p:nvCxnSpPr>
              <p:cNvPr id="237" name="Connecteur droit 236"/>
              <p:cNvCxnSpPr/>
              <p:nvPr/>
            </p:nvCxnSpPr>
            <p:spPr bwMode="auto">
              <a:xfrm rot="10800000" flipV="1">
                <a:off x="4122875" y="1980000"/>
                <a:ext cx="187673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Connecteur droit 284"/>
              <p:cNvCxnSpPr/>
              <p:nvPr/>
            </p:nvCxnSpPr>
            <p:spPr bwMode="auto">
              <a:xfrm>
                <a:off x="4122874" y="2160000"/>
                <a:ext cx="363296" cy="1233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Connecteur droit 286"/>
              <p:cNvCxnSpPr>
                <a:stCxn id="176" idx="3"/>
                <a:endCxn id="215" idx="1"/>
              </p:cNvCxnSpPr>
              <p:nvPr/>
            </p:nvCxnSpPr>
            <p:spPr bwMode="auto">
              <a:xfrm>
                <a:off x="4841793" y="1984498"/>
                <a:ext cx="187673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1" name="ZoneTexte 290"/>
            <p:cNvSpPr txBox="1"/>
            <p:nvPr/>
          </p:nvSpPr>
          <p:spPr>
            <a:xfrm>
              <a:off x="5295133" y="3512808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FR</a:t>
              </a:r>
            </a:p>
          </p:txBody>
        </p:sp>
      </p:grpSp>
      <p:grpSp>
        <p:nvGrpSpPr>
          <p:cNvPr id="23" name="Groupe 292"/>
          <p:cNvGrpSpPr/>
          <p:nvPr/>
        </p:nvGrpSpPr>
        <p:grpSpPr>
          <a:xfrm>
            <a:off x="3745128" y="2910201"/>
            <a:ext cx="638505" cy="523742"/>
            <a:chOff x="2308903" y="3374129"/>
            <a:chExt cx="638505" cy="523742"/>
          </a:xfrm>
        </p:grpSpPr>
        <p:grpSp>
          <p:nvGrpSpPr>
            <p:cNvPr id="24" name="Groupe 294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03" name="Rectangle 302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04" name="ZoneTexte 303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296" name="Rectangle 295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97" name="ZoneTexte 296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98" name="Rectangle 297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99" name="ZoneTexte 298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00" name="Connecteur droit 299"/>
            <p:cNvCxnSpPr>
              <a:stCxn id="298" idx="3"/>
              <a:endCxn id="296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Connecteur droit 300"/>
            <p:cNvCxnSpPr>
              <a:stCxn id="298" idx="2"/>
              <a:endCxn id="303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Connecteur droit 301"/>
            <p:cNvCxnSpPr>
              <a:stCxn id="303" idx="3"/>
              <a:endCxn id="296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e 304"/>
          <p:cNvGrpSpPr/>
          <p:nvPr/>
        </p:nvGrpSpPr>
        <p:grpSpPr>
          <a:xfrm>
            <a:off x="4625909" y="2963989"/>
            <a:ext cx="638505" cy="523742"/>
            <a:chOff x="2308903" y="3374129"/>
            <a:chExt cx="638505" cy="523742"/>
          </a:xfrm>
        </p:grpSpPr>
        <p:grpSp>
          <p:nvGrpSpPr>
            <p:cNvPr id="26" name="Groupe 306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15" name="Rectangle 314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16" name="ZoneTexte 315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08" name="Rectangle 307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09" name="ZoneTexte 308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10" name="Rectangle 309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11" name="ZoneTexte 310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12" name="Connecteur droit 311"/>
            <p:cNvCxnSpPr>
              <a:stCxn id="310" idx="3"/>
              <a:endCxn id="308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Connecteur droit 312"/>
            <p:cNvCxnSpPr>
              <a:stCxn id="310" idx="2"/>
              <a:endCxn id="315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Connecteur droit 313"/>
            <p:cNvCxnSpPr>
              <a:stCxn id="315" idx="3"/>
              <a:endCxn id="308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e 316"/>
          <p:cNvGrpSpPr/>
          <p:nvPr/>
        </p:nvGrpSpPr>
        <p:grpSpPr>
          <a:xfrm>
            <a:off x="4141815" y="3461531"/>
            <a:ext cx="638505" cy="523742"/>
            <a:chOff x="2308903" y="3374129"/>
            <a:chExt cx="638505" cy="523742"/>
          </a:xfrm>
        </p:grpSpPr>
        <p:grpSp>
          <p:nvGrpSpPr>
            <p:cNvPr id="28" name="Groupe 318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27" name="Rectangle 326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28" name="ZoneTexte 327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20" name="Rectangle 319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21" name="ZoneTexte 320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22" name="Rectangle 321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23" name="ZoneTexte 322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24" name="Connecteur droit 323"/>
            <p:cNvCxnSpPr>
              <a:stCxn id="322" idx="3"/>
              <a:endCxn id="320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Connecteur droit 324"/>
            <p:cNvCxnSpPr>
              <a:stCxn id="322" idx="2"/>
              <a:endCxn id="327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Connecteur droit 325"/>
            <p:cNvCxnSpPr>
              <a:stCxn id="327" idx="3"/>
              <a:endCxn id="320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e 329"/>
          <p:cNvGrpSpPr/>
          <p:nvPr/>
        </p:nvGrpSpPr>
        <p:grpSpPr>
          <a:xfrm>
            <a:off x="2817280" y="3528765"/>
            <a:ext cx="638505" cy="523742"/>
            <a:chOff x="2308903" y="3374129"/>
            <a:chExt cx="638505" cy="523742"/>
          </a:xfrm>
        </p:grpSpPr>
        <p:grpSp>
          <p:nvGrpSpPr>
            <p:cNvPr id="30" name="Groupe 331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40" name="Rectangle 33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41" name="ZoneTexte 34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33" name="Rectangle 332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34" name="ZoneTexte 333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36" name="ZoneTexte 335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37" name="Connecteur droit 336"/>
            <p:cNvCxnSpPr>
              <a:stCxn id="335" idx="3"/>
              <a:endCxn id="333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Connecteur droit 337"/>
            <p:cNvCxnSpPr>
              <a:stCxn id="335" idx="2"/>
              <a:endCxn id="34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Connecteur droit 338"/>
            <p:cNvCxnSpPr>
              <a:stCxn id="340" idx="3"/>
              <a:endCxn id="333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e 341"/>
          <p:cNvGrpSpPr/>
          <p:nvPr/>
        </p:nvGrpSpPr>
        <p:grpSpPr>
          <a:xfrm>
            <a:off x="5412562" y="3555660"/>
            <a:ext cx="638505" cy="523742"/>
            <a:chOff x="2308903" y="3374129"/>
            <a:chExt cx="638505" cy="523742"/>
          </a:xfrm>
        </p:grpSpPr>
        <p:grpSp>
          <p:nvGrpSpPr>
            <p:cNvPr id="32" name="Groupe 343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52" name="Rectangle 351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45" name="Rectangle 344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47" name="Rectangle 346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48" name="ZoneTexte 347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49" name="Connecteur droit 348"/>
            <p:cNvCxnSpPr>
              <a:stCxn id="347" idx="3"/>
              <a:endCxn id="345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Connecteur droit 349"/>
            <p:cNvCxnSpPr>
              <a:stCxn id="347" idx="2"/>
              <a:endCxn id="352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Connecteur droit 350"/>
            <p:cNvCxnSpPr>
              <a:stCxn id="352" idx="3"/>
              <a:endCxn id="345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e 353"/>
          <p:cNvGrpSpPr/>
          <p:nvPr/>
        </p:nvGrpSpPr>
        <p:grpSpPr>
          <a:xfrm>
            <a:off x="5486520" y="2782455"/>
            <a:ext cx="638505" cy="523742"/>
            <a:chOff x="2308903" y="3374129"/>
            <a:chExt cx="638505" cy="523742"/>
          </a:xfrm>
        </p:grpSpPr>
        <p:grpSp>
          <p:nvGrpSpPr>
            <p:cNvPr id="34" name="Groupe 355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64" name="Rectangle 363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65" name="ZoneTexte 364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57" name="Rectangle 356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58" name="ZoneTexte 357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59" name="Rectangle 358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61" name="Connecteur droit 360"/>
            <p:cNvCxnSpPr>
              <a:stCxn id="359" idx="3"/>
              <a:endCxn id="357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Connecteur droit 361"/>
            <p:cNvCxnSpPr>
              <a:stCxn id="359" idx="2"/>
              <a:endCxn id="364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Connecteur droit 362"/>
            <p:cNvCxnSpPr>
              <a:stCxn id="364" idx="3"/>
              <a:endCxn id="357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oupe 367"/>
          <p:cNvGrpSpPr/>
          <p:nvPr/>
        </p:nvGrpSpPr>
        <p:grpSpPr>
          <a:xfrm>
            <a:off x="2979456" y="2961961"/>
            <a:ext cx="287259" cy="276999"/>
            <a:chOff x="2508976" y="3670645"/>
            <a:chExt cx="287259" cy="276999"/>
          </a:xfrm>
        </p:grpSpPr>
        <p:sp>
          <p:nvSpPr>
            <p:cNvPr id="376" name="Rectangle 375"/>
            <p:cNvSpPr>
              <a:spLocks noChangeAspect="1"/>
            </p:cNvSpPr>
            <p:nvPr/>
          </p:nvSpPr>
          <p:spPr bwMode="auto">
            <a:xfrm>
              <a:off x="2562605" y="3719144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2508976" y="3670645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sp>
        <p:nvSpPr>
          <p:cNvPr id="369" name="Rectangle 368"/>
          <p:cNvSpPr>
            <a:spLocks noChangeAspect="1"/>
          </p:cNvSpPr>
          <p:nvPr/>
        </p:nvSpPr>
        <p:spPr bwMode="auto">
          <a:xfrm>
            <a:off x="3208708" y="2763717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70" name="ZoneTexte 369"/>
          <p:cNvSpPr txBox="1"/>
          <p:nvPr/>
        </p:nvSpPr>
        <p:spPr>
          <a:xfrm>
            <a:off x="3155079" y="2715218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71" name="Rectangle 370"/>
          <p:cNvSpPr>
            <a:spLocks noChangeAspect="1"/>
          </p:cNvSpPr>
          <p:nvPr/>
        </p:nvSpPr>
        <p:spPr bwMode="auto">
          <a:xfrm>
            <a:off x="2857462" y="2763717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72" name="ZoneTexte 371"/>
          <p:cNvSpPr txBox="1"/>
          <p:nvPr/>
        </p:nvSpPr>
        <p:spPr>
          <a:xfrm>
            <a:off x="2803833" y="2715218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73" name="Connecteur droit 372"/>
          <p:cNvCxnSpPr>
            <a:stCxn id="371" idx="3"/>
            <a:endCxn id="369" idx="1"/>
          </p:cNvCxnSpPr>
          <p:nvPr/>
        </p:nvCxnSpPr>
        <p:spPr bwMode="auto">
          <a:xfrm>
            <a:off x="3037462" y="2853717"/>
            <a:ext cx="17124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Connecteur droit 373"/>
          <p:cNvCxnSpPr>
            <a:stCxn id="371" idx="2"/>
            <a:endCxn id="376" idx="1"/>
          </p:cNvCxnSpPr>
          <p:nvPr/>
        </p:nvCxnSpPr>
        <p:spPr bwMode="auto">
          <a:xfrm rot="16200000" flipH="1">
            <a:off x="2911902" y="2979276"/>
            <a:ext cx="156743" cy="8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5" name="Connecteur droit 374"/>
          <p:cNvCxnSpPr>
            <a:stCxn id="376" idx="3"/>
            <a:endCxn id="369" idx="2"/>
          </p:cNvCxnSpPr>
          <p:nvPr/>
        </p:nvCxnSpPr>
        <p:spPr bwMode="auto">
          <a:xfrm flipV="1">
            <a:off x="3213085" y="2943717"/>
            <a:ext cx="85623" cy="1567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e 417"/>
          <p:cNvGrpSpPr/>
          <p:nvPr/>
        </p:nvGrpSpPr>
        <p:grpSpPr>
          <a:xfrm>
            <a:off x="2265951" y="2163891"/>
            <a:ext cx="638505" cy="523742"/>
            <a:chOff x="2308903" y="3374129"/>
            <a:chExt cx="638505" cy="523742"/>
          </a:xfrm>
        </p:grpSpPr>
        <p:grpSp>
          <p:nvGrpSpPr>
            <p:cNvPr id="37" name="Groupe 419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428" name="Rectangle 427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429" name="ZoneTexte 428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421" name="Rectangle 420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22" name="ZoneTexte 421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423" name="Rectangle 422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24" name="ZoneTexte 423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425" name="Connecteur droit 424"/>
            <p:cNvCxnSpPr>
              <a:stCxn id="423" idx="3"/>
              <a:endCxn id="421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6" name="Connecteur droit 425"/>
            <p:cNvCxnSpPr>
              <a:stCxn id="423" idx="2"/>
              <a:endCxn id="428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7" name="Connecteur droit 426"/>
            <p:cNvCxnSpPr>
              <a:stCxn id="428" idx="3"/>
              <a:endCxn id="421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e 429"/>
          <p:cNvGrpSpPr/>
          <p:nvPr/>
        </p:nvGrpSpPr>
        <p:grpSpPr>
          <a:xfrm>
            <a:off x="6129536" y="2227581"/>
            <a:ext cx="638505" cy="523742"/>
            <a:chOff x="2308903" y="3374129"/>
            <a:chExt cx="638505" cy="523742"/>
          </a:xfrm>
        </p:grpSpPr>
        <p:grpSp>
          <p:nvGrpSpPr>
            <p:cNvPr id="42" name="Groupe 431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440" name="Rectangle 43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441" name="ZoneTexte 44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433" name="Rectangle 432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34" name="ZoneTexte 433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435" name="Rectangle 434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36" name="ZoneTexte 435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437" name="Connecteur droit 436"/>
            <p:cNvCxnSpPr>
              <a:stCxn id="435" idx="3"/>
              <a:endCxn id="433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Connecteur droit 437"/>
            <p:cNvCxnSpPr>
              <a:stCxn id="435" idx="2"/>
              <a:endCxn id="44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Connecteur droit 438"/>
            <p:cNvCxnSpPr>
              <a:stCxn id="440" idx="3"/>
              <a:endCxn id="433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4" name="Connecteur droit 453"/>
          <p:cNvCxnSpPr>
            <a:stCxn id="380" idx="2"/>
            <a:endCxn id="270" idx="1"/>
          </p:cNvCxnSpPr>
          <p:nvPr/>
        </p:nvCxnSpPr>
        <p:spPr bwMode="auto">
          <a:xfrm>
            <a:off x="1342963" y="3942980"/>
            <a:ext cx="1436829" cy="7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6" name="Connecteur droit 455"/>
          <p:cNvCxnSpPr>
            <a:endCxn id="423" idx="1"/>
          </p:cNvCxnSpPr>
          <p:nvPr/>
        </p:nvCxnSpPr>
        <p:spPr bwMode="auto">
          <a:xfrm flipV="1">
            <a:off x="1342396" y="2302390"/>
            <a:ext cx="977184" cy="297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2" name="Connecteur droit 461"/>
          <p:cNvCxnSpPr>
            <a:stCxn id="428" idx="2"/>
            <a:endCxn id="371" idx="1"/>
          </p:cNvCxnSpPr>
          <p:nvPr/>
        </p:nvCxnSpPr>
        <p:spPr bwMode="auto">
          <a:xfrm rot="16200000" flipH="1">
            <a:off x="2614040" y="2610295"/>
            <a:ext cx="214584" cy="2722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Connecteur droit 467"/>
          <p:cNvCxnSpPr>
            <a:stCxn id="369" idx="3"/>
            <a:endCxn id="298" idx="1"/>
          </p:cNvCxnSpPr>
          <p:nvPr/>
        </p:nvCxnSpPr>
        <p:spPr bwMode="auto">
          <a:xfrm>
            <a:off x="3388708" y="2853717"/>
            <a:ext cx="410049" cy="194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2" name="Connecteur droit 471"/>
          <p:cNvCxnSpPr>
            <a:stCxn id="376" idx="2"/>
            <a:endCxn id="335" idx="0"/>
          </p:cNvCxnSpPr>
          <p:nvPr/>
        </p:nvCxnSpPr>
        <p:spPr bwMode="auto">
          <a:xfrm rot="5400000">
            <a:off x="2848595" y="3302774"/>
            <a:ext cx="386804" cy="162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4" name="Connecteur droit 493"/>
          <p:cNvCxnSpPr/>
          <p:nvPr/>
        </p:nvCxnSpPr>
        <p:spPr bwMode="auto">
          <a:xfrm flipV="1">
            <a:off x="3402155" y="3337296"/>
            <a:ext cx="572225" cy="32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6" name="Connecteur droit 495"/>
          <p:cNvCxnSpPr/>
          <p:nvPr/>
        </p:nvCxnSpPr>
        <p:spPr bwMode="auto">
          <a:xfrm rot="5400000">
            <a:off x="2546059" y="3919264"/>
            <a:ext cx="54000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4" name="Connecteur droit 503"/>
          <p:cNvCxnSpPr>
            <a:stCxn id="215" idx="3"/>
          </p:cNvCxnSpPr>
          <p:nvPr/>
        </p:nvCxnSpPr>
        <p:spPr bwMode="auto">
          <a:xfrm flipV="1">
            <a:off x="6444084" y="3511241"/>
            <a:ext cx="1027190" cy="1148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6" name="Connecteur droit 505"/>
          <p:cNvCxnSpPr>
            <a:stCxn id="296" idx="3"/>
            <a:endCxn id="310" idx="1"/>
          </p:cNvCxnSpPr>
          <p:nvPr/>
        </p:nvCxnSpPr>
        <p:spPr bwMode="auto">
          <a:xfrm>
            <a:off x="4330003" y="3048700"/>
            <a:ext cx="349535" cy="53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8" name="Connecteur droit 507"/>
          <p:cNvCxnSpPr>
            <a:stCxn id="303" idx="2"/>
            <a:endCxn id="322" idx="1"/>
          </p:cNvCxnSpPr>
          <p:nvPr/>
        </p:nvCxnSpPr>
        <p:spPr bwMode="auto">
          <a:xfrm rot="16200000" flipH="1">
            <a:off x="4022619" y="3427204"/>
            <a:ext cx="214587" cy="131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0" name="Connecteur droit 509"/>
          <p:cNvCxnSpPr/>
          <p:nvPr/>
        </p:nvCxnSpPr>
        <p:spPr bwMode="auto">
          <a:xfrm flipV="1">
            <a:off x="4726690" y="3445296"/>
            <a:ext cx="218472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" name="Connecteur droit 511"/>
          <p:cNvCxnSpPr>
            <a:stCxn id="308" idx="3"/>
            <a:endCxn id="359" idx="1"/>
          </p:cNvCxnSpPr>
          <p:nvPr/>
        </p:nvCxnSpPr>
        <p:spPr bwMode="auto">
          <a:xfrm flipV="1">
            <a:off x="5210784" y="2920954"/>
            <a:ext cx="329365" cy="1815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4" name="Connecteur droit 513"/>
          <p:cNvCxnSpPr>
            <a:stCxn id="315" idx="3"/>
            <a:endCxn id="347" idx="1"/>
          </p:cNvCxnSpPr>
          <p:nvPr/>
        </p:nvCxnSpPr>
        <p:spPr bwMode="auto">
          <a:xfrm>
            <a:off x="5035161" y="3349231"/>
            <a:ext cx="431030" cy="344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6" name="Connecteur droit 515"/>
          <p:cNvCxnSpPr/>
          <p:nvPr/>
        </p:nvCxnSpPr>
        <p:spPr bwMode="auto">
          <a:xfrm rot="5400000" flipH="1" flipV="1">
            <a:off x="4997447" y="4054808"/>
            <a:ext cx="793298" cy="25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8" name="Connecteur droit 517"/>
          <p:cNvCxnSpPr/>
          <p:nvPr/>
        </p:nvCxnSpPr>
        <p:spPr bwMode="auto">
          <a:xfrm rot="10800000" flipV="1">
            <a:off x="5630151" y="2365296"/>
            <a:ext cx="553015" cy="46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0" name="Connecteur droit 519"/>
          <p:cNvCxnSpPr>
            <a:stCxn id="440" idx="2"/>
            <a:endCxn id="345" idx="3"/>
          </p:cNvCxnSpPr>
          <p:nvPr/>
        </p:nvCxnSpPr>
        <p:spPr bwMode="auto">
          <a:xfrm rot="5400000">
            <a:off x="5727445" y="2972816"/>
            <a:ext cx="991336" cy="4513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0" name="ZoneTexte 529"/>
          <p:cNvSpPr txBox="1"/>
          <p:nvPr/>
        </p:nvSpPr>
        <p:spPr>
          <a:xfrm>
            <a:off x="7417836" y="3322390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533" name="ZoneTexte 532"/>
          <p:cNvSpPr txBox="1"/>
          <p:nvPr/>
        </p:nvSpPr>
        <p:spPr>
          <a:xfrm>
            <a:off x="8005856" y="27497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pSp>
        <p:nvGrpSpPr>
          <p:cNvPr id="48" name="Groupe 573"/>
          <p:cNvGrpSpPr/>
          <p:nvPr/>
        </p:nvGrpSpPr>
        <p:grpSpPr>
          <a:xfrm>
            <a:off x="3684519" y="4056325"/>
            <a:ext cx="638505" cy="276999"/>
            <a:chOff x="3688452" y="2932441"/>
            <a:chExt cx="638505" cy="276999"/>
          </a:xfrm>
        </p:grpSpPr>
        <p:sp>
          <p:nvSpPr>
            <p:cNvPr id="565" name="Rectangle 564"/>
            <p:cNvSpPr>
              <a:spLocks noChangeAspect="1"/>
            </p:cNvSpPr>
            <p:nvPr/>
          </p:nvSpPr>
          <p:spPr bwMode="auto">
            <a:xfrm>
              <a:off x="4093327" y="2980940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66" name="ZoneTexte 565"/>
            <p:cNvSpPr txBox="1"/>
            <p:nvPr/>
          </p:nvSpPr>
          <p:spPr>
            <a:xfrm>
              <a:off x="4039698" y="2932441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567" name="Rectangle 566"/>
            <p:cNvSpPr>
              <a:spLocks noChangeAspect="1"/>
            </p:cNvSpPr>
            <p:nvPr/>
          </p:nvSpPr>
          <p:spPr bwMode="auto">
            <a:xfrm>
              <a:off x="3742081" y="2980940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68" name="ZoneTexte 567"/>
            <p:cNvSpPr txBox="1"/>
            <p:nvPr/>
          </p:nvSpPr>
          <p:spPr>
            <a:xfrm>
              <a:off x="3688452" y="2932441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569" name="Connecteur droit 568"/>
            <p:cNvCxnSpPr>
              <a:stCxn id="567" idx="3"/>
              <a:endCxn id="565" idx="1"/>
            </p:cNvCxnSpPr>
            <p:nvPr/>
          </p:nvCxnSpPr>
          <p:spPr bwMode="auto">
            <a:xfrm>
              <a:off x="3922081" y="3070940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6" name="Connecteur droit 575"/>
          <p:cNvCxnSpPr>
            <a:stCxn id="128" idx="3"/>
            <a:endCxn id="567" idx="1"/>
          </p:cNvCxnSpPr>
          <p:nvPr/>
        </p:nvCxnSpPr>
        <p:spPr bwMode="auto">
          <a:xfrm flipV="1">
            <a:off x="3135415" y="4194824"/>
            <a:ext cx="602733" cy="1834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8" name="Connecteur droit 577"/>
          <p:cNvCxnSpPr>
            <a:stCxn id="565" idx="3"/>
            <a:endCxn id="327" idx="2"/>
          </p:cNvCxnSpPr>
          <p:nvPr/>
        </p:nvCxnSpPr>
        <p:spPr bwMode="auto">
          <a:xfrm flipV="1">
            <a:off x="4269394" y="3936773"/>
            <a:ext cx="191673" cy="258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1" name="Rectangle 280"/>
          <p:cNvSpPr/>
          <p:nvPr/>
        </p:nvSpPr>
        <p:spPr bwMode="auto">
          <a:xfrm>
            <a:off x="1095966" y="2513305"/>
            <a:ext cx="252000" cy="1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2" name="Rectangle 281"/>
          <p:cNvSpPr/>
          <p:nvPr/>
        </p:nvSpPr>
        <p:spPr bwMode="auto">
          <a:xfrm>
            <a:off x="191312" y="2139722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3" name="ZoneTexte 282"/>
          <p:cNvSpPr txBox="1"/>
          <p:nvPr/>
        </p:nvSpPr>
        <p:spPr>
          <a:xfrm>
            <a:off x="173447" y="213933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84" name="Rectangle 283"/>
          <p:cNvSpPr/>
          <p:nvPr/>
        </p:nvSpPr>
        <p:spPr bwMode="auto">
          <a:xfrm>
            <a:off x="191312" y="2530247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6" name="ZoneTexte 285"/>
          <p:cNvSpPr txBox="1"/>
          <p:nvPr/>
        </p:nvSpPr>
        <p:spPr>
          <a:xfrm>
            <a:off x="173447" y="252986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88" name="Rectangle 287"/>
          <p:cNvSpPr/>
          <p:nvPr/>
        </p:nvSpPr>
        <p:spPr bwMode="auto">
          <a:xfrm>
            <a:off x="191312" y="2920772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9" name="ZoneTexte 288"/>
          <p:cNvSpPr txBox="1"/>
          <p:nvPr/>
        </p:nvSpPr>
        <p:spPr>
          <a:xfrm>
            <a:off x="173447" y="292038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90" name="ZoneTexte 289"/>
          <p:cNvSpPr txBox="1"/>
          <p:nvPr/>
        </p:nvSpPr>
        <p:spPr>
          <a:xfrm>
            <a:off x="1061144" y="246524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92" name="ZoneTexte 291"/>
          <p:cNvSpPr txBox="1"/>
          <p:nvPr/>
        </p:nvSpPr>
        <p:spPr>
          <a:xfrm>
            <a:off x="795626" y="24658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93" name="Rectangle 292"/>
          <p:cNvSpPr/>
          <p:nvPr/>
        </p:nvSpPr>
        <p:spPr bwMode="auto">
          <a:xfrm rot="16200000">
            <a:off x="982880" y="2332758"/>
            <a:ext cx="179032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95" name="Forme libre 294"/>
          <p:cNvSpPr/>
          <p:nvPr/>
        </p:nvSpPr>
        <p:spPr bwMode="auto">
          <a:xfrm>
            <a:off x="714816" y="2428309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5" name="Forme libre 304"/>
          <p:cNvSpPr/>
          <p:nvPr/>
        </p:nvSpPr>
        <p:spPr bwMode="auto">
          <a:xfrm flipH="1">
            <a:off x="464689" y="2214051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07" name="Connecteur droit 306"/>
          <p:cNvCxnSpPr>
            <a:stCxn id="284" idx="3"/>
          </p:cNvCxnSpPr>
          <p:nvPr/>
        </p:nvCxnSpPr>
        <p:spPr bwMode="auto">
          <a:xfrm flipV="1">
            <a:off x="467537" y="2629231"/>
            <a:ext cx="341589" cy="39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Connecteur droit 316"/>
          <p:cNvCxnSpPr>
            <a:stCxn id="288" idx="3"/>
          </p:cNvCxnSpPr>
          <p:nvPr/>
        </p:nvCxnSpPr>
        <p:spPr bwMode="auto">
          <a:xfrm flipV="1">
            <a:off x="467537" y="2690738"/>
            <a:ext cx="333388" cy="3681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9" name="Rectangle 318"/>
          <p:cNvSpPr/>
          <p:nvPr/>
        </p:nvSpPr>
        <p:spPr bwMode="auto">
          <a:xfrm>
            <a:off x="107950" y="2075671"/>
            <a:ext cx="1296000" cy="11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30" name="ZoneTexte 329"/>
          <p:cNvSpPr txBox="1"/>
          <p:nvPr/>
        </p:nvSpPr>
        <p:spPr>
          <a:xfrm>
            <a:off x="862869" y="2997716"/>
            <a:ext cx="5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Home</a:t>
            </a:r>
          </a:p>
        </p:txBody>
      </p:sp>
      <p:sp>
        <p:nvSpPr>
          <p:cNvPr id="332" name="Rectangle 331"/>
          <p:cNvSpPr/>
          <p:nvPr/>
        </p:nvSpPr>
        <p:spPr bwMode="auto">
          <a:xfrm>
            <a:off x="1095966" y="3853528"/>
            <a:ext cx="252000" cy="1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42" name="Rectangle 341"/>
          <p:cNvSpPr/>
          <p:nvPr/>
        </p:nvSpPr>
        <p:spPr bwMode="auto">
          <a:xfrm>
            <a:off x="191312" y="3479945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44" name="ZoneTexte 343"/>
          <p:cNvSpPr txBox="1"/>
          <p:nvPr/>
        </p:nvSpPr>
        <p:spPr>
          <a:xfrm>
            <a:off x="173447" y="347955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54" name="Rectangle 353"/>
          <p:cNvSpPr/>
          <p:nvPr/>
        </p:nvSpPr>
        <p:spPr bwMode="auto">
          <a:xfrm>
            <a:off x="191312" y="3870470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56" name="ZoneTexte 355"/>
          <p:cNvSpPr txBox="1"/>
          <p:nvPr/>
        </p:nvSpPr>
        <p:spPr>
          <a:xfrm>
            <a:off x="173447" y="387008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66" name="Rectangle 365"/>
          <p:cNvSpPr/>
          <p:nvPr/>
        </p:nvSpPr>
        <p:spPr bwMode="auto">
          <a:xfrm>
            <a:off x="191312" y="4260995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68" name="ZoneTexte 367"/>
          <p:cNvSpPr txBox="1"/>
          <p:nvPr/>
        </p:nvSpPr>
        <p:spPr>
          <a:xfrm>
            <a:off x="173447" y="4260608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9" name="ZoneTexte 378"/>
          <p:cNvSpPr txBox="1"/>
          <p:nvPr/>
        </p:nvSpPr>
        <p:spPr>
          <a:xfrm>
            <a:off x="1071646" y="37976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80" name="Rectangle 379"/>
          <p:cNvSpPr/>
          <p:nvPr/>
        </p:nvSpPr>
        <p:spPr bwMode="auto">
          <a:xfrm rot="16200000">
            <a:off x="1127447" y="3816981"/>
            <a:ext cx="179032" cy="25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81" name="Forme libre 380"/>
          <p:cNvSpPr/>
          <p:nvPr/>
        </p:nvSpPr>
        <p:spPr bwMode="auto">
          <a:xfrm>
            <a:off x="1001447" y="3768532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2" name="Forme libre 381"/>
          <p:cNvSpPr/>
          <p:nvPr/>
        </p:nvSpPr>
        <p:spPr bwMode="auto">
          <a:xfrm flipH="1">
            <a:off x="464689" y="3554274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3" name="Rectangle 382"/>
          <p:cNvSpPr/>
          <p:nvPr/>
        </p:nvSpPr>
        <p:spPr bwMode="auto">
          <a:xfrm>
            <a:off x="107950" y="3415894"/>
            <a:ext cx="1296000" cy="11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84" name="ZoneTexte 383"/>
          <p:cNvSpPr txBox="1"/>
          <p:nvPr/>
        </p:nvSpPr>
        <p:spPr>
          <a:xfrm>
            <a:off x="862869" y="4350818"/>
            <a:ext cx="5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Home</a:t>
            </a:r>
          </a:p>
        </p:txBody>
      </p:sp>
      <p:sp>
        <p:nvSpPr>
          <p:cNvPr id="385" name="Forme libre 384"/>
          <p:cNvSpPr/>
          <p:nvPr/>
        </p:nvSpPr>
        <p:spPr bwMode="auto">
          <a:xfrm flipH="1">
            <a:off x="464689" y="3954324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6" name="Forme libre 385"/>
          <p:cNvSpPr/>
          <p:nvPr/>
        </p:nvSpPr>
        <p:spPr bwMode="auto">
          <a:xfrm flipH="1">
            <a:off x="464689" y="4363899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61" name="Connecteur droit 260"/>
          <p:cNvCxnSpPr>
            <a:endCxn id="381" idx="3"/>
          </p:cNvCxnSpPr>
          <p:nvPr/>
        </p:nvCxnSpPr>
        <p:spPr bwMode="auto">
          <a:xfrm rot="5400000" flipH="1" flipV="1">
            <a:off x="506117" y="3846605"/>
            <a:ext cx="569301" cy="421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Connecteur droit 261"/>
          <p:cNvCxnSpPr/>
          <p:nvPr/>
        </p:nvCxnSpPr>
        <p:spPr bwMode="auto">
          <a:xfrm flipV="1">
            <a:off x="580088" y="3759805"/>
            <a:ext cx="410886" cy="1961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Connecteur droit 263"/>
          <p:cNvCxnSpPr>
            <a:endCxn id="381" idx="2"/>
          </p:cNvCxnSpPr>
          <p:nvPr/>
        </p:nvCxnSpPr>
        <p:spPr bwMode="auto">
          <a:xfrm>
            <a:off x="580088" y="3570039"/>
            <a:ext cx="425459" cy="198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Connecteur droit 267"/>
          <p:cNvCxnSpPr>
            <a:stCxn id="305" idx="3"/>
            <a:endCxn id="295" idx="2"/>
          </p:cNvCxnSpPr>
          <p:nvPr/>
        </p:nvCxnSpPr>
        <p:spPr bwMode="auto">
          <a:xfrm rot="10800000" flipH="1" flipV="1">
            <a:off x="550798" y="2218151"/>
            <a:ext cx="168118" cy="210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939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necteur droit 497"/>
          <p:cNvCxnSpPr/>
          <p:nvPr/>
        </p:nvCxnSpPr>
        <p:spPr bwMode="auto">
          <a:xfrm>
            <a:off x="2945447" y="4671267"/>
            <a:ext cx="223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E6F9-4862-4380-97AD-F3C0955706AE}" type="slidenum">
              <a:rPr lang="fr-FR"/>
              <a:pPr/>
              <a:t>3</a:t>
            </a:fld>
            <a:endParaRPr lang="fr-FR" dirty="0"/>
          </a:p>
        </p:txBody>
      </p:sp>
      <p:sp>
        <p:nvSpPr>
          <p:cNvPr id="40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SET : Electromagnétisme et Télécommunications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Internet</a:t>
            </a:r>
            <a:endParaRPr lang="fr-FR" dirty="0"/>
          </a:p>
        </p:txBody>
      </p:sp>
      <p:sp>
        <p:nvSpPr>
          <p:cNvPr id="181" name="Rectangle 180"/>
          <p:cNvSpPr/>
          <p:nvPr/>
        </p:nvSpPr>
        <p:spPr bwMode="auto">
          <a:xfrm>
            <a:off x="8565432" y="2282262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8565432" y="2672787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8565432" y="3063312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8565432" y="3615471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8565432" y="4005996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8565432" y="4396521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8543447" y="2281875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8543447" y="2672400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8543447" y="3062925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1" name="ZoneTexte 190"/>
          <p:cNvSpPr txBox="1"/>
          <p:nvPr/>
        </p:nvSpPr>
        <p:spPr>
          <a:xfrm>
            <a:off x="8543447" y="3615084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8543447" y="4005609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7" name="ZoneTexte 196"/>
          <p:cNvSpPr txBox="1"/>
          <p:nvPr/>
        </p:nvSpPr>
        <p:spPr>
          <a:xfrm>
            <a:off x="8543447" y="4396134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8001359" y="2799267"/>
            <a:ext cx="276225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 bwMode="auto">
          <a:xfrm>
            <a:off x="7469489" y="3375099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207" name="Connecteur droit 206"/>
          <p:cNvCxnSpPr>
            <a:stCxn id="199" idx="0"/>
            <a:endCxn id="181" idx="1"/>
          </p:cNvCxnSpPr>
          <p:nvPr/>
        </p:nvCxnSpPr>
        <p:spPr bwMode="auto">
          <a:xfrm rot="5400000" flipH="1" flipV="1">
            <a:off x="8163006" y="2396841"/>
            <a:ext cx="378892" cy="425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208"/>
          <p:cNvCxnSpPr/>
          <p:nvPr/>
        </p:nvCxnSpPr>
        <p:spPr bwMode="auto">
          <a:xfrm rot="5400000">
            <a:off x="8080831" y="3026776"/>
            <a:ext cx="66811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Connecteur droit 211"/>
          <p:cNvCxnSpPr/>
          <p:nvPr/>
        </p:nvCxnSpPr>
        <p:spPr bwMode="auto">
          <a:xfrm flipV="1">
            <a:off x="8420128" y="3202289"/>
            <a:ext cx="1453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Connecteur droit 212"/>
          <p:cNvCxnSpPr/>
          <p:nvPr/>
        </p:nvCxnSpPr>
        <p:spPr bwMode="auto">
          <a:xfrm flipV="1">
            <a:off x="8420128" y="2811900"/>
            <a:ext cx="1453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Connecteur droit 213"/>
          <p:cNvCxnSpPr/>
          <p:nvPr/>
        </p:nvCxnSpPr>
        <p:spPr bwMode="auto">
          <a:xfrm flipV="1">
            <a:off x="8275643" y="2887882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" name="Rectangle 218"/>
          <p:cNvSpPr/>
          <p:nvPr/>
        </p:nvSpPr>
        <p:spPr bwMode="auto">
          <a:xfrm>
            <a:off x="8001359" y="4053902"/>
            <a:ext cx="276225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8005856" y="39993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222" name="Connecteur droit 221"/>
          <p:cNvCxnSpPr/>
          <p:nvPr/>
        </p:nvCxnSpPr>
        <p:spPr bwMode="auto">
          <a:xfrm>
            <a:off x="8275642" y="4143589"/>
            <a:ext cx="288000" cy="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224"/>
          <p:cNvCxnSpPr>
            <a:stCxn id="190" idx="1"/>
          </p:cNvCxnSpPr>
          <p:nvPr/>
        </p:nvCxnSpPr>
        <p:spPr bwMode="auto">
          <a:xfrm rot="10800000" flipV="1">
            <a:off x="8281266" y="3753584"/>
            <a:ext cx="284167" cy="296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Connecteur droit 227"/>
          <p:cNvCxnSpPr/>
          <p:nvPr/>
        </p:nvCxnSpPr>
        <p:spPr bwMode="auto">
          <a:xfrm rot="16200000" flipV="1">
            <a:off x="8281266" y="4230433"/>
            <a:ext cx="284167" cy="296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Connecteur droit 231"/>
          <p:cNvCxnSpPr>
            <a:stCxn id="199" idx="1"/>
            <a:endCxn id="203" idx="0"/>
          </p:cNvCxnSpPr>
          <p:nvPr/>
        </p:nvCxnSpPr>
        <p:spPr bwMode="auto">
          <a:xfrm rot="10800000" flipV="1">
            <a:off x="7559489" y="2889267"/>
            <a:ext cx="441870" cy="485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Connecteur droit 233"/>
          <p:cNvCxnSpPr>
            <a:stCxn id="219" idx="1"/>
            <a:endCxn id="203" idx="2"/>
          </p:cNvCxnSpPr>
          <p:nvPr/>
        </p:nvCxnSpPr>
        <p:spPr bwMode="auto">
          <a:xfrm rot="10800000">
            <a:off x="7559489" y="3555100"/>
            <a:ext cx="441870" cy="588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8" name="Rectangle 237"/>
          <p:cNvSpPr/>
          <p:nvPr/>
        </p:nvSpPr>
        <p:spPr bwMode="auto">
          <a:xfrm>
            <a:off x="7337402" y="2175677"/>
            <a:ext cx="1627517" cy="2679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7386696" y="4548278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Entreprise</a:t>
            </a:r>
          </a:p>
        </p:txBody>
      </p:sp>
      <p:grpSp>
        <p:nvGrpSpPr>
          <p:cNvPr id="13" name="Groupe 279"/>
          <p:cNvGrpSpPr/>
          <p:nvPr/>
        </p:nvGrpSpPr>
        <p:grpSpPr>
          <a:xfrm>
            <a:off x="1499517" y="2314842"/>
            <a:ext cx="302559" cy="2266950"/>
            <a:chOff x="1866900" y="1847850"/>
            <a:chExt cx="342900" cy="1619250"/>
          </a:xfrm>
          <a:noFill/>
        </p:grpSpPr>
        <p:sp>
          <p:nvSpPr>
            <p:cNvPr id="278" name="Rectangle à coins arrondis 277"/>
            <p:cNvSpPr/>
            <p:nvPr/>
          </p:nvSpPr>
          <p:spPr bwMode="auto">
            <a:xfrm>
              <a:off x="1866900" y="1847850"/>
              <a:ext cx="342900" cy="161925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79" name="ZoneTexte 278"/>
            <p:cNvSpPr txBox="1"/>
            <p:nvPr/>
          </p:nvSpPr>
          <p:spPr>
            <a:xfrm>
              <a:off x="1876425" y="2476500"/>
              <a:ext cx="33054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Tf</a:t>
              </a:r>
            </a:p>
          </p:txBody>
        </p:sp>
      </p:grpSp>
      <p:grpSp>
        <p:nvGrpSpPr>
          <p:cNvPr id="14" name="Groupe 171"/>
          <p:cNvGrpSpPr/>
          <p:nvPr/>
        </p:nvGrpSpPr>
        <p:grpSpPr>
          <a:xfrm>
            <a:off x="2455792" y="4179592"/>
            <a:ext cx="828000" cy="585871"/>
            <a:chOff x="2214155" y="3312000"/>
            <a:chExt cx="828000" cy="585871"/>
          </a:xfrm>
        </p:grpSpPr>
        <p:sp>
          <p:nvSpPr>
            <p:cNvPr id="276" name="Ellipse 275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15" name="Groupe 168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270" name="Rectangle 26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271" name="ZoneTexte 27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128" name="Rectangle 127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135" name="Connecteur droit 134"/>
            <p:cNvCxnSpPr>
              <a:stCxn id="131" idx="3"/>
              <a:endCxn id="128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Connecteur droit 159"/>
            <p:cNvCxnSpPr>
              <a:stCxn id="131" idx="2"/>
              <a:endCxn id="27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Connecteur droit 167"/>
            <p:cNvCxnSpPr>
              <a:stCxn id="270" idx="3"/>
              <a:endCxn id="128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e 291"/>
          <p:cNvGrpSpPr/>
          <p:nvPr/>
        </p:nvGrpSpPr>
        <p:grpSpPr>
          <a:xfrm>
            <a:off x="5089641" y="4299426"/>
            <a:ext cx="1429496" cy="720000"/>
            <a:chOff x="4531298" y="3107748"/>
            <a:chExt cx="1429496" cy="720000"/>
          </a:xfrm>
        </p:grpSpPr>
        <p:grpSp>
          <p:nvGrpSpPr>
            <p:cNvPr id="17" name="Groupe 289"/>
            <p:cNvGrpSpPr/>
            <p:nvPr/>
          </p:nvGrpSpPr>
          <p:grpSpPr>
            <a:xfrm>
              <a:off x="4531298" y="3107748"/>
              <a:ext cx="1429496" cy="720000"/>
              <a:chOff x="3855023" y="1745673"/>
              <a:chExt cx="1429496" cy="720000"/>
            </a:xfrm>
          </p:grpSpPr>
          <p:sp>
            <p:nvSpPr>
              <p:cNvPr id="174" name="Ellipse 173"/>
              <p:cNvSpPr/>
              <p:nvPr/>
            </p:nvSpPr>
            <p:spPr bwMode="auto">
              <a:xfrm>
                <a:off x="3855023" y="1745673"/>
                <a:ext cx="1429496" cy="72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grpSp>
            <p:nvGrpSpPr>
              <p:cNvPr id="19" name="Groupe 205"/>
              <p:cNvGrpSpPr/>
              <p:nvPr/>
            </p:nvGrpSpPr>
            <p:grpSpPr>
              <a:xfrm>
                <a:off x="4256918" y="1845999"/>
                <a:ext cx="638505" cy="523742"/>
                <a:chOff x="4220830" y="1860025"/>
                <a:chExt cx="638505" cy="523742"/>
              </a:xfrm>
            </p:grpSpPr>
            <p:grpSp>
              <p:nvGrpSpPr>
                <p:cNvPr id="20" name="Groupe 174"/>
                <p:cNvGrpSpPr/>
                <p:nvPr/>
              </p:nvGrpSpPr>
              <p:grpSpPr>
                <a:xfrm>
                  <a:off x="4396453" y="2106768"/>
                  <a:ext cx="287259" cy="276999"/>
                  <a:chOff x="2508976" y="3670645"/>
                  <a:chExt cx="287259" cy="276999"/>
                </a:xfrm>
              </p:grpSpPr>
              <p:sp>
                <p:nvSpPr>
                  <p:cNvPr id="198" name="Rectangle 197"/>
                  <p:cNvSpPr>
                    <a:spLocks noChangeAspect="1"/>
                  </p:cNvSpPr>
                  <p:nvPr/>
                </p:nvSpPr>
                <p:spPr bwMode="auto">
                  <a:xfrm>
                    <a:off x="2562605" y="3719144"/>
                    <a:ext cx="180000" cy="180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fr-BE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/>
                    </a:endParaRPr>
                  </a:p>
                </p:txBody>
              </p:sp>
              <p:sp>
                <p:nvSpPr>
                  <p:cNvPr id="201" name="ZoneTexte 200"/>
                  <p:cNvSpPr txBox="1"/>
                  <p:nvPr/>
                </p:nvSpPr>
                <p:spPr>
                  <a:xfrm>
                    <a:off x="2508976" y="3670645"/>
                    <a:ext cx="28725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BE" sz="1200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176" name="Rectangle 175"/>
                <p:cNvSpPr>
                  <a:spLocks noChangeAspect="1"/>
                </p:cNvSpPr>
                <p:nvPr/>
              </p:nvSpPr>
              <p:spPr bwMode="auto">
                <a:xfrm>
                  <a:off x="4625705" y="1908524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183" name="ZoneTexte 182"/>
                <p:cNvSpPr txBox="1"/>
                <p:nvPr/>
              </p:nvSpPr>
              <p:spPr>
                <a:xfrm>
                  <a:off x="4572076" y="1860025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84" name="Rectangle 183"/>
                <p:cNvSpPr>
                  <a:spLocks noChangeAspect="1"/>
                </p:cNvSpPr>
                <p:nvPr/>
              </p:nvSpPr>
              <p:spPr bwMode="auto">
                <a:xfrm>
                  <a:off x="4274459" y="1908524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185" name="ZoneTexte 184"/>
                <p:cNvSpPr txBox="1"/>
                <p:nvPr/>
              </p:nvSpPr>
              <p:spPr>
                <a:xfrm>
                  <a:off x="4220830" y="1860025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cxnSp>
              <p:nvCxnSpPr>
                <p:cNvPr id="186" name="Connecteur droit 185"/>
                <p:cNvCxnSpPr>
                  <a:stCxn id="184" idx="3"/>
                  <a:endCxn id="176" idx="1"/>
                </p:cNvCxnSpPr>
                <p:nvPr/>
              </p:nvCxnSpPr>
              <p:spPr bwMode="auto">
                <a:xfrm>
                  <a:off x="4454459" y="1998524"/>
                  <a:ext cx="17124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7" name="Connecteur droit 186"/>
                <p:cNvCxnSpPr>
                  <a:stCxn id="184" idx="2"/>
                  <a:endCxn id="198" idx="1"/>
                </p:cNvCxnSpPr>
                <p:nvPr/>
              </p:nvCxnSpPr>
              <p:spPr bwMode="auto">
                <a:xfrm rot="16200000" flipH="1">
                  <a:off x="4328899" y="2124083"/>
                  <a:ext cx="156743" cy="856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8" name="Connecteur droit 187"/>
                <p:cNvCxnSpPr>
                  <a:stCxn id="198" idx="3"/>
                  <a:endCxn id="176" idx="2"/>
                </p:cNvCxnSpPr>
                <p:nvPr/>
              </p:nvCxnSpPr>
              <p:spPr bwMode="auto">
                <a:xfrm flipV="1">
                  <a:off x="4630082" y="2088524"/>
                  <a:ext cx="85623" cy="15674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" name="Groupe 228"/>
              <p:cNvGrpSpPr/>
              <p:nvPr/>
            </p:nvGrpSpPr>
            <p:grpSpPr>
              <a:xfrm>
                <a:off x="4975837" y="1969371"/>
                <a:ext cx="287259" cy="276999"/>
                <a:chOff x="3063910" y="2489418"/>
                <a:chExt cx="287259" cy="276999"/>
              </a:xfrm>
            </p:grpSpPr>
            <p:sp>
              <p:nvSpPr>
                <p:cNvPr id="215" name="Rectangle 214"/>
                <p:cNvSpPr>
                  <a:spLocks noChangeAspect="1"/>
                </p:cNvSpPr>
                <p:nvPr/>
              </p:nvSpPr>
              <p:spPr bwMode="auto">
                <a:xfrm>
                  <a:off x="3117539" y="2537917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216" name="ZoneTexte 215"/>
                <p:cNvSpPr txBox="1"/>
                <p:nvPr/>
              </p:nvSpPr>
              <p:spPr>
                <a:xfrm>
                  <a:off x="3063910" y="2489418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</a:p>
              </p:txBody>
            </p:sp>
          </p:grpSp>
          <p:grpSp>
            <p:nvGrpSpPr>
              <p:cNvPr id="22" name="Groupe 229"/>
              <p:cNvGrpSpPr/>
              <p:nvPr/>
            </p:nvGrpSpPr>
            <p:grpSpPr>
              <a:xfrm>
                <a:off x="3889245" y="1969371"/>
                <a:ext cx="287259" cy="276999"/>
                <a:chOff x="3063910" y="2489418"/>
                <a:chExt cx="287259" cy="276999"/>
              </a:xfrm>
            </p:grpSpPr>
            <p:sp>
              <p:nvSpPr>
                <p:cNvPr id="231" name="Rectangle 230"/>
                <p:cNvSpPr>
                  <a:spLocks noChangeAspect="1"/>
                </p:cNvSpPr>
                <p:nvPr/>
              </p:nvSpPr>
              <p:spPr bwMode="auto">
                <a:xfrm>
                  <a:off x="3117539" y="2537917"/>
                  <a:ext cx="180000" cy="180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BE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/>
                  </a:endParaRPr>
                </a:p>
              </p:txBody>
            </p:sp>
            <p:sp>
              <p:nvSpPr>
                <p:cNvPr id="233" name="ZoneTexte 232"/>
                <p:cNvSpPr txBox="1"/>
                <p:nvPr/>
              </p:nvSpPr>
              <p:spPr>
                <a:xfrm>
                  <a:off x="3063910" y="2489418"/>
                  <a:ext cx="2872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1200" dirty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</a:p>
              </p:txBody>
            </p:sp>
          </p:grpSp>
          <p:cxnSp>
            <p:nvCxnSpPr>
              <p:cNvPr id="237" name="Connecteur droit 236"/>
              <p:cNvCxnSpPr/>
              <p:nvPr/>
            </p:nvCxnSpPr>
            <p:spPr bwMode="auto">
              <a:xfrm rot="10800000" flipV="1">
                <a:off x="4122875" y="1980000"/>
                <a:ext cx="187673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Connecteur droit 284"/>
              <p:cNvCxnSpPr/>
              <p:nvPr/>
            </p:nvCxnSpPr>
            <p:spPr bwMode="auto">
              <a:xfrm>
                <a:off x="4122874" y="2160000"/>
                <a:ext cx="363296" cy="1233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Connecteur droit 286"/>
              <p:cNvCxnSpPr>
                <a:stCxn id="176" idx="3"/>
                <a:endCxn id="215" idx="1"/>
              </p:cNvCxnSpPr>
              <p:nvPr/>
            </p:nvCxnSpPr>
            <p:spPr bwMode="auto">
              <a:xfrm>
                <a:off x="4841793" y="1984498"/>
                <a:ext cx="187673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1" name="ZoneTexte 290"/>
            <p:cNvSpPr txBox="1"/>
            <p:nvPr/>
          </p:nvSpPr>
          <p:spPr>
            <a:xfrm>
              <a:off x="5295133" y="3512808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FR</a:t>
              </a:r>
            </a:p>
          </p:txBody>
        </p:sp>
      </p:grpSp>
      <p:grpSp>
        <p:nvGrpSpPr>
          <p:cNvPr id="23" name="Groupe 292"/>
          <p:cNvGrpSpPr/>
          <p:nvPr/>
        </p:nvGrpSpPr>
        <p:grpSpPr>
          <a:xfrm>
            <a:off x="3650380" y="2850043"/>
            <a:ext cx="828000" cy="585871"/>
            <a:chOff x="2214155" y="3312000"/>
            <a:chExt cx="828000" cy="585871"/>
          </a:xfrm>
        </p:grpSpPr>
        <p:sp>
          <p:nvSpPr>
            <p:cNvPr id="294" name="Ellipse 293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24" name="Groupe 294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03" name="Rectangle 302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04" name="ZoneTexte 303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296" name="Rectangle 295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97" name="ZoneTexte 296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98" name="Rectangle 297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99" name="ZoneTexte 298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00" name="Connecteur droit 299"/>
            <p:cNvCxnSpPr>
              <a:stCxn id="298" idx="3"/>
              <a:endCxn id="296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Connecteur droit 300"/>
            <p:cNvCxnSpPr>
              <a:stCxn id="298" idx="2"/>
              <a:endCxn id="303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Connecteur droit 301"/>
            <p:cNvCxnSpPr>
              <a:stCxn id="303" idx="3"/>
              <a:endCxn id="296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e 304"/>
          <p:cNvGrpSpPr/>
          <p:nvPr/>
        </p:nvGrpSpPr>
        <p:grpSpPr>
          <a:xfrm>
            <a:off x="4531161" y="2903831"/>
            <a:ext cx="828000" cy="585871"/>
            <a:chOff x="2214155" y="3312000"/>
            <a:chExt cx="828000" cy="585871"/>
          </a:xfrm>
        </p:grpSpPr>
        <p:sp>
          <p:nvSpPr>
            <p:cNvPr id="306" name="Ellipse 305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26" name="Groupe 306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15" name="Rectangle 314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16" name="ZoneTexte 315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08" name="Rectangle 307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09" name="ZoneTexte 308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10" name="Rectangle 309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11" name="ZoneTexte 310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12" name="Connecteur droit 311"/>
            <p:cNvCxnSpPr>
              <a:stCxn id="310" idx="3"/>
              <a:endCxn id="308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Connecteur droit 312"/>
            <p:cNvCxnSpPr>
              <a:stCxn id="310" idx="2"/>
              <a:endCxn id="315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Connecteur droit 313"/>
            <p:cNvCxnSpPr>
              <a:stCxn id="315" idx="3"/>
              <a:endCxn id="308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e 316"/>
          <p:cNvGrpSpPr/>
          <p:nvPr/>
        </p:nvGrpSpPr>
        <p:grpSpPr>
          <a:xfrm>
            <a:off x="4047067" y="3401373"/>
            <a:ext cx="828000" cy="585871"/>
            <a:chOff x="2214155" y="3312000"/>
            <a:chExt cx="828000" cy="585871"/>
          </a:xfrm>
        </p:grpSpPr>
        <p:sp>
          <p:nvSpPr>
            <p:cNvPr id="318" name="Ellipse 317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28" name="Groupe 318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27" name="Rectangle 326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28" name="ZoneTexte 327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20" name="Rectangle 319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21" name="ZoneTexte 320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22" name="Rectangle 321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23" name="ZoneTexte 322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24" name="Connecteur droit 323"/>
            <p:cNvCxnSpPr>
              <a:stCxn id="322" idx="3"/>
              <a:endCxn id="320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Connecteur droit 324"/>
            <p:cNvCxnSpPr>
              <a:stCxn id="322" idx="2"/>
              <a:endCxn id="327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Connecteur droit 325"/>
            <p:cNvCxnSpPr>
              <a:stCxn id="327" idx="3"/>
              <a:endCxn id="320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e 329"/>
          <p:cNvGrpSpPr/>
          <p:nvPr/>
        </p:nvGrpSpPr>
        <p:grpSpPr>
          <a:xfrm>
            <a:off x="2722532" y="3468607"/>
            <a:ext cx="828000" cy="585871"/>
            <a:chOff x="2214155" y="3312000"/>
            <a:chExt cx="828000" cy="585871"/>
          </a:xfrm>
        </p:grpSpPr>
        <p:sp>
          <p:nvSpPr>
            <p:cNvPr id="331" name="Ellipse 330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30" name="Groupe 331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40" name="Rectangle 33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41" name="ZoneTexte 34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33" name="Rectangle 332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34" name="ZoneTexte 333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36" name="ZoneTexte 335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37" name="Connecteur droit 336"/>
            <p:cNvCxnSpPr>
              <a:stCxn id="335" idx="3"/>
              <a:endCxn id="333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Connecteur droit 337"/>
            <p:cNvCxnSpPr>
              <a:stCxn id="335" idx="2"/>
              <a:endCxn id="34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Connecteur droit 338"/>
            <p:cNvCxnSpPr>
              <a:stCxn id="340" idx="3"/>
              <a:endCxn id="333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e 341"/>
          <p:cNvGrpSpPr/>
          <p:nvPr/>
        </p:nvGrpSpPr>
        <p:grpSpPr>
          <a:xfrm>
            <a:off x="5317814" y="3495502"/>
            <a:ext cx="828000" cy="585871"/>
            <a:chOff x="2214155" y="3312000"/>
            <a:chExt cx="828000" cy="585871"/>
          </a:xfrm>
        </p:grpSpPr>
        <p:sp>
          <p:nvSpPr>
            <p:cNvPr id="343" name="Ellipse 342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32" name="Groupe 343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52" name="Rectangle 351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45" name="Rectangle 344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47" name="Rectangle 346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48" name="ZoneTexte 347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49" name="Connecteur droit 348"/>
            <p:cNvCxnSpPr>
              <a:stCxn id="347" idx="3"/>
              <a:endCxn id="345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Connecteur droit 349"/>
            <p:cNvCxnSpPr>
              <a:stCxn id="347" idx="2"/>
              <a:endCxn id="352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Connecteur droit 350"/>
            <p:cNvCxnSpPr>
              <a:stCxn id="352" idx="3"/>
              <a:endCxn id="345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e 353"/>
          <p:cNvGrpSpPr/>
          <p:nvPr/>
        </p:nvGrpSpPr>
        <p:grpSpPr>
          <a:xfrm>
            <a:off x="5391772" y="2722297"/>
            <a:ext cx="828000" cy="585871"/>
            <a:chOff x="2214155" y="3312000"/>
            <a:chExt cx="828000" cy="585871"/>
          </a:xfrm>
        </p:grpSpPr>
        <p:sp>
          <p:nvSpPr>
            <p:cNvPr id="355" name="Ellipse 354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34" name="Groupe 355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364" name="Rectangle 363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65" name="ZoneTexte 364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357" name="Rectangle 356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58" name="ZoneTexte 357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59" name="Rectangle 358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361" name="Connecteur droit 360"/>
            <p:cNvCxnSpPr>
              <a:stCxn id="359" idx="3"/>
              <a:endCxn id="357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Connecteur droit 361"/>
            <p:cNvCxnSpPr>
              <a:stCxn id="359" idx="2"/>
              <a:endCxn id="364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Connecteur droit 362"/>
            <p:cNvCxnSpPr>
              <a:stCxn id="364" idx="3"/>
              <a:endCxn id="357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7" name="Ellipse 366"/>
          <p:cNvSpPr/>
          <p:nvPr/>
        </p:nvSpPr>
        <p:spPr bwMode="auto">
          <a:xfrm>
            <a:off x="2709085" y="2655060"/>
            <a:ext cx="828000" cy="576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35" name="Groupe 367"/>
          <p:cNvGrpSpPr/>
          <p:nvPr/>
        </p:nvGrpSpPr>
        <p:grpSpPr>
          <a:xfrm>
            <a:off x="2979456" y="2963932"/>
            <a:ext cx="287259" cy="276999"/>
            <a:chOff x="2508976" y="3670645"/>
            <a:chExt cx="287259" cy="276999"/>
          </a:xfrm>
        </p:grpSpPr>
        <p:sp>
          <p:nvSpPr>
            <p:cNvPr id="376" name="Rectangle 375"/>
            <p:cNvSpPr>
              <a:spLocks noChangeAspect="1"/>
            </p:cNvSpPr>
            <p:nvPr/>
          </p:nvSpPr>
          <p:spPr bwMode="auto">
            <a:xfrm>
              <a:off x="2562605" y="3719144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2508976" y="3670645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sp>
        <p:nvSpPr>
          <p:cNvPr id="369" name="Rectangle 368"/>
          <p:cNvSpPr>
            <a:spLocks noChangeAspect="1"/>
          </p:cNvSpPr>
          <p:nvPr/>
        </p:nvSpPr>
        <p:spPr bwMode="auto">
          <a:xfrm>
            <a:off x="3208708" y="2765688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70" name="ZoneTexte 369"/>
          <p:cNvSpPr txBox="1"/>
          <p:nvPr/>
        </p:nvSpPr>
        <p:spPr>
          <a:xfrm>
            <a:off x="3155079" y="2717189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71" name="Rectangle 370"/>
          <p:cNvSpPr>
            <a:spLocks noChangeAspect="1"/>
          </p:cNvSpPr>
          <p:nvPr/>
        </p:nvSpPr>
        <p:spPr bwMode="auto">
          <a:xfrm>
            <a:off x="2857462" y="2765688"/>
            <a:ext cx="180000" cy="18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72" name="ZoneTexte 371"/>
          <p:cNvSpPr txBox="1"/>
          <p:nvPr/>
        </p:nvSpPr>
        <p:spPr>
          <a:xfrm>
            <a:off x="2803833" y="2717189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73" name="Connecteur droit 372"/>
          <p:cNvCxnSpPr>
            <a:stCxn id="371" idx="3"/>
            <a:endCxn id="369" idx="1"/>
          </p:cNvCxnSpPr>
          <p:nvPr/>
        </p:nvCxnSpPr>
        <p:spPr bwMode="auto">
          <a:xfrm>
            <a:off x="3037462" y="2855688"/>
            <a:ext cx="17124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Connecteur droit 373"/>
          <p:cNvCxnSpPr>
            <a:stCxn id="371" idx="2"/>
            <a:endCxn id="376" idx="1"/>
          </p:cNvCxnSpPr>
          <p:nvPr/>
        </p:nvCxnSpPr>
        <p:spPr bwMode="auto">
          <a:xfrm rot="16200000" flipH="1">
            <a:off x="2911902" y="2981247"/>
            <a:ext cx="156743" cy="8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5" name="Connecteur droit 374"/>
          <p:cNvCxnSpPr>
            <a:stCxn id="376" idx="3"/>
            <a:endCxn id="369" idx="2"/>
          </p:cNvCxnSpPr>
          <p:nvPr/>
        </p:nvCxnSpPr>
        <p:spPr bwMode="auto">
          <a:xfrm flipV="1">
            <a:off x="3213085" y="2945688"/>
            <a:ext cx="85623" cy="1567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e 417"/>
          <p:cNvGrpSpPr/>
          <p:nvPr/>
        </p:nvGrpSpPr>
        <p:grpSpPr>
          <a:xfrm>
            <a:off x="2171203" y="2103733"/>
            <a:ext cx="828000" cy="585871"/>
            <a:chOff x="2214155" y="3312000"/>
            <a:chExt cx="828000" cy="585871"/>
          </a:xfrm>
        </p:grpSpPr>
        <p:sp>
          <p:nvSpPr>
            <p:cNvPr id="419" name="Ellipse 418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37" name="Groupe 419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428" name="Rectangle 427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429" name="ZoneTexte 428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421" name="Rectangle 420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22" name="ZoneTexte 421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423" name="Rectangle 422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24" name="ZoneTexte 423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425" name="Connecteur droit 424"/>
            <p:cNvCxnSpPr>
              <a:stCxn id="423" idx="3"/>
              <a:endCxn id="421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6" name="Connecteur droit 425"/>
            <p:cNvCxnSpPr>
              <a:stCxn id="423" idx="2"/>
              <a:endCxn id="428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7" name="Connecteur droit 426"/>
            <p:cNvCxnSpPr>
              <a:stCxn id="428" idx="3"/>
              <a:endCxn id="421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e 429"/>
          <p:cNvGrpSpPr/>
          <p:nvPr/>
        </p:nvGrpSpPr>
        <p:grpSpPr>
          <a:xfrm>
            <a:off x="6034788" y="2167423"/>
            <a:ext cx="828000" cy="585871"/>
            <a:chOff x="2214155" y="3312000"/>
            <a:chExt cx="828000" cy="585871"/>
          </a:xfrm>
        </p:grpSpPr>
        <p:sp>
          <p:nvSpPr>
            <p:cNvPr id="431" name="Ellipse 430"/>
            <p:cNvSpPr/>
            <p:nvPr/>
          </p:nvSpPr>
          <p:spPr bwMode="auto">
            <a:xfrm>
              <a:off x="2214155" y="3312000"/>
              <a:ext cx="828000" cy="576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grpSp>
          <p:nvGrpSpPr>
            <p:cNvPr id="42" name="Groupe 431"/>
            <p:cNvGrpSpPr/>
            <p:nvPr/>
          </p:nvGrpSpPr>
          <p:grpSpPr>
            <a:xfrm>
              <a:off x="2484526" y="3620872"/>
              <a:ext cx="287259" cy="276999"/>
              <a:chOff x="2508976" y="3670645"/>
              <a:chExt cx="287259" cy="276999"/>
            </a:xfrm>
          </p:grpSpPr>
          <p:sp>
            <p:nvSpPr>
              <p:cNvPr id="440" name="Rectangle 439"/>
              <p:cNvSpPr>
                <a:spLocks noChangeAspect="1"/>
              </p:cNvSpPr>
              <p:nvPr/>
            </p:nvSpPr>
            <p:spPr bwMode="auto">
              <a:xfrm>
                <a:off x="2562605" y="3719144"/>
                <a:ext cx="180000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441" name="ZoneTexte 440"/>
              <p:cNvSpPr txBox="1"/>
              <p:nvPr/>
            </p:nvSpPr>
            <p:spPr>
              <a:xfrm>
                <a:off x="2508976" y="3670645"/>
                <a:ext cx="2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2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433" name="Rectangle 432"/>
            <p:cNvSpPr>
              <a:spLocks noChangeAspect="1"/>
            </p:cNvSpPr>
            <p:nvPr/>
          </p:nvSpPr>
          <p:spPr bwMode="auto">
            <a:xfrm>
              <a:off x="2713778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34" name="ZoneTexte 433"/>
            <p:cNvSpPr txBox="1"/>
            <p:nvPr/>
          </p:nvSpPr>
          <p:spPr>
            <a:xfrm>
              <a:off x="2660149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435" name="Rectangle 434"/>
            <p:cNvSpPr>
              <a:spLocks noChangeAspect="1"/>
            </p:cNvSpPr>
            <p:nvPr/>
          </p:nvSpPr>
          <p:spPr bwMode="auto">
            <a:xfrm>
              <a:off x="2362532" y="3422628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36" name="ZoneTexte 435"/>
            <p:cNvSpPr txBox="1"/>
            <p:nvPr/>
          </p:nvSpPr>
          <p:spPr>
            <a:xfrm>
              <a:off x="2308903" y="3374129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437" name="Connecteur droit 436"/>
            <p:cNvCxnSpPr>
              <a:stCxn id="435" idx="3"/>
              <a:endCxn id="433" idx="1"/>
            </p:cNvCxnSpPr>
            <p:nvPr/>
          </p:nvCxnSpPr>
          <p:spPr bwMode="auto">
            <a:xfrm>
              <a:off x="2542532" y="3512628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Connecteur droit 437"/>
            <p:cNvCxnSpPr>
              <a:stCxn id="435" idx="2"/>
              <a:endCxn id="440" idx="1"/>
            </p:cNvCxnSpPr>
            <p:nvPr/>
          </p:nvCxnSpPr>
          <p:spPr bwMode="auto">
            <a:xfrm rot="16200000" flipH="1">
              <a:off x="2416972" y="3638187"/>
              <a:ext cx="156743" cy="856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Connecteur droit 438"/>
            <p:cNvCxnSpPr>
              <a:stCxn id="440" idx="3"/>
              <a:endCxn id="433" idx="2"/>
            </p:cNvCxnSpPr>
            <p:nvPr/>
          </p:nvCxnSpPr>
          <p:spPr bwMode="auto">
            <a:xfrm flipV="1">
              <a:off x="2718155" y="3602628"/>
              <a:ext cx="85623" cy="1567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4" name="Connecteur droit 453"/>
          <p:cNvCxnSpPr>
            <a:stCxn id="380" idx="2"/>
            <a:endCxn id="270" idx="1"/>
          </p:cNvCxnSpPr>
          <p:nvPr/>
        </p:nvCxnSpPr>
        <p:spPr bwMode="auto">
          <a:xfrm>
            <a:off x="1342963" y="3944951"/>
            <a:ext cx="1436829" cy="7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6" name="Connecteur droit 455"/>
          <p:cNvCxnSpPr>
            <a:endCxn id="423" idx="1"/>
          </p:cNvCxnSpPr>
          <p:nvPr/>
        </p:nvCxnSpPr>
        <p:spPr bwMode="auto">
          <a:xfrm flipV="1">
            <a:off x="1342396" y="2304361"/>
            <a:ext cx="977184" cy="297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2" name="Connecteur droit 461"/>
          <p:cNvCxnSpPr>
            <a:stCxn id="428" idx="2"/>
            <a:endCxn id="371" idx="1"/>
          </p:cNvCxnSpPr>
          <p:nvPr/>
        </p:nvCxnSpPr>
        <p:spPr bwMode="auto">
          <a:xfrm rot="16200000" flipH="1">
            <a:off x="2614040" y="2612266"/>
            <a:ext cx="214584" cy="2722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Connecteur droit 467"/>
          <p:cNvCxnSpPr>
            <a:stCxn id="369" idx="3"/>
            <a:endCxn id="298" idx="1"/>
          </p:cNvCxnSpPr>
          <p:nvPr/>
        </p:nvCxnSpPr>
        <p:spPr bwMode="auto">
          <a:xfrm>
            <a:off x="3388708" y="2855688"/>
            <a:ext cx="410049" cy="194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2" name="Connecteur droit 471"/>
          <p:cNvCxnSpPr>
            <a:stCxn id="376" idx="2"/>
            <a:endCxn id="335" idx="0"/>
          </p:cNvCxnSpPr>
          <p:nvPr/>
        </p:nvCxnSpPr>
        <p:spPr bwMode="auto">
          <a:xfrm rot="5400000">
            <a:off x="2848595" y="3304745"/>
            <a:ext cx="386804" cy="162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4" name="Connecteur droit 493"/>
          <p:cNvCxnSpPr/>
          <p:nvPr/>
        </p:nvCxnSpPr>
        <p:spPr bwMode="auto">
          <a:xfrm flipV="1">
            <a:off x="3402155" y="3339267"/>
            <a:ext cx="572225" cy="32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6" name="Connecteur droit 495"/>
          <p:cNvCxnSpPr/>
          <p:nvPr/>
        </p:nvCxnSpPr>
        <p:spPr bwMode="auto">
          <a:xfrm rot="5400000">
            <a:off x="2546059" y="3921235"/>
            <a:ext cx="540000" cy="2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4" name="Connecteur droit 503"/>
          <p:cNvCxnSpPr>
            <a:stCxn id="215" idx="3"/>
          </p:cNvCxnSpPr>
          <p:nvPr/>
        </p:nvCxnSpPr>
        <p:spPr bwMode="auto">
          <a:xfrm flipV="1">
            <a:off x="6444084" y="3513212"/>
            <a:ext cx="1027190" cy="1148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6" name="Connecteur droit 505"/>
          <p:cNvCxnSpPr>
            <a:stCxn id="296" idx="3"/>
            <a:endCxn id="310" idx="1"/>
          </p:cNvCxnSpPr>
          <p:nvPr/>
        </p:nvCxnSpPr>
        <p:spPr bwMode="auto">
          <a:xfrm>
            <a:off x="4330003" y="3050671"/>
            <a:ext cx="349535" cy="53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8" name="Connecteur droit 507"/>
          <p:cNvCxnSpPr>
            <a:stCxn id="303" idx="2"/>
            <a:endCxn id="322" idx="1"/>
          </p:cNvCxnSpPr>
          <p:nvPr/>
        </p:nvCxnSpPr>
        <p:spPr bwMode="auto">
          <a:xfrm rot="16200000" flipH="1">
            <a:off x="4022619" y="3429175"/>
            <a:ext cx="214587" cy="131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0" name="Connecteur droit 509"/>
          <p:cNvCxnSpPr/>
          <p:nvPr/>
        </p:nvCxnSpPr>
        <p:spPr bwMode="auto">
          <a:xfrm flipV="1">
            <a:off x="4726690" y="3447267"/>
            <a:ext cx="218472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2" name="Connecteur droit 511"/>
          <p:cNvCxnSpPr>
            <a:stCxn id="308" idx="3"/>
            <a:endCxn id="359" idx="1"/>
          </p:cNvCxnSpPr>
          <p:nvPr/>
        </p:nvCxnSpPr>
        <p:spPr bwMode="auto">
          <a:xfrm flipV="1">
            <a:off x="5210784" y="2922925"/>
            <a:ext cx="329365" cy="1815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4" name="Connecteur droit 513"/>
          <p:cNvCxnSpPr>
            <a:stCxn id="315" idx="3"/>
            <a:endCxn id="347" idx="1"/>
          </p:cNvCxnSpPr>
          <p:nvPr/>
        </p:nvCxnSpPr>
        <p:spPr bwMode="auto">
          <a:xfrm>
            <a:off x="5035161" y="3351202"/>
            <a:ext cx="431030" cy="344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6" name="Connecteur droit 515"/>
          <p:cNvCxnSpPr/>
          <p:nvPr/>
        </p:nvCxnSpPr>
        <p:spPr bwMode="auto">
          <a:xfrm rot="5400000" flipH="1" flipV="1">
            <a:off x="4997447" y="4056779"/>
            <a:ext cx="793298" cy="25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8" name="Connecteur droit 517"/>
          <p:cNvCxnSpPr/>
          <p:nvPr/>
        </p:nvCxnSpPr>
        <p:spPr bwMode="auto">
          <a:xfrm rot="10800000" flipV="1">
            <a:off x="5630151" y="2367267"/>
            <a:ext cx="553015" cy="46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0" name="Connecteur droit 519"/>
          <p:cNvCxnSpPr>
            <a:stCxn id="440" idx="2"/>
            <a:endCxn id="345" idx="3"/>
          </p:cNvCxnSpPr>
          <p:nvPr/>
        </p:nvCxnSpPr>
        <p:spPr bwMode="auto">
          <a:xfrm rot="5400000">
            <a:off x="5727445" y="2974787"/>
            <a:ext cx="991336" cy="4513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0" name="ZoneTexte 529"/>
          <p:cNvSpPr txBox="1"/>
          <p:nvPr/>
        </p:nvSpPr>
        <p:spPr>
          <a:xfrm>
            <a:off x="7417836" y="3324361"/>
            <a:ext cx="28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533" name="ZoneTexte 532"/>
          <p:cNvSpPr txBox="1"/>
          <p:nvPr/>
        </p:nvSpPr>
        <p:spPr>
          <a:xfrm>
            <a:off x="8005856" y="27517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63" name="Ellipse 562"/>
          <p:cNvSpPr/>
          <p:nvPr/>
        </p:nvSpPr>
        <p:spPr bwMode="auto">
          <a:xfrm>
            <a:off x="3589771" y="3998795"/>
            <a:ext cx="828000" cy="396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48" name="Groupe 573"/>
          <p:cNvGrpSpPr/>
          <p:nvPr/>
        </p:nvGrpSpPr>
        <p:grpSpPr>
          <a:xfrm>
            <a:off x="3684519" y="4058296"/>
            <a:ext cx="638505" cy="276999"/>
            <a:chOff x="3688452" y="2932441"/>
            <a:chExt cx="638505" cy="276999"/>
          </a:xfrm>
        </p:grpSpPr>
        <p:sp>
          <p:nvSpPr>
            <p:cNvPr id="565" name="Rectangle 564"/>
            <p:cNvSpPr>
              <a:spLocks noChangeAspect="1"/>
            </p:cNvSpPr>
            <p:nvPr/>
          </p:nvSpPr>
          <p:spPr bwMode="auto">
            <a:xfrm>
              <a:off x="4093327" y="2980940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66" name="ZoneTexte 565"/>
            <p:cNvSpPr txBox="1"/>
            <p:nvPr/>
          </p:nvSpPr>
          <p:spPr>
            <a:xfrm>
              <a:off x="4039698" y="2932441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567" name="Rectangle 566"/>
            <p:cNvSpPr>
              <a:spLocks noChangeAspect="1"/>
            </p:cNvSpPr>
            <p:nvPr/>
          </p:nvSpPr>
          <p:spPr bwMode="auto">
            <a:xfrm>
              <a:off x="3742081" y="2980940"/>
              <a:ext cx="180000" cy="18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68" name="ZoneTexte 567"/>
            <p:cNvSpPr txBox="1"/>
            <p:nvPr/>
          </p:nvSpPr>
          <p:spPr>
            <a:xfrm>
              <a:off x="3688452" y="2932441"/>
              <a:ext cx="287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569" name="Connecteur droit 568"/>
            <p:cNvCxnSpPr>
              <a:stCxn id="567" idx="3"/>
              <a:endCxn id="565" idx="1"/>
            </p:cNvCxnSpPr>
            <p:nvPr/>
          </p:nvCxnSpPr>
          <p:spPr bwMode="auto">
            <a:xfrm>
              <a:off x="3922081" y="3070940"/>
              <a:ext cx="171246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6" name="Connecteur droit 575"/>
          <p:cNvCxnSpPr>
            <a:stCxn id="128" idx="3"/>
            <a:endCxn id="567" idx="1"/>
          </p:cNvCxnSpPr>
          <p:nvPr/>
        </p:nvCxnSpPr>
        <p:spPr bwMode="auto">
          <a:xfrm flipV="1">
            <a:off x="3135415" y="4196795"/>
            <a:ext cx="602733" cy="1834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8" name="Connecteur droit 577"/>
          <p:cNvCxnSpPr>
            <a:stCxn id="565" idx="3"/>
            <a:endCxn id="327" idx="2"/>
          </p:cNvCxnSpPr>
          <p:nvPr/>
        </p:nvCxnSpPr>
        <p:spPr bwMode="auto">
          <a:xfrm flipV="1">
            <a:off x="4269394" y="3938744"/>
            <a:ext cx="191673" cy="258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3" name="Groupe 272"/>
          <p:cNvGrpSpPr/>
          <p:nvPr/>
        </p:nvGrpSpPr>
        <p:grpSpPr>
          <a:xfrm>
            <a:off x="3038572" y="2076717"/>
            <a:ext cx="645650" cy="584799"/>
            <a:chOff x="3045125" y="933450"/>
            <a:chExt cx="645650" cy="584799"/>
          </a:xfrm>
        </p:grpSpPr>
        <p:sp>
          <p:nvSpPr>
            <p:cNvPr id="274" name="ZoneTexte 273"/>
            <p:cNvSpPr txBox="1"/>
            <p:nvPr/>
          </p:nvSpPr>
          <p:spPr>
            <a:xfrm>
              <a:off x="3248025" y="933450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latin typeface="Times New Roman" pitchFamily="18" charset="0"/>
                  <a:cs typeface="Times New Roman" pitchFamily="18" charset="0"/>
                </a:rPr>
                <a:t>ISP</a:t>
              </a:r>
            </a:p>
          </p:txBody>
        </p:sp>
        <p:cxnSp>
          <p:nvCxnSpPr>
            <p:cNvPr id="275" name="Connecteur droit avec flèche 274"/>
            <p:cNvCxnSpPr/>
            <p:nvPr/>
          </p:nvCxnSpPr>
          <p:spPr bwMode="auto">
            <a:xfrm rot="10800000" flipV="1">
              <a:off x="3045125" y="1104181"/>
              <a:ext cx="250166" cy="431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7" name="Connecteur droit avec flèche 276"/>
            <p:cNvCxnSpPr>
              <a:stCxn id="274" idx="2"/>
            </p:cNvCxnSpPr>
            <p:nvPr/>
          </p:nvCxnSpPr>
          <p:spPr bwMode="auto">
            <a:xfrm rot="5400000">
              <a:off x="3299906" y="1348755"/>
              <a:ext cx="277022" cy="619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1" name="Rectangle 280"/>
          <p:cNvSpPr/>
          <p:nvPr/>
        </p:nvSpPr>
        <p:spPr bwMode="auto">
          <a:xfrm>
            <a:off x="1095966" y="2515276"/>
            <a:ext cx="252000" cy="1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2" name="Rectangle 281"/>
          <p:cNvSpPr/>
          <p:nvPr/>
        </p:nvSpPr>
        <p:spPr bwMode="auto">
          <a:xfrm>
            <a:off x="191312" y="2141693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3" name="ZoneTexte 282"/>
          <p:cNvSpPr txBox="1"/>
          <p:nvPr/>
        </p:nvSpPr>
        <p:spPr>
          <a:xfrm>
            <a:off x="173447" y="214130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84" name="Rectangle 283"/>
          <p:cNvSpPr/>
          <p:nvPr/>
        </p:nvSpPr>
        <p:spPr bwMode="auto">
          <a:xfrm>
            <a:off x="191312" y="2532218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6" name="ZoneTexte 285"/>
          <p:cNvSpPr txBox="1"/>
          <p:nvPr/>
        </p:nvSpPr>
        <p:spPr>
          <a:xfrm>
            <a:off x="173447" y="253183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88" name="Rectangle 287"/>
          <p:cNvSpPr/>
          <p:nvPr/>
        </p:nvSpPr>
        <p:spPr bwMode="auto">
          <a:xfrm>
            <a:off x="191312" y="2922743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9" name="ZoneTexte 288"/>
          <p:cNvSpPr txBox="1"/>
          <p:nvPr/>
        </p:nvSpPr>
        <p:spPr>
          <a:xfrm>
            <a:off x="173447" y="292235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90" name="ZoneTexte 289"/>
          <p:cNvSpPr txBox="1"/>
          <p:nvPr/>
        </p:nvSpPr>
        <p:spPr>
          <a:xfrm>
            <a:off x="1061144" y="246721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92" name="ZoneTexte 291"/>
          <p:cNvSpPr txBox="1"/>
          <p:nvPr/>
        </p:nvSpPr>
        <p:spPr>
          <a:xfrm>
            <a:off x="795626" y="24677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93" name="Rectangle 292"/>
          <p:cNvSpPr/>
          <p:nvPr/>
        </p:nvSpPr>
        <p:spPr bwMode="auto">
          <a:xfrm rot="16200000">
            <a:off x="982880" y="2334729"/>
            <a:ext cx="179032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95" name="Forme libre 294"/>
          <p:cNvSpPr/>
          <p:nvPr/>
        </p:nvSpPr>
        <p:spPr bwMode="auto">
          <a:xfrm>
            <a:off x="714816" y="2430280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05" name="Forme libre 304"/>
          <p:cNvSpPr/>
          <p:nvPr/>
        </p:nvSpPr>
        <p:spPr bwMode="auto">
          <a:xfrm flipH="1">
            <a:off x="464689" y="2216022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07" name="Connecteur droit 306"/>
          <p:cNvCxnSpPr>
            <a:stCxn id="284" idx="3"/>
          </p:cNvCxnSpPr>
          <p:nvPr/>
        </p:nvCxnSpPr>
        <p:spPr bwMode="auto">
          <a:xfrm flipV="1">
            <a:off x="467537" y="2631202"/>
            <a:ext cx="341589" cy="39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Connecteur droit 316"/>
          <p:cNvCxnSpPr>
            <a:stCxn id="288" idx="3"/>
          </p:cNvCxnSpPr>
          <p:nvPr/>
        </p:nvCxnSpPr>
        <p:spPr bwMode="auto">
          <a:xfrm flipV="1">
            <a:off x="467537" y="2692709"/>
            <a:ext cx="333388" cy="3681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9" name="Rectangle 318"/>
          <p:cNvSpPr/>
          <p:nvPr/>
        </p:nvSpPr>
        <p:spPr bwMode="auto">
          <a:xfrm>
            <a:off x="107950" y="2077642"/>
            <a:ext cx="1296000" cy="11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30" name="ZoneTexte 329"/>
          <p:cNvSpPr txBox="1"/>
          <p:nvPr/>
        </p:nvSpPr>
        <p:spPr>
          <a:xfrm>
            <a:off x="862869" y="2999687"/>
            <a:ext cx="5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Home</a:t>
            </a:r>
          </a:p>
        </p:txBody>
      </p:sp>
      <p:sp>
        <p:nvSpPr>
          <p:cNvPr id="332" name="Rectangle 331"/>
          <p:cNvSpPr/>
          <p:nvPr/>
        </p:nvSpPr>
        <p:spPr bwMode="auto">
          <a:xfrm>
            <a:off x="1095966" y="3855499"/>
            <a:ext cx="252000" cy="1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42" name="Rectangle 341"/>
          <p:cNvSpPr/>
          <p:nvPr/>
        </p:nvSpPr>
        <p:spPr bwMode="auto">
          <a:xfrm>
            <a:off x="191312" y="3481916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44" name="ZoneTexte 343"/>
          <p:cNvSpPr txBox="1"/>
          <p:nvPr/>
        </p:nvSpPr>
        <p:spPr>
          <a:xfrm>
            <a:off x="173447" y="348152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54" name="Rectangle 353"/>
          <p:cNvSpPr/>
          <p:nvPr/>
        </p:nvSpPr>
        <p:spPr bwMode="auto">
          <a:xfrm>
            <a:off x="191312" y="3872441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56" name="ZoneTexte 355"/>
          <p:cNvSpPr txBox="1"/>
          <p:nvPr/>
        </p:nvSpPr>
        <p:spPr>
          <a:xfrm>
            <a:off x="173447" y="387205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66" name="Rectangle 365"/>
          <p:cNvSpPr/>
          <p:nvPr/>
        </p:nvSpPr>
        <p:spPr bwMode="auto">
          <a:xfrm>
            <a:off x="191312" y="4262966"/>
            <a:ext cx="276225" cy="276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68" name="ZoneTexte 367"/>
          <p:cNvSpPr txBox="1"/>
          <p:nvPr/>
        </p:nvSpPr>
        <p:spPr>
          <a:xfrm>
            <a:off x="173447" y="4262579"/>
            <a:ext cx="29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379" name="ZoneTexte 378"/>
          <p:cNvSpPr txBox="1"/>
          <p:nvPr/>
        </p:nvSpPr>
        <p:spPr>
          <a:xfrm>
            <a:off x="1071646" y="379962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80" name="Rectangle 379"/>
          <p:cNvSpPr/>
          <p:nvPr/>
        </p:nvSpPr>
        <p:spPr bwMode="auto">
          <a:xfrm rot="16200000">
            <a:off x="1127447" y="3818952"/>
            <a:ext cx="179032" cy="25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81" name="Forme libre 380"/>
          <p:cNvSpPr/>
          <p:nvPr/>
        </p:nvSpPr>
        <p:spPr bwMode="auto">
          <a:xfrm>
            <a:off x="1001447" y="3770503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2" name="Forme libre 381"/>
          <p:cNvSpPr/>
          <p:nvPr/>
        </p:nvSpPr>
        <p:spPr bwMode="auto">
          <a:xfrm flipH="1">
            <a:off x="464689" y="3556245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3" name="Rectangle 382"/>
          <p:cNvSpPr/>
          <p:nvPr/>
        </p:nvSpPr>
        <p:spPr bwMode="auto">
          <a:xfrm>
            <a:off x="107950" y="3417865"/>
            <a:ext cx="1296000" cy="11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84" name="ZoneTexte 383"/>
          <p:cNvSpPr txBox="1"/>
          <p:nvPr/>
        </p:nvSpPr>
        <p:spPr>
          <a:xfrm>
            <a:off x="862869" y="4352789"/>
            <a:ext cx="5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>
                <a:latin typeface="Times New Roman" pitchFamily="18" charset="0"/>
                <a:cs typeface="Times New Roman" pitchFamily="18" charset="0"/>
              </a:rPr>
              <a:t>Home</a:t>
            </a:r>
          </a:p>
        </p:txBody>
      </p:sp>
      <p:sp>
        <p:nvSpPr>
          <p:cNvPr id="385" name="Forme libre 384"/>
          <p:cNvSpPr/>
          <p:nvPr/>
        </p:nvSpPr>
        <p:spPr bwMode="auto">
          <a:xfrm flipH="1">
            <a:off x="464689" y="3956295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6" name="Forme libre 385"/>
          <p:cNvSpPr/>
          <p:nvPr/>
        </p:nvSpPr>
        <p:spPr bwMode="auto">
          <a:xfrm flipH="1">
            <a:off x="464689" y="4365870"/>
            <a:ext cx="86109" cy="123014"/>
          </a:xfrm>
          <a:custGeom>
            <a:avLst/>
            <a:gdLst>
              <a:gd name="connsiteX0" fmla="*/ 86109 w 86109"/>
              <a:gd name="connsiteY0" fmla="*/ 123014 h 123014"/>
              <a:gd name="connsiteX1" fmla="*/ 4100 w 86109"/>
              <a:gd name="connsiteY1" fmla="*/ 123014 h 123014"/>
              <a:gd name="connsiteX2" fmla="*/ 4100 w 86109"/>
              <a:gd name="connsiteY2" fmla="*/ 0 h 123014"/>
              <a:gd name="connsiteX3" fmla="*/ 0 w 86109"/>
              <a:gd name="connsiteY3" fmla="*/ 4101 h 12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9" h="123014">
                <a:moveTo>
                  <a:pt x="86109" y="123014"/>
                </a:moveTo>
                <a:lnTo>
                  <a:pt x="4100" y="123014"/>
                </a:lnTo>
                <a:lnTo>
                  <a:pt x="4100" y="0"/>
                </a:lnTo>
                <a:lnTo>
                  <a:pt x="0" y="410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261" name="Connecteur droit 260"/>
          <p:cNvCxnSpPr>
            <a:endCxn id="381" idx="3"/>
          </p:cNvCxnSpPr>
          <p:nvPr/>
        </p:nvCxnSpPr>
        <p:spPr bwMode="auto">
          <a:xfrm rot="5400000" flipH="1" flipV="1">
            <a:off x="506117" y="3848576"/>
            <a:ext cx="569301" cy="421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Connecteur droit 261"/>
          <p:cNvCxnSpPr/>
          <p:nvPr/>
        </p:nvCxnSpPr>
        <p:spPr bwMode="auto">
          <a:xfrm flipV="1">
            <a:off x="580088" y="3761776"/>
            <a:ext cx="410886" cy="1961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Connecteur droit 263"/>
          <p:cNvCxnSpPr>
            <a:endCxn id="381" idx="2"/>
          </p:cNvCxnSpPr>
          <p:nvPr/>
        </p:nvCxnSpPr>
        <p:spPr bwMode="auto">
          <a:xfrm>
            <a:off x="580088" y="3572010"/>
            <a:ext cx="425459" cy="198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Connecteur droit 267"/>
          <p:cNvCxnSpPr>
            <a:stCxn id="305" idx="3"/>
            <a:endCxn id="295" idx="2"/>
          </p:cNvCxnSpPr>
          <p:nvPr/>
        </p:nvCxnSpPr>
        <p:spPr bwMode="auto">
          <a:xfrm rot="10800000" flipH="1" flipV="1">
            <a:off x="550798" y="2220122"/>
            <a:ext cx="168118" cy="210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55" name="Rectangle à coins arrondis 254"/>
          <p:cNvSpPr/>
          <p:nvPr/>
        </p:nvSpPr>
        <p:spPr bwMode="auto">
          <a:xfrm>
            <a:off x="562789" y="1964020"/>
            <a:ext cx="7920000" cy="3060000"/>
          </a:xfrm>
          <a:prstGeom prst="roundRect">
            <a:avLst>
              <a:gd name="adj" fmla="val 11631"/>
            </a:avLst>
          </a:prstGeom>
          <a:solidFill>
            <a:srgbClr val="C9E7E9">
              <a:alpha val="9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BE" dirty="0"/>
          </a:p>
        </p:txBody>
      </p:sp>
      <p:sp>
        <p:nvSpPr>
          <p:cNvPr id="257" name="ZoneTexte 256"/>
          <p:cNvSpPr txBox="1"/>
          <p:nvPr/>
        </p:nvSpPr>
        <p:spPr>
          <a:xfrm>
            <a:off x="109831" y="5006659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BE" dirty="0">
                <a:latin typeface="Times New Roman" pitchFamily="18" charset="0"/>
                <a:cs typeface="Times New Roman" pitchFamily="18" charset="0"/>
              </a:rPr>
              <a:t>H = hosts (end </a:t>
            </a:r>
            <a:r>
              <a:rPr lang="fr-BE" dirty="0" err="1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fr-BE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" name="Connecteur droit avec flèche 2"/>
          <p:cNvCxnSpPr/>
          <p:nvPr/>
        </p:nvCxnSpPr>
        <p:spPr bwMode="auto">
          <a:xfrm flipH="1" flipV="1">
            <a:off x="329424" y="4646495"/>
            <a:ext cx="1" cy="334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6" name="Rectangle 265"/>
          <p:cNvSpPr/>
          <p:nvPr/>
        </p:nvSpPr>
        <p:spPr bwMode="auto">
          <a:xfrm>
            <a:off x="6792863" y="4874994"/>
            <a:ext cx="1149674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BE" sz="1600" b="1" dirty="0">
                <a:latin typeface="+mj-lt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16765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DD298-41D7-416E-A82E-32D48D4CC04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88913"/>
            <a:ext cx="8924925" cy="431800"/>
          </a:xfrm>
        </p:spPr>
        <p:txBody>
          <a:bodyPr/>
          <a:lstStyle/>
          <a:p>
            <a:r>
              <a:rPr lang="fr-BE" dirty="0"/>
              <a:t>Internet hosts </a:t>
            </a:r>
            <a:endParaRPr lang="fr-FR" dirty="0"/>
          </a:p>
        </p:txBody>
      </p:sp>
      <p:grpSp>
        <p:nvGrpSpPr>
          <p:cNvPr id="8" name="Group 672"/>
          <p:cNvGrpSpPr>
            <a:grpSpLocks/>
          </p:cNvGrpSpPr>
          <p:nvPr/>
        </p:nvGrpSpPr>
        <p:grpSpPr bwMode="auto">
          <a:xfrm>
            <a:off x="300092" y="871571"/>
            <a:ext cx="2041525" cy="2835275"/>
            <a:chOff x="92" y="835"/>
            <a:chExt cx="919" cy="1193"/>
          </a:xfrm>
        </p:grpSpPr>
        <p:grpSp>
          <p:nvGrpSpPr>
            <p:cNvPr id="10" name="Group 599"/>
            <p:cNvGrpSpPr>
              <a:grpSpLocks/>
            </p:cNvGrpSpPr>
            <p:nvPr/>
          </p:nvGrpSpPr>
          <p:grpSpPr bwMode="auto">
            <a:xfrm>
              <a:off x="92" y="1416"/>
              <a:ext cx="220" cy="245"/>
              <a:chOff x="2870" y="1518"/>
              <a:chExt cx="292" cy="320"/>
            </a:xfrm>
          </p:grpSpPr>
          <p:graphicFrame>
            <p:nvGraphicFramePr>
              <p:cNvPr id="26" name="Object 60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Clip" r:id="rId4" imgW="819000" imgH="847800" progId="MS_ClipArt_Gallery.2">
                      <p:embed/>
                    </p:oleObj>
                  </mc:Choice>
                  <mc:Fallback>
                    <p:oleObj name="Clip" r:id="rId4" imgW="819000" imgH="847800" progId="MS_ClipArt_Gallery.2">
                      <p:embed/>
                      <p:pic>
                        <p:nvPicPr>
                          <p:cNvPr id="26" name="Object 6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60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Clip" r:id="rId6" imgW="1266840" imgH="1200240" progId="MS_ClipArt_Gallery.2">
                      <p:embed/>
                    </p:oleObj>
                  </mc:Choice>
                  <mc:Fallback>
                    <p:oleObj name="Clip" r:id="rId6" imgW="1266840" imgH="1200240" progId="MS_ClipArt_Gallery.2">
                      <p:embed/>
                      <p:pic>
                        <p:nvPicPr>
                          <p:cNvPr id="27" name="Object 6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Object 602"/>
            <p:cNvGraphicFramePr>
              <a:graphicFrameLocks noChangeAspect="1"/>
            </p:cNvGraphicFramePr>
            <p:nvPr/>
          </p:nvGraphicFramePr>
          <p:xfrm>
            <a:off x="131" y="843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11" name="Object 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843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603"/>
            <p:cNvGrpSpPr>
              <a:grpSpLocks/>
            </p:cNvGrpSpPr>
            <p:nvPr/>
          </p:nvGrpSpPr>
          <p:grpSpPr bwMode="auto">
            <a:xfrm>
              <a:off x="171" y="1105"/>
              <a:ext cx="148" cy="241"/>
              <a:chOff x="4180" y="783"/>
              <a:chExt cx="150" cy="307"/>
            </a:xfrm>
          </p:grpSpPr>
          <p:sp>
            <p:nvSpPr>
              <p:cNvPr id="18" name="AutoShape 60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" name="Rectangle 60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0" name="Rectangle 60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" name="AutoShape 60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2" name="Line 60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3" name="Line 60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4" name="Rectangle 61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" name="Rectangle 61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13" name="Picture 661" descr="imgyjavg[1]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" y="1763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663"/>
            <p:cNvSpPr txBox="1">
              <a:spLocks noChangeArrowheads="1"/>
            </p:cNvSpPr>
            <p:nvPr/>
          </p:nvSpPr>
          <p:spPr bwMode="auto">
            <a:xfrm>
              <a:off x="348" y="835"/>
              <a:ext cx="2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PC</a:t>
              </a:r>
            </a:p>
          </p:txBody>
        </p:sp>
        <p:sp>
          <p:nvSpPr>
            <p:cNvPr id="15" name="Text Box 664"/>
            <p:cNvSpPr txBox="1">
              <a:spLocks noChangeArrowheads="1"/>
            </p:cNvSpPr>
            <p:nvPr/>
          </p:nvSpPr>
          <p:spPr bwMode="auto">
            <a:xfrm>
              <a:off x="334" y="1107"/>
              <a:ext cx="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server</a:t>
              </a:r>
            </a:p>
          </p:txBody>
        </p:sp>
        <p:sp>
          <p:nvSpPr>
            <p:cNvPr id="16" name="Text Box 665"/>
            <p:cNvSpPr txBox="1">
              <a:spLocks noChangeArrowheads="1"/>
            </p:cNvSpPr>
            <p:nvPr/>
          </p:nvSpPr>
          <p:spPr bwMode="auto">
            <a:xfrm>
              <a:off x="345" y="1437"/>
              <a:ext cx="6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laptop</a:t>
              </a:r>
            </a:p>
          </p:txBody>
        </p:sp>
        <p:sp>
          <p:nvSpPr>
            <p:cNvPr id="17" name="Text Box 667"/>
            <p:cNvSpPr txBox="1">
              <a:spLocks noChangeArrowheads="1"/>
            </p:cNvSpPr>
            <p:nvPr/>
          </p:nvSpPr>
          <p:spPr bwMode="auto">
            <a:xfrm>
              <a:off x="359" y="1738"/>
              <a:ext cx="65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600" dirty="0">
                  <a:latin typeface="Comic Sans MS" pitchFamily="66" charset="0"/>
                </a:rPr>
                <a:t>cellular </a:t>
              </a:r>
            </a:p>
            <a:p>
              <a:pPr>
                <a:lnSpc>
                  <a:spcPct val="75000"/>
                </a:lnSpc>
              </a:pPr>
              <a:r>
                <a:rPr lang="en-US" sz="1600" dirty="0">
                  <a:latin typeface="Comic Sans MS" pitchFamily="66" charset="0"/>
                </a:rPr>
                <a:t>handheld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9" y="3970218"/>
            <a:ext cx="1056057" cy="133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 descr="toast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98" y="871571"/>
            <a:ext cx="1983664" cy="233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whisp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957299"/>
            <a:ext cx="18954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615571" y="1401666"/>
            <a:ext cx="1700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IP picture frame</a:t>
            </a:r>
          </a:p>
          <a:p>
            <a:r>
              <a:rPr lang="en-US" sz="1200" dirty="0">
                <a:latin typeface="Arial" charset="0"/>
              </a:rPr>
              <a:t>http://www.ceiva.com/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7151631" y="3118291"/>
            <a:ext cx="1738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Web-enabled toaster +</a:t>
            </a:r>
          </a:p>
          <a:p>
            <a:r>
              <a:rPr lang="en-US" sz="1200" dirty="0">
                <a:latin typeface="Arial" charset="0"/>
              </a:rPr>
              <a:t>weather forecaster</a:t>
            </a:r>
          </a:p>
        </p:txBody>
      </p:sp>
      <p:pic>
        <p:nvPicPr>
          <p:cNvPr id="32" name="Picture 9" descr="cisc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2" y="3750466"/>
            <a:ext cx="2395538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907173"/>
              </p:ext>
            </p:extLst>
          </p:nvPr>
        </p:nvGraphicFramePr>
        <p:xfrm>
          <a:off x="3913186" y="2885955"/>
          <a:ext cx="8032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5" imgW="1434415" imgH="3873016" progId="">
                  <p:embed/>
                </p:oleObj>
              </mc:Choice>
              <mc:Fallback>
                <p:oleObj r:id="rId15" imgW="1434415" imgH="3873016" progId="">
                  <p:embed/>
                  <p:pic>
                    <p:nvPicPr>
                      <p:cNvPr id="3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6" y="2885955"/>
                        <a:ext cx="80327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681412" y="5088728"/>
            <a:ext cx="1179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" charset="0"/>
              </a:rPr>
              <a:t>Internet </a:t>
            </a:r>
          </a:p>
          <a:p>
            <a:r>
              <a:rPr lang="en-US" sz="1600" dirty="0">
                <a:latin typeface="Arial" charset="0"/>
              </a:rPr>
              <a:t>refrigerator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7221537" y="5532435"/>
            <a:ext cx="159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" charset="0"/>
              </a:rPr>
              <a:t>Internet phones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95" y="3970404"/>
            <a:ext cx="1055736" cy="140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84525" y="6323013"/>
            <a:ext cx="5192713" cy="476250"/>
          </a:xfrm>
        </p:spPr>
        <p:txBody>
          <a:bodyPr/>
          <a:lstStyle/>
          <a:p>
            <a:r>
              <a:rPr lang="fr-FR" dirty="0"/>
              <a:t>SET : Electromagnétisme et Télécommunications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12130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rapèze 264"/>
          <p:cNvSpPr/>
          <p:nvPr/>
        </p:nvSpPr>
        <p:spPr bwMode="auto">
          <a:xfrm rot="10800000">
            <a:off x="386190" y="1876459"/>
            <a:ext cx="8316000" cy="648000"/>
          </a:xfrm>
          <a:prstGeom prst="trapezoid">
            <a:avLst>
              <a:gd name="adj" fmla="val 4784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12" y="3478307"/>
            <a:ext cx="1436533" cy="1436533"/>
          </a:xfrm>
          <a:prstGeom prst="rect">
            <a:avLst/>
          </a:prstGeom>
        </p:spPr>
      </p:pic>
      <p:sp>
        <p:nvSpPr>
          <p:cNvPr id="6" name="Trapèze 5"/>
          <p:cNvSpPr/>
          <p:nvPr/>
        </p:nvSpPr>
        <p:spPr bwMode="auto">
          <a:xfrm>
            <a:off x="324812" y="3014564"/>
            <a:ext cx="8424000" cy="648000"/>
          </a:xfrm>
          <a:prstGeom prst="trapezoid">
            <a:avLst>
              <a:gd name="adj" fmla="val 4784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9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E6F9-4862-4380-97AD-F3C0955706AE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40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SET : Electromagnétisme et Télécommunications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Internet – Modèle « IP »</a:t>
            </a:r>
            <a:endParaRPr lang="fr-FR" dirty="0"/>
          </a:p>
        </p:txBody>
      </p:sp>
      <p:sp>
        <p:nvSpPr>
          <p:cNvPr id="251" name="Rectangle 250"/>
          <p:cNvSpPr/>
          <p:nvPr/>
        </p:nvSpPr>
        <p:spPr bwMode="auto">
          <a:xfrm>
            <a:off x="3967247" y="2521009"/>
            <a:ext cx="1204686" cy="504000"/>
          </a:xfrm>
          <a:prstGeom prst="rect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349016" y="2596041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>
                <a:latin typeface="Times New Roman" pitchFamily="18" charset="0"/>
                <a:cs typeface="Times New Roman" pitchFamily="18" charset="0"/>
              </a:rPr>
              <a:t>IP</a:t>
            </a:r>
            <a:endParaRPr lang="fr-B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2831281" y="1876449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>
                <a:latin typeface="Times New Roman" pitchFamily="18" charset="0"/>
                <a:cs typeface="Times New Roman" pitchFamily="18" charset="0"/>
              </a:rPr>
              <a:t>(«  </a:t>
            </a:r>
            <a:r>
              <a:rPr lang="fr-BE" sz="1800" dirty="0" err="1"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fr-BE" sz="1800" dirty="0">
                <a:latin typeface="Times New Roman" pitchFamily="18" charset="0"/>
                <a:cs typeface="Times New Roman" pitchFamily="18" charset="0"/>
              </a:rPr>
              <a:t>  » = all applications)</a:t>
            </a:r>
          </a:p>
          <a:p>
            <a:r>
              <a:rPr lang="fr-BE" sz="1800" b="1" dirty="0"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BE" sz="1800" b="1" dirty="0" err="1"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fr-BE" sz="1800" b="1" dirty="0">
                <a:latin typeface="Times New Roman" pitchFamily="18" charset="0"/>
                <a:cs typeface="Times New Roman" pitchFamily="18" charset="0"/>
              </a:rPr>
              <a:t> over IP »</a:t>
            </a:r>
          </a:p>
        </p:txBody>
      </p:sp>
      <p:sp>
        <p:nvSpPr>
          <p:cNvPr id="254" name="ZoneTexte 253"/>
          <p:cNvSpPr txBox="1"/>
          <p:nvPr/>
        </p:nvSpPr>
        <p:spPr>
          <a:xfrm>
            <a:off x="1549340" y="3041263"/>
            <a:ext cx="6040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b="1" dirty="0">
                <a:latin typeface="Times New Roman" pitchFamily="18" charset="0"/>
                <a:cs typeface="Times New Roman" pitchFamily="18" charset="0"/>
              </a:rPr>
              <a:t>« IP over </a:t>
            </a:r>
            <a:r>
              <a:rPr lang="fr-BE" sz="1800" b="1" dirty="0" err="1"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fr-BE" sz="1800" b="1" dirty="0">
                <a:latin typeface="Times New Roman" pitchFamily="18" charset="0"/>
                <a:cs typeface="Times New Roman" pitchFamily="18" charset="0"/>
              </a:rPr>
              <a:t>  »</a:t>
            </a:r>
          </a:p>
          <a:p>
            <a:r>
              <a:rPr lang="fr-BE" sz="1800" dirty="0">
                <a:latin typeface="Times New Roman" pitchFamily="18" charset="0"/>
                <a:cs typeface="Times New Roman" pitchFamily="18" charset="0"/>
              </a:rPr>
              <a:t>(«  </a:t>
            </a:r>
            <a:r>
              <a:rPr lang="fr-BE" sz="1800" dirty="0" err="1"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fr-BE" sz="1800" dirty="0">
                <a:latin typeface="Times New Roman" pitchFamily="18" charset="0"/>
                <a:cs typeface="Times New Roman" pitchFamily="18" charset="0"/>
              </a:rPr>
              <a:t>  » = all </a:t>
            </a:r>
            <a:r>
              <a:rPr lang="fr-BE" sz="1800" dirty="0" err="1">
                <a:latin typeface="Times New Roman" pitchFamily="18" charset="0"/>
                <a:cs typeface="Times New Roman" pitchFamily="18" charset="0"/>
              </a:rPr>
              <a:t>devices</a:t>
            </a:r>
            <a:r>
              <a:rPr lang="fr-BE" sz="1800" dirty="0">
                <a:latin typeface="Times New Roman" pitchFamily="18" charset="0"/>
                <a:cs typeface="Times New Roman" pitchFamily="18" charset="0"/>
              </a:rPr>
              <a:t> &amp; all transmission technologies)</a:t>
            </a:r>
          </a:p>
          <a:p>
            <a:endParaRPr lang="fr-BE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03" y="3764325"/>
            <a:ext cx="1410597" cy="1056586"/>
          </a:xfrm>
          <a:prstGeom prst="rect">
            <a:avLst/>
          </a:prstGeom>
        </p:spPr>
      </p:pic>
      <p:pic>
        <p:nvPicPr>
          <p:cNvPr id="18434" name="Picture 2" descr="https://encrypted-tbn0.gstatic.com/images?q=tbn:ANd9GcQE6tetBGo8ndv4sc_bfBTwO1mvRl85o1PuVmqUYYfuU5U2_i30U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756" y="3796330"/>
            <a:ext cx="1453579" cy="9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237" y="3747991"/>
            <a:ext cx="1983201" cy="10371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02" y="1036455"/>
            <a:ext cx="618786" cy="61878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847" y="1010499"/>
            <a:ext cx="1061574" cy="7064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8516" y="1093624"/>
            <a:ext cx="694396" cy="5633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2444" y="943804"/>
            <a:ext cx="1186793" cy="88894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7278" y="960501"/>
            <a:ext cx="761028" cy="79925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3902" y="1054897"/>
            <a:ext cx="1258656" cy="704847"/>
          </a:xfrm>
          <a:prstGeom prst="rect">
            <a:avLst/>
          </a:prstGeom>
        </p:spPr>
      </p:pic>
      <p:sp>
        <p:nvSpPr>
          <p:cNvPr id="45" name="AutoShape 8" descr="data:image/jpeg;base64,/9j/4AAQSkZJRgABAQAAAQABAAD/2wCEAAkGBhIPEBERDxANDw0SDxEPEBAUEBIODw8RExAVFBURFBIYHCYqFxkjGRISIS8hIygqLC4sFR4yQTAqNSYrLCkBCQoKDgwNGg8PGjUiHiQsMi80LSowNSo1KywtKTYpLC8vKiwpKiwvLSwsNCwsLCktLDUsLS40KSk0KiwsKSkpLP/AABEIAL8BBwMBIgACEQEDEQH/xAAcAAEAAgMBAQEAAAAAAAAAAAAABgcDBAUBAgj/xABJEAACAgECAwQECAkKBgMAAAABAgADBAURBhIhBxMxQRQiUXEyQmFzgZGxswgVIzU2UmJ0sjM0coKSoaK0wdFDVMPT4vAWJFP/xAAaAQEAAgMBAAAAAAAAAAAAAAAAAgMEBQYB/8QALBEBAAEDAgQEBQUAAAAAAAAAAAECAxEEMRIhQVEFFCKBEyNCYeEVUnGh0f/aAAwDAQACEQMRAD8AvGIiAiIgIiICIiAiIgIiICIiAiIgIiICIiAiIgIiICIiAiIgIiICIiAiIgIiICIiAiIgIiICIiAiIgIiICIiAiIgIiICIiAiIgIiICIiAiIgIiICIiAiIgIiICIiAiIgIiICIiAiIgIiICIiAiIgIiICIiAiIgIiICIiAiIgIiICIiAiIgInm89gIiICJ5vPd4CIiAiebxvA9iIgIiICIiAiIgIiICIiAiIgIiICIiAiIgJiyb+RGY9QoJ290yzBmXclbsRzBVJ29uw8JGucUzL2N3NGvb+Sj37z6/HRPgE+szlBEu3NHqWeLUE/3of/AEe6aTP4g7gjoQRsQZy93Xaq1PqnMdJjaWzp09urpz7O62sWfsf2T/vMb65Z+z9U4vfkeZny2TKv1G7V9Uro0tHZ031239Yf2VmCziC79f8AwqP9JzHunldTOdlUsx8APtJ8hIeZ1Fc4pqlbGntxGZiG42u3f/qwH0CSPh7Ne2rewhiGIVttuZfb9s4AwKscBsphZZ4rQvUf1vb7z9U7vDusjKRitfdhHNe24O+wB3H1zc6Gi5RX8yvn23Yep4Jt5op5d3XkW411O3Es0+9HYYvpqY+Wg5eVq8hTWjtv4BbOTw9slM4vGWjHMwMmhTtY9LGtvNbV9etht5hlXwm5axGOK+Kr6dWxK6nK4NBpXPXoQ7ZztTQDsCfVZN/LxHjvOjn6lZbqWRT3tteFi6az3936rNdeTykN+siIxHysJwtH0K/UNJ1G3Kpsozs4m1anVhZU2PWiUDZtiPWpDDf9adDg7CufBz8rIptqzM43WNU68tqqlAprTl29ib7ftQOpRxdjYuNgDmy7xk4ytiko1+ReFrRhzeZsKsD9Z8puabxlj3Lks3eY5xNjlJencvSpTnDsD8Urud/kkd0PTbB/8e56bB3Gmulu6EdzZ6NQvK249VujDr8swcS6Dfk5GtJVUWN2m4SUlgVqtdHuY1h/M+APXpzCBh4z44F9GH3Cajj99qGF3VrU2UJdX3y8wDjwBU+DbbiS7UeMKab2xkrysrIRBZbXj0m7uVY+r3h8FJ6kDfc7GQ7ijX2z8bDpx8HURYmdgvkB8WypcYJapIJYevt7V3AA332nUq1I6Xm55yaMp6cu+vJovoosyg35BKmpcVqSjKU3G/QhvfA7mJxtjWjFKM5GVc+PXuhU131ozNTaD1R9kbofMTPi8VY9uTlYqOe/w1RrwVIADrzDlPxunj75Cr9EvfT8vMGPZXknUxq+Jjbb3BaWrAXlAJWyyutyV8d7dj5iaOp6DlrjY9yU3+l6gmXjZqoCWx/xhcLEd9vKkepzbdNyekCaL2g47inuasy97scZa110F7EoZuVbHG/qhiDt5naffHeq2U6Vl5FDPVcmMbK222dD0I6Hz6yN8Z4tWNZV6Gup4+pUYiVYr42M92NkVrzCvFuAUoVBHgSvLzA7idzjii67RMpTWzZT4Q5qq1LsbSq8yqo3J67wO4bt8PnsZwPRuZ3XpYPyW7Mp/W8SPlnK4X4hx2XFxqrMq1nwUyqbb/WsvpBClnfzf1l3981sbiRMjGfGSjUFu9CsX8phZFCFlp25Q7qATv4DfrOAcC/G0rR8yrHvszcCmrnxghF71W1Cu6rkI33Hqtt+xAl2Vxti1LkszWbY16Yz7IXNl7qrLTUB/KP66jYeZnmJxpTY1iNXlU31rW7U21Gu012Wd2tignZl5uh2PSRHVuErqtO09il9t1OaNQz1oZlyWe5LDc9O3UsrXbgDqQvtnV4Rw8S7LORSNYe6vHNPfZgyFQI9m5rQXAbndd+nhAl2n6ml4Y182ysVO429YEhl94IIPyibc8AnsBERAREQEREBNLWP5vb8232Tc3nO1nJU12V8w52QgDxPUecpv10025zPROiM1QiJPgQSGHVWHRlPtBm0uoJdsmTtXb0WvJA2U/JYPL7PdPpNJYia+RpDgeG49k46zeqtZiYzTPSW9n4dc78+75zcZ6Ts46H4LDqjD5D/AKTWUFjsoJMzYuoPjju7E9IxvOturp/QJ8vkM6bcQY1Sb49J7w+TDlC/KT5zJ8tZr9dFeI7TvH+vZruU8uHM942/DFj6JsveXsK6x4k9D9ExZWvqg5MVeRfOwj12+UDy95/unLztRe481jFj5DwVfcPKapeT+NTbjhsxj79fwso081zxXZz9ujIbNzuSSSepJ3J+mSbs+/krv3hv4VkS55Lez7+Ru+fb+FZkeHR87KPiEY08+yWSPcecWfirBsy+57/kate77zut+dwu/Nynbbf2SQbyv+3f8yX/ADuP98s6NziV8K636fh4+Vyd139Qs7vm5+TcnpzbDf6p1dpF+y38zaf+7L9pkpgQjXu0c4mr4ul+jB/SVrbv++5eTnd127vkO+3J7R4ybbSleO/0u0v5rG+9uly5eYlKNZa6V1IpZ3ZgqIo8SSfAQMu0bSs9S/CD0ymwoi5mSB/xKq0FZO5Gw7x1J8PHbbrOtwp2w6dqVi012WUZDbhKr1FZc7+CsCVJPs33+SBNWYAEkgADck9AAPOaem6zj5XP6PdVeK25LDW4sVW235SR032MjvaDx3iafU1GU9i25GPcKgtbOD6pXqR4dSJVPYz2jYWlY2RXmWWJZZkCxAtTWAr3arvuPlBgfoXaNpFtQ7S8HHw8fOte0YuSStLCpmYkc3io8Pgmc7iXtm07AKK7XX2siWGqlAz1q68y85YgKdiPV336jpAnW0bSHcG9q2DqzmqhrasjYkU3KqO6jxKEMQ3uB3nO4h7dNNwrjTvkZTqSrmhEZEYfF53ZQ39XfwMCwto2kV4L7S8LV+ZcZrEvRedqLVCWhObbmGxIYeHgTtuN9t51OJOKsXTau+zLRVWTyr0LM7bb8qqB1OwMDrzwyq7vwjNNViBRqLgHYMK6QGHtANgP1iT3hnivG1Onv8O0WVhuVhsVetv1XU9QYEO07i7Vn118SzDI0wO6973LqFrVCVtF3gxJ26D27eRmHiXjLMp4jwcGu7lwrUqayru6zzFmtB9cjcfBXwPlJfj8dYlme+mq9npqAsyd2wQAIH+H4eDCVrxj+mGm/NUfx3wLqiIgIiIGvn393W7jxVCR79pwrcLkxbbSSbe6Z9/2tt5Ibqg6lT1BBB9xnA1LEsqx7V5uasVsPLw2ms1lPqiaozGP7ZNiekTicoout3Dzm1j8WWL8MBhOf02mF0E5+MOlmzbq3hKqtXx8gbOORprZmg9Oaohl8fbIwa/ZNjG1Wyo+qxnnw46KvLVUc7c+0vvIpZDsQZrs86668lvS1Rv7R0mvfgI/Wtx7pKIwupuTHKuMOYbJMeCMjkps6Fibm6D+ish9+FYvxSfd1kt7OGYY9vedD37bb9OnIsz9JE8fpnCjxDHl8780pxVcnms6E9Av6o/3kI7d/wAyX/O4/wB8snK5altl9Y+ZHgPeZBu3b8yX/O4/3yzf25jGInLmJ3Qzg/VOJFwMZcLFw3wxSBSzcvOybnYnewdfonY/HPFv/JYH+D/uyZ9lv5m0/wDdl+0yUyx4/OlmTqFnEumnVqqqcvekKte3KauezlPRj135/Pykg7c9UtyszB0elyq3NXZbtvsWss5K+YDxC7M23u9kcd/pdpfzeN99dNXtStODxJp+ZZsMdlo3cj1QEsZLPqVwfpEC2uG+DsTT6VqxqKlAADPyg2Wtt1Z3PUmV325cB0+iNqONUtOXRYjWtWvL3qMwXmbl+MpKnm9gP0W6jggEEEEbgjqCD5iQbtq1hMfR8lW5ee/kx61J2LMzgnb27KrH6IGLh7Mr1XQkysmqm7IGFfW1j1Izc9asrMpI6bld+kiv4POkUX4eUbqMe5hlAA2VJYQO6XoCwOwkk7OMBqOGlV/F8XKuHj8C3vHX/CROL+Daf/pZnt9LX7pYHz+ETjJVp2GlaJXWuZsqKoRVHcv4KPCTLs34OowsCg8iWZN1KW33sOayxnUNy8x68oGwA+SRH8JH+YYn75/0Xlm8OfzPF/daPulgUT23aAuDqWLdgA49+SjerV+S/KhgnMu22xYWbHyP0mXNwlwVjadipj1VVk8g72woC977eszk+PXfp4AdJWfbx+cdH/pn7+qXYIFEatpi6Xxbh+iqtVWQa2NaeogFvNU68o8t15tvDeXBxDwzi5wq9MrW2ulzaqMdq+blK7uPjDYnoekq3tE/SrSf6OP9/ZNftHz7tW16nRRdZRhqyLaF2/KOae/Zj19b1NgAfA+UCxtR4j0aqs0XX6WKWBQ071Mm3mpRfCVf2J5KU65n4+K4swrKrWrYb7Fa7l7sjfx2WxhuZYGn9imkUL1xTcdgC1ttjE7eewIAPuEr7sqak8TZvoyKmMKspalUAIFW2tfV28um/wBMDpaJ+muV803+UqnvGX6Yab81R/FfPNE/TXK+ab/K1T3jL9MNN+ao/ivgXVERAREQE+LagylWAKkbEHwIM+4gcZ+EsY/8Mj3Ow/1mu/BGOfA3D3OD9okhiY86azO9ML41N2NqpRV+Aa/K64e/lI+yatnZ6fi5H11/+UmkSE6Kz+1bGuvx9SAW9nl/xbqT7wyzWbgbMX4JpPusIP8AessiJCdDaXR4pfjfE+ysjw5qK7bJv/XQj6eskGjaFkV0DvlofINm5U7sqJy9BuCNzuB9Z8ZLNo2krejt0TndXe11y7TwzER/DS0nvCn5WtKX3+ApDADYeY8eu/1ThdpnDF2p6dbi45qW53qYGxiqbJYGO5APkPZJXEy4iI2YLicFaNZhafi41xQ200ityhLISCfAkDcfRO3ET0V1xN2f5OVr2FqVbY4xaEpWxWdhaeSyxjyqF2PRx5zv8ecDU6ximi0muxSXouA3ap9vHbzU+BHn8h6yTRApfS9C4o0wej4z4uZjKNqjY6sEXc7Ac5Vh026EkDymXB7LdS1PJryeIMhGprPMmJWwI+ETyEKOVV8NyOZiOm/nLjiBiGOvJ3fKBXy8nLt6vLtty7ezaUnpnZ7rmiZN34oajIxLfDvGQbgb8vOjEbONyN1Ox/uF4xArDjngPUdW0vCossxTqFdptyGZytZJVxspVD4cyjw8vOWHpGK1WPRU+3PXRVW2x3HMqBTsfZuJuRArjtO7PsrU8vAux2xxXjEmwWOyMfyqN6oCnfopljCexArni3gDKy9bwdQqOOMbHFIsDOy2nktdm5VCkHow85pdpnZdkZWXXqWl2LVnoF51J7ouax6livt8PbZSG6EAdRtsbTiBUlekcTZ4XGzLsbCxSAL7quQ32Jtsyryk+sfk5fH6JscCdlN2l6tdlKaBgGmymlBY73AEpsWBXb4h36+ctOIFdad2f5NfEV+qM2P6JYjKqh274b0InVeXbxU+ccQdn+Tka/h6lW2OMWhKldWdhaSrWE8q8pB+GPOWLEBERAREQEREBERAREQEREBERAREQEREBERAREQEREBERAREQEREBERAREQEREBERAREQEREBERAREQEREBERAREQEREBERAREQEREBERAREQEREBERAREQEREBERAREQEREBERAREQEREBERAREQEREBERAREQEREBERAREQEREBERAREQEREBERAREQEREBERAREQEREBERAREQEREBERAREQEREBERAREQEREBER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14"/>
          <a:srcRect l="1228" t="32572" r="65543" b="32655"/>
          <a:stretch/>
        </p:blipFill>
        <p:spPr>
          <a:xfrm>
            <a:off x="5869430" y="1119227"/>
            <a:ext cx="798286" cy="606698"/>
          </a:xfrm>
          <a:prstGeom prst="rect">
            <a:avLst/>
          </a:prstGeom>
        </p:spPr>
      </p:pic>
      <p:grpSp>
        <p:nvGrpSpPr>
          <p:cNvPr id="27" name="Group 599"/>
          <p:cNvGrpSpPr>
            <a:grpSpLocks/>
          </p:cNvGrpSpPr>
          <p:nvPr/>
        </p:nvGrpSpPr>
        <p:grpSpPr bwMode="auto">
          <a:xfrm>
            <a:off x="205863" y="5646356"/>
            <a:ext cx="488722" cy="582265"/>
            <a:chOff x="2870" y="1518"/>
            <a:chExt cx="292" cy="320"/>
          </a:xfrm>
        </p:grpSpPr>
        <p:graphicFrame>
          <p:nvGraphicFramePr>
            <p:cNvPr id="49" name="Object 60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Clip" r:id="rId15" imgW="819000" imgH="847800" progId="MS_ClipArt_Gallery.2">
                    <p:embed/>
                  </p:oleObj>
                </mc:Choice>
                <mc:Fallback>
                  <p:oleObj name="Clip" r:id="rId15" imgW="819000" imgH="847800" progId="MS_ClipArt_Gallery.2">
                    <p:embed/>
                    <p:pic>
                      <p:nvPicPr>
                        <p:cNvPr id="49" name="Object 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60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50" name="Object 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603"/>
          <p:cNvGrpSpPr>
            <a:grpSpLocks/>
          </p:cNvGrpSpPr>
          <p:nvPr/>
        </p:nvGrpSpPr>
        <p:grpSpPr bwMode="auto">
          <a:xfrm>
            <a:off x="83663" y="5141694"/>
            <a:ext cx="328777" cy="572759"/>
            <a:chOff x="4180" y="783"/>
            <a:chExt cx="150" cy="307"/>
          </a:xfrm>
        </p:grpSpPr>
        <p:sp>
          <p:nvSpPr>
            <p:cNvPr id="35" name="AutoShape 60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Rectangle 60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7" name="Rectangle 60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8" name="AutoShape 60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2" name="Line 60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4" name="Line 60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47" name="Rectangle 61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8" name="Rectangle 61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pic>
        <p:nvPicPr>
          <p:cNvPr id="30" name="Picture 661" descr="imgyjavg[1]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50" y="5659256"/>
            <a:ext cx="515380" cy="39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664"/>
          <p:cNvSpPr txBox="1">
            <a:spLocks noChangeArrowheads="1"/>
          </p:cNvSpPr>
          <p:nvPr/>
        </p:nvSpPr>
        <p:spPr bwMode="auto">
          <a:xfrm>
            <a:off x="198016" y="5222374"/>
            <a:ext cx="1119618" cy="5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Comic Sans MS" pitchFamily="66" charset="0"/>
              </a:rPr>
              <a:t>server</a:t>
            </a:r>
          </a:p>
        </p:txBody>
      </p:sp>
      <p:sp>
        <p:nvSpPr>
          <p:cNvPr id="33" name="Text Box 665"/>
          <p:cNvSpPr txBox="1">
            <a:spLocks noChangeArrowheads="1"/>
          </p:cNvSpPr>
          <p:nvPr/>
        </p:nvSpPr>
        <p:spPr bwMode="auto">
          <a:xfrm>
            <a:off x="464587" y="5865088"/>
            <a:ext cx="1335100" cy="6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600" dirty="0">
                <a:latin typeface="Comic Sans MS" pitchFamily="66" charset="0"/>
              </a:rPr>
              <a:t>wireless</a:t>
            </a:r>
          </a:p>
          <a:p>
            <a:pPr>
              <a:lnSpc>
                <a:spcPct val="75000"/>
              </a:lnSpc>
            </a:pPr>
            <a:r>
              <a:rPr lang="en-US" sz="1600" dirty="0">
                <a:latin typeface="Comic Sans MS" pitchFamily="66" charset="0"/>
              </a:rPr>
              <a:t>laptop</a:t>
            </a:r>
          </a:p>
        </p:txBody>
      </p:sp>
      <p:sp>
        <p:nvSpPr>
          <p:cNvPr id="34" name="Text Box 667"/>
          <p:cNvSpPr txBox="1">
            <a:spLocks noChangeArrowheads="1"/>
          </p:cNvSpPr>
          <p:nvPr/>
        </p:nvSpPr>
        <p:spPr bwMode="auto">
          <a:xfrm>
            <a:off x="1816557" y="5771647"/>
            <a:ext cx="1448394" cy="6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600" dirty="0">
                <a:latin typeface="Comic Sans MS" pitchFamily="66" charset="0"/>
              </a:rPr>
              <a:t>cellular </a:t>
            </a:r>
          </a:p>
          <a:p>
            <a:pPr>
              <a:lnSpc>
                <a:spcPct val="75000"/>
              </a:lnSpc>
            </a:pPr>
            <a:r>
              <a:rPr lang="en-US" sz="1600" dirty="0">
                <a:latin typeface="Comic Sans MS" pitchFamily="66" charset="0"/>
              </a:rPr>
              <a:t>handheld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39" y="5060825"/>
            <a:ext cx="802977" cy="101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 descr="toaster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534" y="4868316"/>
            <a:ext cx="1131788" cy="1331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98" y="5060825"/>
            <a:ext cx="853311" cy="113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3"/>
          <a:srcRect l="22465" r="18275"/>
          <a:stretch/>
        </p:blipFill>
        <p:spPr>
          <a:xfrm>
            <a:off x="8088692" y="228359"/>
            <a:ext cx="944183" cy="15933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13907" y="5044486"/>
            <a:ext cx="1740073" cy="11579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436" name="Picture 4" descr="https://encrypted-tbn1.gstatic.com/images?q=tbn:ANd9GcRpA5YcB0dr7eERtel18HSl56jaiL6EUtPt14tOj793vJXlwfzv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42" y="4126439"/>
            <a:ext cx="1401409" cy="75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75656" y="3717357"/>
            <a:ext cx="1240779" cy="124077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414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2C148-A4A5-419C-821D-61F5FD8352E3}" type="slidenum">
              <a:rPr lang="fr-BE" smtClean="0"/>
              <a:pPr>
                <a:defRPr/>
              </a:pPr>
              <a:t>6</a:t>
            </a:fld>
            <a:endParaRPr lang="fr-BE" dirty="0"/>
          </a:p>
        </p:txBody>
      </p:sp>
      <p:pic>
        <p:nvPicPr>
          <p:cNvPr id="91138" name="Picture 2" descr="Libelium smart world infographi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"/>
          <a:stretch/>
        </p:blipFill>
        <p:spPr bwMode="auto">
          <a:xfrm>
            <a:off x="0" y="508000"/>
            <a:ext cx="9144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" y="342892"/>
            <a:ext cx="40259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itre 2"/>
          <p:cNvSpPr>
            <a:spLocks noGrp="1"/>
          </p:cNvSpPr>
          <p:nvPr>
            <p:ph type="title"/>
          </p:nvPr>
        </p:nvSpPr>
        <p:spPr>
          <a:xfrm>
            <a:off x="0" y="-171462"/>
            <a:ext cx="8629650" cy="1143000"/>
          </a:xfrm>
        </p:spPr>
        <p:txBody>
          <a:bodyPr/>
          <a:lstStyle/>
          <a:p>
            <a:r>
              <a:rPr lang="fr-FR" sz="2400" dirty="0"/>
              <a:t>Internet of </a:t>
            </a:r>
            <a:r>
              <a:rPr lang="fr-FR" sz="2400" dirty="0" err="1"/>
              <a:t>Things</a:t>
            </a:r>
            <a:r>
              <a:rPr lang="fr-FR" sz="2400" dirty="0"/>
              <a:t> - Applications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96863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2C148-A4A5-419C-821D-61F5FD8352E3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-69849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fr-BE" sz="4400" b="1" kern="1200">
                <a:solidFill>
                  <a:schemeClr val="accent2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fr-BE" sz="2000" dirty="0">
                <a:latin typeface="+mj-lt"/>
              </a:rPr>
              <a:t>Internet of </a:t>
            </a:r>
            <a:r>
              <a:rPr lang="fr-BE" sz="2000" dirty="0" err="1">
                <a:latin typeface="+mj-lt"/>
              </a:rPr>
              <a:t>Things</a:t>
            </a:r>
            <a:r>
              <a:rPr lang="fr-BE" sz="2000" dirty="0">
                <a:latin typeface="+mj-lt"/>
              </a:rPr>
              <a:t> – </a:t>
            </a:r>
            <a:r>
              <a:rPr lang="en-US" sz="2000" dirty="0">
                <a:latin typeface="+mj-lt"/>
                <a:ea typeface="ＭＳ Ｐゴシック" charset="0"/>
              </a:rPr>
              <a:t>Embedded devices</a:t>
            </a:r>
          </a:p>
        </p:txBody>
      </p:sp>
      <p:pic>
        <p:nvPicPr>
          <p:cNvPr id="5" name="Picture 2" descr="https://acrobotic.com/media/wysiwyg/products/esp8266_devkit_horizontal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75" y="1192463"/>
            <a:ext cx="6432649" cy="49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9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8</a:t>
            </a:fld>
            <a:endParaRPr lang="fr-BE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9849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fr-BE" sz="4400" b="1" kern="1200">
                <a:solidFill>
                  <a:schemeClr val="accent2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fr-BE" sz="2000" dirty="0">
                <a:latin typeface="+mj-lt"/>
              </a:rPr>
              <a:t>Internet of </a:t>
            </a:r>
            <a:r>
              <a:rPr lang="fr-BE" sz="2000" dirty="0" err="1">
                <a:latin typeface="+mj-lt"/>
              </a:rPr>
              <a:t>Things</a:t>
            </a:r>
            <a:r>
              <a:rPr lang="fr-BE" sz="2000" dirty="0">
                <a:latin typeface="+mj-lt"/>
              </a:rPr>
              <a:t> - </a:t>
            </a:r>
            <a:r>
              <a:rPr lang="en-US" sz="2000" dirty="0">
                <a:latin typeface="+mj-lt"/>
                <a:ea typeface="ＭＳ Ｐゴシック" charset="0"/>
              </a:rPr>
              <a:t>Wireless links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779912" y="6309320"/>
            <a:ext cx="5378127" cy="28803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r"/>
            <a:r>
              <a:rPr lang="en-US" sz="800" i="1" dirty="0"/>
              <a:t>From [</a:t>
            </a:r>
            <a:r>
              <a:rPr lang="fr-BE" sz="800" i="1" dirty="0" err="1"/>
              <a:t>Keysight</a:t>
            </a:r>
            <a:r>
              <a:rPr lang="fr-BE" sz="800" i="1" dirty="0"/>
              <a:t> Technologies - The Internet of </a:t>
            </a:r>
            <a:r>
              <a:rPr lang="fr-BE" sz="800" i="1" dirty="0" err="1"/>
              <a:t>Things</a:t>
            </a:r>
            <a:r>
              <a:rPr lang="fr-BE" sz="800" i="1" dirty="0"/>
              <a:t>: </a:t>
            </a:r>
            <a:r>
              <a:rPr lang="fr-BE" sz="800" i="1" dirty="0" err="1"/>
              <a:t>Enabling</a:t>
            </a:r>
            <a:r>
              <a:rPr lang="fr-BE" sz="800" i="1" dirty="0"/>
              <a:t> Technologies and Solutions</a:t>
            </a:r>
            <a:r>
              <a:rPr lang="en-US" sz="800" i="1" dirty="0"/>
              <a:t>] </a:t>
            </a:r>
          </a:p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fr-BE" sz="800" b="0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" y="980728"/>
            <a:ext cx="9016575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D0D07-BA6C-4CE2-85E1-215477AE30BF}" type="slidenum">
              <a:rPr lang="fr-BE" smtClean="0"/>
              <a:pPr>
                <a:defRPr/>
              </a:pPr>
              <a:t>9</a:t>
            </a:fld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3658368" y="6381328"/>
            <a:ext cx="5378127" cy="28803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r"/>
            <a:r>
              <a:rPr lang="en-US" sz="800" i="1" dirty="0"/>
              <a:t>From [</a:t>
            </a:r>
            <a:r>
              <a:rPr lang="fr-BE" sz="800" i="1" dirty="0" err="1"/>
              <a:t>Keysight</a:t>
            </a:r>
            <a:r>
              <a:rPr lang="fr-BE" sz="800" i="1" dirty="0"/>
              <a:t> Technologies - The Internet of </a:t>
            </a:r>
            <a:r>
              <a:rPr lang="fr-BE" sz="800" i="1" dirty="0" err="1"/>
              <a:t>Things</a:t>
            </a:r>
            <a:r>
              <a:rPr lang="fr-BE" sz="800" i="1" dirty="0"/>
              <a:t>: </a:t>
            </a:r>
            <a:r>
              <a:rPr lang="fr-BE" sz="800" i="1" dirty="0" err="1"/>
              <a:t>Enabling</a:t>
            </a:r>
            <a:r>
              <a:rPr lang="fr-BE" sz="800" i="1" dirty="0"/>
              <a:t> Technologies and Solutions</a:t>
            </a:r>
            <a:r>
              <a:rPr lang="en-US" sz="800" i="1" dirty="0"/>
              <a:t>] </a:t>
            </a:r>
          </a:p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fr-BE" sz="800" b="0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5" y="737840"/>
            <a:ext cx="8702843" cy="5697256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-69849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fr-BE" sz="4400" b="1" kern="1200">
                <a:solidFill>
                  <a:schemeClr val="accent2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44C4C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fr-BE" sz="2000" dirty="0">
                <a:latin typeface="+mj-lt"/>
              </a:rPr>
              <a:t>Internet of </a:t>
            </a:r>
            <a:r>
              <a:rPr lang="fr-BE" sz="2000" dirty="0" err="1">
                <a:latin typeface="+mj-lt"/>
              </a:rPr>
              <a:t>Things</a:t>
            </a:r>
            <a:r>
              <a:rPr lang="fr-BE" sz="2000" dirty="0">
                <a:latin typeface="+mj-lt"/>
              </a:rPr>
              <a:t> - </a:t>
            </a:r>
            <a:r>
              <a:rPr lang="en-US" sz="2000" dirty="0">
                <a:latin typeface="+mj-lt"/>
                <a:ea typeface="ＭＳ Ｐゴシック" charset="0"/>
              </a:rPr>
              <a:t>Wireless links</a:t>
            </a:r>
          </a:p>
        </p:txBody>
      </p:sp>
    </p:spTree>
    <p:extLst>
      <p:ext uri="{BB962C8B-B14F-4D97-AF65-F5344CB8AC3E}">
        <p14:creationId xmlns:p14="http://schemas.microsoft.com/office/powerpoint/2010/main" val="1082329725"/>
      </p:ext>
    </p:extLst>
  </p:cSld>
  <p:clrMapOvr>
    <a:masterClrMapping/>
  </p:clrMapOvr>
</p:sld>
</file>

<file path=ppt/theme/theme1.xml><?xml version="1.0" encoding="utf-8"?>
<a:theme xmlns:a="http://schemas.openxmlformats.org/drawingml/2006/main" name="MLFPMsNew">
  <a:themeElements>
    <a:clrScheme name="MLFPMs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LFPMsNew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 vert="horz" wrap="none" lIns="91440" tIns="45720" rIns="91440" bIns="45720" rtlCol="0">
        <a:norm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>
    <a:extraClrScheme>
      <a:clrScheme name="MLFPMs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FPMs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FPMs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FPMs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FPMs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FPMs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FPMs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FPMs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FPMs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FPMs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FPMs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FPMs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MLFPMsNew</Template>
  <TotalTime>51611</TotalTime>
  <Words>1247</Words>
  <Application>Microsoft Office PowerPoint</Application>
  <PresentationFormat>On-screen Show (4:3)</PresentationFormat>
  <Paragraphs>406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Calibri</vt:lpstr>
      <vt:lpstr>Comic Sans MS</vt:lpstr>
      <vt:lpstr>Symbol</vt:lpstr>
      <vt:lpstr>Times</vt:lpstr>
      <vt:lpstr>Times New Roman</vt:lpstr>
      <vt:lpstr>Verdana</vt:lpstr>
      <vt:lpstr>Wingdings</vt:lpstr>
      <vt:lpstr>MLFPMsNew</vt:lpstr>
      <vt:lpstr>Clip</vt:lpstr>
      <vt:lpstr>PowerPoint Presentation</vt:lpstr>
      <vt:lpstr>Internet</vt:lpstr>
      <vt:lpstr>Internet</vt:lpstr>
      <vt:lpstr>Internet hosts </vt:lpstr>
      <vt:lpstr>Internet – Modèle « IP »</vt:lpstr>
      <vt:lpstr>Internet of Things - Applications</vt:lpstr>
      <vt:lpstr>PowerPoint Presentation</vt:lpstr>
      <vt:lpstr>PowerPoint Presentation</vt:lpstr>
      <vt:lpstr>PowerPoint Presentation</vt:lpstr>
      <vt:lpstr>Composition de l’Internet</vt:lpstr>
      <vt:lpstr>PowerPoint Presentation</vt:lpstr>
      <vt:lpstr>IEEE 802.11 – Architecture </vt:lpstr>
      <vt:lpstr>Communication client - serveur</vt:lpstr>
      <vt:lpstr>PowerPoint Presentation</vt:lpstr>
      <vt:lpstr>Sécurité</vt:lpstr>
    </vt:vector>
  </TitlesOfParts>
  <Company>Faculte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IoT - Créactifs</dc:title>
  <dc:creator>Lamquin;Sébastien BETTE;Francois.ROLAND@umons.ac.be</dc:creator>
  <cp:lastModifiedBy>François Roland</cp:lastModifiedBy>
  <cp:revision>825</cp:revision>
  <dcterms:created xsi:type="dcterms:W3CDTF">2006-03-22T11:01:09Z</dcterms:created>
  <dcterms:modified xsi:type="dcterms:W3CDTF">2017-10-26T10:15:05Z</dcterms:modified>
</cp:coreProperties>
</file>