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7"/>
  </p:normalViewPr>
  <p:slideViewPr>
    <p:cSldViewPr snapToGrid="0">
      <p:cViewPr>
        <p:scale>
          <a:sx n="110" d="100"/>
          <a:sy n="110" d="100"/>
        </p:scale>
        <p:origin x="6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88358-CF39-CB4B-A67F-1942A6D8A7AA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9B28-7C78-9E4F-A810-102679CEEE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30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9B28-7C78-9E4F-A810-102679CEEEA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86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9B28-7C78-9E4F-A810-102679CEEEA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05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narsource.com/blog/what-is-clean-code/" TargetMode="External"/><Relationship Id="rId7" Type="http://schemas.openxmlformats.org/officeDocument/2006/relationships/hyperlink" Target="https://www.techdogs.com/td-articles/curtain-raisers/the-past-present-and-future-of-static-application-security-testing-tool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ist_of_tools_for_static_code_analysis#Splint" TargetMode="External"/><Relationship Id="rId5" Type="http://schemas.openxmlformats.org/officeDocument/2006/relationships/hyperlink" Target="https://dev.to/alphaaman/the-art-of-clean-code-java-style-and-conventions-193h" TargetMode="External"/><Relationship Id="rId4" Type="http://schemas.openxmlformats.org/officeDocument/2006/relationships/hyperlink" Target="https://www.zaptest.com/fr/les-tests-statiques-dans-les-tests-de-logiciels-quest-ce-que-cest-les-types-le-processus-les-approches-les-outils-et-plus-en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92AD7-2B64-7F4A-A0A5-7E301FF48B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CA" b="1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Chronologie et Tests Statiques dans l'Histoire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083CC8-A644-D9C4-0354-77F973A4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371" y="3429000"/>
            <a:ext cx="4212771" cy="326571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Plan:</a:t>
            </a:r>
          </a:p>
          <a:p>
            <a:r>
              <a:rPr lang="fr-FR" dirty="0"/>
              <a:t>1- C’est quoi?</a:t>
            </a:r>
          </a:p>
          <a:p>
            <a:r>
              <a:rPr lang="fr-FR" dirty="0"/>
              <a:t>2- types de tests statiques et Erreurs que ça corrige facilement</a:t>
            </a:r>
          </a:p>
          <a:p>
            <a:r>
              <a:rPr lang="fr-FR" dirty="0"/>
              <a:t>3- Dans le passé</a:t>
            </a:r>
          </a:p>
          <a:p>
            <a:r>
              <a:rPr lang="fr-FR" dirty="0"/>
              <a:t>4- Aujourd’hui</a:t>
            </a:r>
          </a:p>
          <a:p>
            <a:r>
              <a:rPr lang="fr-FR" dirty="0"/>
              <a:t>5- Dans le futur?</a:t>
            </a:r>
          </a:p>
          <a:p>
            <a:r>
              <a:rPr lang="fr-FR" dirty="0"/>
              <a:t>6- Conclusion</a:t>
            </a:r>
          </a:p>
        </p:txBody>
      </p:sp>
    </p:spTree>
    <p:extLst>
      <p:ext uri="{BB962C8B-B14F-4D97-AF65-F5344CB8AC3E}">
        <p14:creationId xmlns:p14="http://schemas.microsoft.com/office/powerpoint/2010/main" val="39661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F9FFA-9B8E-319F-00EF-92B4FB3A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3406"/>
            <a:ext cx="9905998" cy="905482"/>
          </a:xfrm>
        </p:spPr>
        <p:txBody>
          <a:bodyPr/>
          <a:lstStyle/>
          <a:p>
            <a:pPr algn="ctr"/>
            <a:r>
              <a:rPr lang="fr-FR" dirty="0"/>
              <a:t>1- C’est quoi?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DFEB02-9F7E-945D-2EA9-DD223511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2944"/>
            <a:ext cx="9905999" cy="3541714"/>
          </a:xfrm>
        </p:spPr>
        <p:txBody>
          <a:bodyPr/>
          <a:lstStyle/>
          <a:p>
            <a:r>
              <a:rPr lang="fr-FR" dirty="0"/>
              <a:t>Que remarquez-vous?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95A6DA-2667-9703-C766-3A6CA028A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554768"/>
            <a:ext cx="9985082" cy="519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8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207216D-963A-32BB-72BB-EE62C0F31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473" y="1536716"/>
            <a:ext cx="9905054" cy="5157997"/>
          </a:xfr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1FD06FD-FC43-BDC6-5C59-C5B2A4B522EA}"/>
              </a:ext>
            </a:extLst>
          </p:cNvPr>
          <p:cNvCxnSpPr>
            <a:cxnSpLocks/>
          </p:cNvCxnSpPr>
          <p:nvPr/>
        </p:nvCxnSpPr>
        <p:spPr>
          <a:xfrm>
            <a:off x="1915886" y="1349829"/>
            <a:ext cx="391885" cy="827314"/>
          </a:xfrm>
          <a:prstGeom prst="straightConnector1">
            <a:avLst/>
          </a:prstGeom>
          <a:ln w="4762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25E9A41-233D-546E-4F2E-16F120EF31B8}"/>
              </a:ext>
            </a:extLst>
          </p:cNvPr>
          <p:cNvSpPr txBox="1"/>
          <p:nvPr/>
        </p:nvSpPr>
        <p:spPr>
          <a:xfrm>
            <a:off x="163285" y="980497"/>
            <a:ext cx="38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Commentaire inutile et sans détails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2C8EDC-EE4B-36B9-3D2D-1B1A0F34D73D}"/>
              </a:ext>
            </a:extLst>
          </p:cNvPr>
          <p:cNvSpPr txBox="1"/>
          <p:nvPr/>
        </p:nvSpPr>
        <p:spPr>
          <a:xfrm>
            <a:off x="11255829" y="2830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BE51B68-1DDA-ADD2-3AB9-EE365A8E0017}"/>
              </a:ext>
            </a:extLst>
          </p:cNvPr>
          <p:cNvCxnSpPr>
            <a:cxnSpLocks/>
          </p:cNvCxnSpPr>
          <p:nvPr/>
        </p:nvCxnSpPr>
        <p:spPr>
          <a:xfrm flipH="1">
            <a:off x="7685314" y="1992477"/>
            <a:ext cx="707572" cy="500890"/>
          </a:xfrm>
          <a:prstGeom prst="straightConnector1">
            <a:avLst/>
          </a:prstGeom>
          <a:ln w="4762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262F92DC-801E-8986-5C97-A1027969B1A2}"/>
              </a:ext>
            </a:extLst>
          </p:cNvPr>
          <p:cNvSpPr txBox="1"/>
          <p:nvPr/>
        </p:nvSpPr>
        <p:spPr>
          <a:xfrm>
            <a:off x="8392886" y="159659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Trop long et ne respecte pas les normes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53F49E8-56F6-5CCF-9A55-4A6849AEE638}"/>
              </a:ext>
            </a:extLst>
          </p:cNvPr>
          <p:cNvCxnSpPr>
            <a:cxnSpLocks/>
          </p:cNvCxnSpPr>
          <p:nvPr/>
        </p:nvCxnSpPr>
        <p:spPr>
          <a:xfrm>
            <a:off x="1447800" y="3580772"/>
            <a:ext cx="587828" cy="0"/>
          </a:xfrm>
          <a:prstGeom prst="straightConnector1">
            <a:avLst/>
          </a:prstGeom>
          <a:ln w="4762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31D02D1-97B5-D1BE-D10A-43790AC8984A}"/>
              </a:ext>
            </a:extLst>
          </p:cNvPr>
          <p:cNvSpPr txBox="1"/>
          <p:nvPr/>
        </p:nvSpPr>
        <p:spPr>
          <a:xfrm>
            <a:off x="517545" y="3257606"/>
            <a:ext cx="108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Variable inutilisée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F44C034-4A8D-5D78-30E5-743056E20FDC}"/>
              </a:ext>
            </a:extLst>
          </p:cNvPr>
          <p:cNvCxnSpPr>
            <a:cxnSpLocks/>
          </p:cNvCxnSpPr>
          <p:nvPr/>
        </p:nvCxnSpPr>
        <p:spPr>
          <a:xfrm flipV="1">
            <a:off x="2950029" y="4250398"/>
            <a:ext cx="522514" cy="338085"/>
          </a:xfrm>
          <a:prstGeom prst="straightConnector1">
            <a:avLst/>
          </a:prstGeom>
          <a:ln w="4762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300D185-F12C-BD7C-7CE6-3F0BBD81B1FB}"/>
              </a:ext>
            </a:extLst>
          </p:cNvPr>
          <p:cNvSpPr txBox="1"/>
          <p:nvPr/>
        </p:nvSpPr>
        <p:spPr>
          <a:xfrm>
            <a:off x="2035628" y="449619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Erreur de logique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EAF631EC-3130-820B-726F-E9F163AF3B84}"/>
              </a:ext>
            </a:extLst>
          </p:cNvPr>
          <p:cNvCxnSpPr>
            <a:cxnSpLocks/>
          </p:cNvCxnSpPr>
          <p:nvPr/>
        </p:nvCxnSpPr>
        <p:spPr>
          <a:xfrm flipH="1" flipV="1">
            <a:off x="1371600" y="6074726"/>
            <a:ext cx="544286" cy="253164"/>
          </a:xfrm>
          <a:prstGeom prst="straightConnector1">
            <a:avLst/>
          </a:prstGeom>
          <a:ln w="4762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FBF57D10-0498-9CA2-2591-BB4BA20A69BD}"/>
              </a:ext>
            </a:extLst>
          </p:cNvPr>
          <p:cNvSpPr txBox="1"/>
          <p:nvPr/>
        </p:nvSpPr>
        <p:spPr>
          <a:xfrm>
            <a:off x="1873554" y="6201308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Problème de structure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9A05FF2-94CD-050D-6A6B-A2BFB92484F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9709261" y="3997234"/>
            <a:ext cx="147586" cy="221959"/>
          </a:xfrm>
          <a:prstGeom prst="straightConnector1">
            <a:avLst/>
          </a:prstGeom>
          <a:ln w="4762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43BF67AB-8A87-AD16-65A6-48AB2B00393F}"/>
              </a:ext>
            </a:extLst>
          </p:cNvPr>
          <p:cNvSpPr txBox="1"/>
          <p:nvPr/>
        </p:nvSpPr>
        <p:spPr>
          <a:xfrm>
            <a:off x="8365499" y="4219193"/>
            <a:ext cx="29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Aucun sens pour un utilisateur sans connaissances</a:t>
            </a:r>
          </a:p>
        </p:txBody>
      </p:sp>
    </p:spTree>
    <p:extLst>
      <p:ext uri="{BB962C8B-B14F-4D97-AF65-F5344CB8AC3E}">
        <p14:creationId xmlns:p14="http://schemas.microsoft.com/office/powerpoint/2010/main" val="14159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3" grpId="0"/>
      <p:bldP spid="26" grpId="0"/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7E4F2-7BF5-E0E5-969E-87F76506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9905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Voici la nouvelle version: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3BBD56F-B72F-A77C-BBCA-5D9FA6917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633" y="1597243"/>
            <a:ext cx="10129557" cy="4970852"/>
          </a:xfrm>
        </p:spPr>
      </p:pic>
    </p:spTree>
    <p:extLst>
      <p:ext uri="{BB962C8B-B14F-4D97-AF65-F5344CB8AC3E}">
        <p14:creationId xmlns:p14="http://schemas.microsoft.com/office/powerpoint/2010/main" val="250778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00D8D-48B3-7DA6-DCA4-F2E8E2D5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7024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2- types de tests statiques et Erreurs que ça corrige facilement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DF0FBC-1E39-F6E8-335B-3475D212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865594"/>
            <a:ext cx="9905999" cy="44869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3300" dirty="0"/>
              <a:t>Deux grands types de tests statiques: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Examen de la documentation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La spécification et les objectifs du projets sont-ils respectés?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Le code est-il bien commenté?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Bonne explication des spécifications logicielles?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Cas de tests logiques, cohérents et couvrant correctement le code?</a:t>
            </a:r>
          </a:p>
          <a:p>
            <a:pPr marL="742950" lvl="1" indent="-285750">
              <a:buFontTx/>
              <a:buChar char="-"/>
            </a:pPr>
            <a:endParaRPr lang="fr-FR" sz="2000" dirty="0"/>
          </a:p>
          <a:p>
            <a:pPr marL="285750" indent="-285750">
              <a:buFontTx/>
              <a:buChar char="-"/>
            </a:pPr>
            <a:r>
              <a:rPr lang="fr-FR" sz="2800" dirty="0"/>
              <a:t>Examen du code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Erreurs de syntaxe / structure?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Erreurs logiques / variables inutilisées?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Code inaccessible?</a:t>
            </a:r>
          </a:p>
          <a:p>
            <a:pPr marL="742950" lvl="1" indent="-285750">
              <a:buFontTx/>
              <a:buChar char="-"/>
            </a:pPr>
            <a:r>
              <a:rPr lang="fr-FR" sz="2000" dirty="0"/>
              <a:t>Faille de sécurité?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71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32" name="Rectangle 1031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7670F4F-4B59-CE03-DC13-FF0AEABA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180890" cy="1478570"/>
          </a:xfrm>
        </p:spPr>
        <p:txBody>
          <a:bodyPr>
            <a:normAutofit/>
          </a:bodyPr>
          <a:lstStyle/>
          <a:p>
            <a:r>
              <a:rPr lang="fr-FR" dirty="0"/>
              <a:t>3- Dans le passé (1970-2000)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563D0D-A087-5BE2-B694-8E39822F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33"/>
          <a:stretch/>
        </p:blipFill>
        <p:spPr bwMode="auto">
          <a:xfrm>
            <a:off x="-5597" y="10"/>
            <a:ext cx="463558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7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2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3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5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6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7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8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69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0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1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2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3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4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5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7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8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79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0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1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2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3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4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5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6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7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8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89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136CF6-37DA-E2B1-2225-5BF06214F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185988"/>
            <a:ext cx="6208629" cy="4433888"/>
          </a:xfrm>
        </p:spPr>
        <p:txBody>
          <a:bodyPr>
            <a:normAutofit/>
          </a:bodyPr>
          <a:lstStyle/>
          <a:p>
            <a:r>
              <a:rPr lang="fr-FR" dirty="0"/>
              <a:t>70-80: Aucun processus virtuel. Le code devait être imprimé, lu et corrigé à la main.</a:t>
            </a:r>
          </a:p>
          <a:p>
            <a:r>
              <a:rPr lang="fr-FR" dirty="0"/>
              <a:t>80-90: Compilateurs avancés font des vérifs. de types avant exécution. (C -&gt; Lint)</a:t>
            </a:r>
          </a:p>
          <a:p>
            <a:r>
              <a:rPr lang="fr-FR" dirty="0"/>
              <a:t>90-2000: Développement et débuts des IDE permettent de détecter des erreurs de syntaxe, de structure… 		         Avertissement directement dans l’éditeur.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AB46EC6-7089-0E4A-B6B8-3F381AACA262}"/>
              </a:ext>
            </a:extLst>
          </p:cNvPr>
          <p:cNvSpPr txBox="1"/>
          <p:nvPr/>
        </p:nvSpPr>
        <p:spPr>
          <a:xfrm>
            <a:off x="-70076" y="-34285"/>
            <a:ext cx="3769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bg1"/>
                </a:solidFill>
              </a:rPr>
              <a:t>https://</a:t>
            </a:r>
            <a:r>
              <a:rPr lang="fr-FR" sz="800" dirty="0" err="1">
                <a:solidFill>
                  <a:schemeClr val="bg1"/>
                </a:solidFill>
              </a:rPr>
              <a:t>fr.wikipedia.org</a:t>
            </a:r>
            <a:r>
              <a:rPr lang="fr-FR" sz="800" dirty="0">
                <a:solidFill>
                  <a:schemeClr val="bg1"/>
                </a:solidFill>
              </a:rPr>
              <a:t>/wiki/</a:t>
            </a:r>
            <a:r>
              <a:rPr lang="fr-FR" sz="800" dirty="0" err="1">
                <a:solidFill>
                  <a:schemeClr val="bg1"/>
                </a:solidFill>
              </a:rPr>
              <a:t>Margaret_Hamilton</a:t>
            </a:r>
            <a:r>
              <a:rPr lang="fr-FR" sz="800" dirty="0">
                <a:solidFill>
                  <a:schemeClr val="bg1"/>
                </a:solidFill>
              </a:rPr>
              <a:t>_(scientifique)</a:t>
            </a:r>
          </a:p>
        </p:txBody>
      </p:sp>
    </p:spTree>
    <p:extLst>
      <p:ext uri="{BB962C8B-B14F-4D97-AF65-F5344CB8AC3E}">
        <p14:creationId xmlns:p14="http://schemas.microsoft.com/office/powerpoint/2010/main" val="240160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F4B9820-1320-ECF6-BB6F-BD2D8743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06" y="417699"/>
            <a:ext cx="4459286" cy="1478570"/>
          </a:xfrm>
        </p:spPr>
        <p:txBody>
          <a:bodyPr>
            <a:normAutofit/>
          </a:bodyPr>
          <a:lstStyle/>
          <a:p>
            <a:pPr algn="ctr"/>
            <a:r>
              <a:rPr lang="fr-FR" sz="3200" dirty="0"/>
              <a:t>4- Aujourd’hui </a:t>
            </a:r>
            <a:br>
              <a:rPr lang="fr-FR" sz="3200" dirty="0"/>
            </a:br>
            <a:r>
              <a:rPr lang="fr-FR" sz="3200" dirty="0"/>
              <a:t>(2000 – 2020)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B1EF6-BBBC-C109-D652-CDE29F57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7" y="1678782"/>
            <a:ext cx="5521325" cy="4703762"/>
          </a:xfrm>
        </p:spPr>
        <p:txBody>
          <a:bodyPr>
            <a:noAutofit/>
          </a:bodyPr>
          <a:lstStyle/>
          <a:p>
            <a:r>
              <a:rPr lang="fr-FR" dirty="0"/>
              <a:t>2000: Mesures de qualité d’un code, analyses statiques complètes. (</a:t>
            </a:r>
            <a:r>
              <a:rPr lang="fr-FR" dirty="0" err="1"/>
              <a:t>SonarQube</a:t>
            </a:r>
            <a:r>
              <a:rPr lang="fr-FR" dirty="0"/>
              <a:t> par ex.)</a:t>
            </a:r>
          </a:p>
          <a:p>
            <a:r>
              <a:rPr lang="fr-FR" dirty="0"/>
              <a:t>2010 – Aujourd’hui: Introduction de ces méthodes dans les processus industriels et d’Intégration/Développement Continu. Systèmes de métriques et de versions, comme git. 				    Une PR demande de faire un test statique avec son équipe.</a:t>
            </a:r>
          </a:p>
        </p:txBody>
      </p:sp>
      <p:pic>
        <p:nvPicPr>
          <p:cNvPr id="2050" name="Picture 2" descr="Software Development Infographics Stock Vector - Illustration of ...">
            <a:extLst>
              <a:ext uri="{FF2B5EF4-FFF2-40B4-BE49-F238E27FC236}">
                <a16:creationId xmlns:a16="http://schemas.microsoft.com/office/drawing/2014/main" id="{FA9250ED-4A18-99E6-3271-ABAA2F9B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5563" y="700860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6971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080" name="Rectangle 307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8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B002B82-C4EE-2854-0876-A9FE7551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720" y="301017"/>
            <a:ext cx="4598985" cy="147857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5- Et pour demain?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4C2863-DFC3-7266-FAE7-BE76C81D1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0" r="33751" b="-1"/>
          <a:stretch/>
        </p:blipFill>
        <p:spPr bwMode="auto">
          <a:xfrm>
            <a:off x="-5597" y="10"/>
            <a:ext cx="64540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9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0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2" name="Rectangle 311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1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4" name="Rectangle 312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2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3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42BF9-4EAF-8F17-1EF6-A9224F1F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189" y="1644650"/>
            <a:ext cx="4598986" cy="4975226"/>
          </a:xfrm>
        </p:spPr>
        <p:txBody>
          <a:bodyPr>
            <a:normAutofit fontScale="92500"/>
          </a:bodyPr>
          <a:lstStyle/>
          <a:p>
            <a:r>
              <a:rPr lang="fr-FR" dirty="0"/>
              <a:t>IA et Apprentissage Machine: Apprentissage de modèle de programmation complexe permettant de prévoir des erreurs très subtiles et complexes.</a:t>
            </a:r>
          </a:p>
          <a:p>
            <a:r>
              <a:rPr lang="fr-FR" dirty="0"/>
              <a:t>Automatisation des processus de révisions. Fusion de tests statiques et dynamiques dans une seule analyse simultanée.</a:t>
            </a:r>
          </a:p>
          <a:p>
            <a:r>
              <a:rPr lang="fr-FR" dirty="0"/>
              <a:t>Analyses de sécurités proactives et de respect des normes industrielles.</a:t>
            </a:r>
          </a:p>
        </p:txBody>
      </p:sp>
    </p:spTree>
    <p:extLst>
      <p:ext uri="{BB962C8B-B14F-4D97-AF65-F5344CB8AC3E}">
        <p14:creationId xmlns:p14="http://schemas.microsoft.com/office/powerpoint/2010/main" val="366654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F8896-30E8-5B26-B804-D075CCE2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8952"/>
            <a:ext cx="9905998" cy="677847"/>
          </a:xfrm>
        </p:spPr>
        <p:txBody>
          <a:bodyPr/>
          <a:lstStyle/>
          <a:p>
            <a:pPr algn="ctr"/>
            <a:r>
              <a:rPr lang="fr-FR" dirty="0"/>
              <a:t>6-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C4DA6-33C3-319C-33B0-08F910B45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5048"/>
            <a:ext cx="9905999" cy="367882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Processus de correction d’erreurs et de formatage dans un programme.</a:t>
            </a:r>
          </a:p>
          <a:p>
            <a:r>
              <a:rPr lang="fr-FR" dirty="0"/>
              <a:t>Meilleur en début de cycle de développement pour prévenir les divergences entre la spécification du code et la demande initiale.</a:t>
            </a:r>
          </a:p>
          <a:p>
            <a:r>
              <a:rPr lang="fr-FR" dirty="0"/>
              <a:t>Réduis les coûts de débogages, de failles de sécurité.</a:t>
            </a:r>
          </a:p>
          <a:p>
            <a:r>
              <a:rPr lang="fr-FR" dirty="0"/>
              <a:t>Simplifie la vie des programmeurs.</a:t>
            </a:r>
          </a:p>
          <a:p>
            <a:endParaRPr lang="fr-FR" dirty="0"/>
          </a:p>
          <a:p>
            <a:r>
              <a:rPr lang="fr-FR" dirty="0"/>
              <a:t>En résumé: Avant de cliquer sur « exécuter », pensez à lire votre code, ça pourrait vous éviter des heures de </a:t>
            </a:r>
            <a:r>
              <a:rPr lang="fr-FR" dirty="0" err="1"/>
              <a:t>debugging</a:t>
            </a:r>
            <a:r>
              <a:rPr lang="fr-FR" dirty="0"/>
              <a:t>!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C90A4D-C145-8C99-9443-5A14C663D89B}"/>
              </a:ext>
            </a:extLst>
          </p:cNvPr>
          <p:cNvSpPr txBox="1"/>
          <p:nvPr/>
        </p:nvSpPr>
        <p:spPr>
          <a:xfrm>
            <a:off x="4355939" y="5042118"/>
            <a:ext cx="78360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/>
              <a:t>Bibliographie: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hlinkClick r:id="rId3"/>
              </a:rPr>
              <a:t>https://www.sonarsource.com/blog/what-is-clean-code/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>
                <a:hlinkClick r:id="rId4"/>
              </a:rPr>
              <a:t>https://www.zaptest.com/fr/les-tests-statiques-dans-les-tests-de-logiciels-quest-ce-que-cest-les-types-le-processus-les-approches-les-outils-et-plus-encore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>
                <a:hlinkClick r:id="rId5"/>
              </a:rPr>
              <a:t>https://dev.to/alphaaman/the-art-of-clean-code-java-style-and-conventions-193h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>
                <a:hlinkClick r:id="rId6"/>
              </a:rPr>
              <a:t>https://en.wikipedia.org/wiki/List_of_tools_for_static_code_analysis#Splint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>
                <a:hlinkClick r:id="rId7"/>
              </a:rPr>
              <a:t>https://www.techdogs.com/td-articles/curtain-raisers/the-past-present-and-future-of-static-application-security-testing-tools</a:t>
            </a:r>
            <a:endParaRPr lang="fr-FR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0C253-3563-1746-AD5E-436F5048755C}"/>
              </a:ext>
            </a:extLst>
          </p:cNvPr>
          <p:cNvSpPr txBox="1"/>
          <p:nvPr/>
        </p:nvSpPr>
        <p:spPr>
          <a:xfrm>
            <a:off x="1523377" y="5412119"/>
            <a:ext cx="207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Des questions?</a:t>
            </a:r>
          </a:p>
        </p:txBody>
      </p:sp>
    </p:spTree>
    <p:extLst>
      <p:ext uri="{BB962C8B-B14F-4D97-AF65-F5344CB8AC3E}">
        <p14:creationId xmlns:p14="http://schemas.microsoft.com/office/powerpoint/2010/main" val="2596919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243</TotalTime>
  <Words>518</Words>
  <Application>Microsoft Macintosh PowerPoint</Application>
  <PresentationFormat>Grand écran</PresentationFormat>
  <Paragraphs>58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Arial</vt:lpstr>
      <vt:lpstr>Menlo</vt:lpstr>
      <vt:lpstr>Tw Cen MT</vt:lpstr>
      <vt:lpstr>Circuit</vt:lpstr>
      <vt:lpstr>Chronologie et Tests Statiques dans l'Histoire</vt:lpstr>
      <vt:lpstr>1- C’est quoi?</vt:lpstr>
      <vt:lpstr>Présentation PowerPoint</vt:lpstr>
      <vt:lpstr>Voici la nouvelle version:</vt:lpstr>
      <vt:lpstr>2- types de tests statiques et Erreurs que ça corrige facilement</vt:lpstr>
      <vt:lpstr>3- Dans le passé (1970-2000)</vt:lpstr>
      <vt:lpstr>4- Aujourd’hui  (2000 – 2020)</vt:lpstr>
      <vt:lpstr>5- Et pour demain?</vt:lpstr>
      <vt:lpstr>6-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Guillon</dc:creator>
  <cp:lastModifiedBy>Lucas Guillon</cp:lastModifiedBy>
  <cp:revision>20</cp:revision>
  <dcterms:created xsi:type="dcterms:W3CDTF">2024-10-16T23:27:16Z</dcterms:created>
  <dcterms:modified xsi:type="dcterms:W3CDTF">2024-10-17T03:31:06Z</dcterms:modified>
</cp:coreProperties>
</file>