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8DD819C-7F87-46F6-B12A-CDC6F225AD6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09BB2E3-22C0-4C6B-B3BA-94E5CBC2425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 Score Predictor Using Deep Learning &amp; 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Omor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Faruque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Tanim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ID:0562210005101004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r>
              <a:rPr lang="en-US" b="1" baseline="30000" dirty="0" smtClean="0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saved as .h5 file</a:t>
            </a:r>
          </a:p>
          <a:p>
            <a:r>
              <a:rPr lang="en-US" dirty="0" smtClean="0"/>
              <a:t>Flask app deployed locally (can also be hosted on platforms like Render or </a:t>
            </a:r>
            <a:r>
              <a:rPr lang="en-US" dirty="0" err="1" smtClean="0"/>
              <a:t>Heroku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encoders and </a:t>
            </a:r>
            <a:r>
              <a:rPr lang="en-US" dirty="0" err="1" smtClean="0"/>
              <a:t>scaler</a:t>
            </a:r>
            <a:r>
              <a:rPr lang="en-US" dirty="0" smtClean="0"/>
              <a:t> saved using </a:t>
            </a:r>
            <a:r>
              <a:rPr lang="en-US" dirty="0" err="1" smtClean="0"/>
              <a:t>joblib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Dropdowns auto-populated from dataset</a:t>
            </a:r>
          </a:p>
          <a:p>
            <a:r>
              <a:rPr lang="en-US" sz="2000" dirty="0" smtClean="0"/>
              <a:t>Submit form → Predicts innings score</a:t>
            </a:r>
          </a:p>
          <a:p>
            <a:r>
              <a:rPr lang="en-US" sz="2000" dirty="0" smtClean="0"/>
              <a:t>Prediction displayed dynamically</a:t>
            </a:r>
          </a:p>
          <a:p>
            <a:endParaRPr lang="en-US" sz="2000" dirty="0"/>
          </a:p>
        </p:txBody>
      </p:sp>
      <p:pic>
        <p:nvPicPr>
          <p:cNvPr id="4" name="Picture 3" descr="p3.JPG"/>
          <p:cNvPicPr>
            <a:picLocks noChangeAspect="1"/>
          </p:cNvPicPr>
          <p:nvPr/>
        </p:nvPicPr>
        <p:blipFill>
          <a:blip r:embed="rId2"/>
          <a:srcRect l="9528" t="16374" r="5481" b="6567"/>
          <a:stretch>
            <a:fillRect/>
          </a:stretch>
        </p:blipFill>
        <p:spPr>
          <a:xfrm>
            <a:off x="609600" y="2743200"/>
            <a:ext cx="76962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010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categorical features accurately.</a:t>
            </a:r>
          </a:p>
          <a:p>
            <a:r>
              <a:rPr lang="en-US" dirty="0" err="1" smtClean="0"/>
              <a:t>Overfitting</a:t>
            </a:r>
            <a:r>
              <a:rPr lang="en-US" dirty="0" smtClean="0"/>
              <a:t> in early experiments.</a:t>
            </a:r>
          </a:p>
          <a:p>
            <a:r>
              <a:rPr lang="en-US" dirty="0" smtClean="0"/>
              <a:t>Integrating ML model into Flask app smoothly.</a:t>
            </a:r>
          </a:p>
          <a:p>
            <a:r>
              <a:rPr lang="en-US" dirty="0" smtClean="0"/>
              <a:t>User input validation in the UI.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LSTM or RNN for sequential ball-by-ball predictions.</a:t>
            </a:r>
          </a:p>
          <a:p>
            <a:r>
              <a:rPr lang="en-US" dirty="0" smtClean="0"/>
              <a:t>Include more features like </a:t>
            </a:r>
            <a:r>
              <a:rPr lang="en-US" dirty="0" err="1" smtClean="0"/>
              <a:t>overs</a:t>
            </a:r>
            <a:r>
              <a:rPr lang="en-US" dirty="0" smtClean="0"/>
              <a:t>, current score, wickets.</a:t>
            </a:r>
          </a:p>
          <a:p>
            <a:r>
              <a:rPr lang="en-US" dirty="0" smtClean="0"/>
              <a:t>Deploy on cloud (Render, </a:t>
            </a:r>
            <a:r>
              <a:rPr lang="en-US" dirty="0" err="1" smtClean="0"/>
              <a:t>Heroku</a:t>
            </a:r>
            <a:r>
              <a:rPr lang="en-US" dirty="0" smtClean="0"/>
              <a:t>, AWS).</a:t>
            </a:r>
          </a:p>
          <a:p>
            <a:r>
              <a:rPr lang="en-US" dirty="0" smtClean="0"/>
              <a:t>Add user authentication for profile-based prediction tracking.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Accurately predicting team scores in IPL matches is challenging.</a:t>
            </a:r>
          </a:p>
          <a:p>
            <a:r>
              <a:rPr lang="en-US" dirty="0" smtClean="0"/>
              <a:t>Useful for fantasy leagues, match analysis, and broadcasters.</a:t>
            </a:r>
          </a:p>
          <a:p>
            <a:r>
              <a:rPr lang="en-US" dirty="0" smtClean="0"/>
              <a:t>Need for a fast, real-time, and web-accessible predictive tool.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machine learning model to predict IPL innings scores.</a:t>
            </a:r>
          </a:p>
          <a:p>
            <a:r>
              <a:rPr lang="en-US" dirty="0" smtClean="0"/>
              <a:t>Use player, team, and venue data as inputs.</a:t>
            </a:r>
          </a:p>
          <a:p>
            <a:r>
              <a:rPr lang="en-US" dirty="0" smtClean="0"/>
              <a:t>Deploy the model as a Flask web app for easy user interaction.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Geeksforgeeks</a:t>
            </a:r>
            <a:r>
              <a:rPr lang="en-US" dirty="0" smtClean="0"/>
              <a:t>(ipl_data.csv)</a:t>
            </a:r>
          </a:p>
          <a:p>
            <a:r>
              <a:rPr lang="en-US" dirty="0" smtClean="0"/>
              <a:t>Columns used:</a:t>
            </a:r>
          </a:p>
          <a:p>
            <a:r>
              <a:rPr lang="en-US" dirty="0" smtClean="0"/>
              <a:t>Venue, Batting Team, Bowling Team</a:t>
            </a:r>
          </a:p>
          <a:p>
            <a:r>
              <a:rPr lang="en-US" dirty="0" smtClean="0"/>
              <a:t>Batsman, Bowler</a:t>
            </a:r>
          </a:p>
          <a:p>
            <a:r>
              <a:rPr lang="en-US" dirty="0" smtClean="0"/>
              <a:t>Total runs (target variable)</a:t>
            </a:r>
          </a:p>
          <a:p>
            <a:r>
              <a:rPr lang="en-US" dirty="0" smtClean="0"/>
              <a:t>Columns dropped:</a:t>
            </a:r>
          </a:p>
          <a:p>
            <a:r>
              <a:rPr lang="en-US" dirty="0" smtClean="0"/>
              <a:t>['date', 'runs', 'wickets', '</a:t>
            </a:r>
            <a:r>
              <a:rPr lang="en-US" dirty="0" err="1" smtClean="0"/>
              <a:t>overs</a:t>
            </a:r>
            <a:r>
              <a:rPr lang="en-US" dirty="0" smtClean="0"/>
              <a:t>', 'runs_last_5', 'wickets_last_5', 'mid', 'striker', 'non-striker']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Encoding for:</a:t>
            </a:r>
          </a:p>
          <a:p>
            <a:r>
              <a:rPr lang="en-US" dirty="0" smtClean="0"/>
              <a:t>Venue</a:t>
            </a:r>
          </a:p>
          <a:p>
            <a:r>
              <a:rPr lang="en-US" dirty="0" smtClean="0"/>
              <a:t>Batting Team</a:t>
            </a:r>
          </a:p>
          <a:p>
            <a:r>
              <a:rPr lang="en-US" dirty="0" smtClean="0"/>
              <a:t>Bowling Team</a:t>
            </a:r>
          </a:p>
          <a:p>
            <a:r>
              <a:rPr lang="en-US" dirty="0" smtClean="0"/>
              <a:t>Batsman</a:t>
            </a:r>
          </a:p>
          <a:p>
            <a:r>
              <a:rPr lang="en-US" dirty="0" smtClean="0"/>
              <a:t>Bowler</a:t>
            </a:r>
          </a:p>
          <a:p>
            <a:r>
              <a:rPr lang="en-US" dirty="0" smtClean="0"/>
              <a:t>Feature Scaling using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r>
              <a:rPr lang="en-US" dirty="0" smtClean="0"/>
              <a:t>Train-Test Split (70%-30%)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Framework: </a:t>
            </a:r>
            <a:r>
              <a:rPr lang="en-US" dirty="0" err="1" smtClean="0"/>
              <a:t>TensorFlow</a:t>
            </a:r>
            <a:r>
              <a:rPr lang="en-US" dirty="0" smtClean="0"/>
              <a:t> +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b="1" dirty="0" smtClean="0"/>
              <a:t>Input Layer:</a:t>
            </a:r>
            <a:r>
              <a:rPr lang="en-US" dirty="0" smtClean="0"/>
              <a:t> 5 features</a:t>
            </a:r>
          </a:p>
          <a:p>
            <a:r>
              <a:rPr lang="en-US" b="1" dirty="0" smtClean="0"/>
              <a:t>Hidden Layers:</a:t>
            </a:r>
            <a:endParaRPr lang="en-US" dirty="0" smtClean="0"/>
          </a:p>
          <a:p>
            <a:r>
              <a:rPr lang="en-US" dirty="0" smtClean="0"/>
              <a:t>Dense (512 neurons,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Dense (216 neurons, 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Output Layer:</a:t>
            </a:r>
            <a:r>
              <a:rPr lang="en-US" dirty="0" smtClean="0"/>
              <a:t> 1 neuron (Linear Activation)</a:t>
            </a:r>
          </a:p>
          <a:p>
            <a:r>
              <a:rPr lang="en-US" b="1" dirty="0" smtClean="0"/>
              <a:t>Loss Function:</a:t>
            </a:r>
            <a:r>
              <a:rPr lang="en-US" dirty="0" smtClean="0"/>
              <a:t> Huber Loss</a:t>
            </a:r>
          </a:p>
          <a:p>
            <a:r>
              <a:rPr lang="en-US" b="1" dirty="0" smtClean="0"/>
              <a:t>Optimizer:</a:t>
            </a:r>
            <a:r>
              <a:rPr lang="en-US" dirty="0" smtClean="0"/>
              <a:t> Adam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5410200" cy="1477963"/>
          </a:xfrm>
        </p:spPr>
        <p:txBody>
          <a:bodyPr/>
          <a:lstStyle/>
          <a:p>
            <a:r>
              <a:rPr lang="en-US" sz="2000" dirty="0" smtClean="0"/>
              <a:t>Epochs: 50</a:t>
            </a:r>
          </a:p>
          <a:p>
            <a:r>
              <a:rPr lang="en-US" sz="2000" dirty="0" smtClean="0"/>
              <a:t>Batch Size: 64</a:t>
            </a:r>
          </a:p>
          <a:p>
            <a:r>
              <a:rPr lang="en-US" sz="2000" dirty="0" smtClean="0"/>
              <a:t>Evaluation on validation set (30% split)</a:t>
            </a:r>
          </a:p>
          <a:p>
            <a:r>
              <a:rPr lang="en-US" sz="2000" dirty="0" smtClean="0"/>
              <a:t>Monitoring performance using loss values.</a:t>
            </a:r>
          </a:p>
          <a:p>
            <a:endParaRPr lang="en-US" dirty="0"/>
          </a:p>
        </p:txBody>
      </p:sp>
      <p:pic>
        <p:nvPicPr>
          <p:cNvPr id="4" name="Picture 3" descr="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229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Web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used for building web server.</a:t>
            </a:r>
          </a:p>
          <a:p>
            <a:r>
              <a:rPr lang="en-US" dirty="0" smtClean="0"/>
              <a:t>HTML form for user inputs:</a:t>
            </a:r>
          </a:p>
          <a:p>
            <a:r>
              <a:rPr lang="en-US" dirty="0" smtClean="0"/>
              <a:t>Venue, Batting Team, Bowling Team, Batsman, Bowler</a:t>
            </a:r>
          </a:p>
          <a:p>
            <a:r>
              <a:rPr lang="en-US" dirty="0" smtClean="0"/>
              <a:t>Encodes input using saved </a:t>
            </a:r>
            <a:r>
              <a:rPr lang="en-US" dirty="0" err="1" smtClean="0"/>
              <a:t>LabelEncoders</a:t>
            </a:r>
            <a:r>
              <a:rPr lang="en-US" dirty="0" smtClean="0"/>
              <a:t> and </a:t>
            </a:r>
            <a:r>
              <a:rPr lang="en-US" dirty="0" err="1" smtClean="0"/>
              <a:t>Scaler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Predicts score using trained model.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1371599"/>
          </a:xfrm>
        </p:spPr>
        <p:txBody>
          <a:bodyPr/>
          <a:lstStyle/>
          <a:p>
            <a:r>
              <a:rPr lang="en-US" sz="2000" dirty="0" smtClean="0"/>
              <a:t>Loads trained model and encoders.</a:t>
            </a:r>
          </a:p>
          <a:p>
            <a:r>
              <a:rPr lang="en-US" sz="2000" dirty="0" smtClean="0"/>
              <a:t>Handles GET (form load) and POST (form submit).</a:t>
            </a:r>
          </a:p>
          <a:p>
            <a:r>
              <a:rPr lang="en-US" sz="2000" dirty="0" smtClean="0"/>
              <a:t>Predicts and returns result to template.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4238625" cy="4114800"/>
          </a:xfrm>
          <a:prstGeom prst="rect">
            <a:avLst/>
          </a:prstGeom>
        </p:spPr>
      </p:pic>
      <p:pic>
        <p:nvPicPr>
          <p:cNvPr id="9" name="Picture 8" descr="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743200"/>
            <a:ext cx="4953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</TotalTime>
  <Words>406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Foundry</vt:lpstr>
      <vt:lpstr>IPL Score Predictor Using Deep Learning &amp; Flask</vt:lpstr>
      <vt:lpstr>Problem Statement</vt:lpstr>
      <vt:lpstr>Objective</vt:lpstr>
      <vt:lpstr>Dataset Used</vt:lpstr>
      <vt:lpstr>Data Preprocessing</vt:lpstr>
      <vt:lpstr>Model Architecture</vt:lpstr>
      <vt:lpstr>Model Training</vt:lpstr>
      <vt:lpstr>Flask Web App</vt:lpstr>
      <vt:lpstr>Backend </vt:lpstr>
      <vt:lpstr>Deployment  </vt:lpstr>
      <vt:lpstr>UI Demonstration</vt:lpstr>
      <vt:lpstr>Results</vt:lpstr>
      <vt:lpstr>Limitation</vt:lpstr>
      <vt:lpstr>Future Improvements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Score Predictor Using Deep Learning &amp; Flask</dc:title>
  <dc:creator>PC</dc:creator>
  <cp:lastModifiedBy>PC</cp:lastModifiedBy>
  <cp:revision>7</cp:revision>
  <dcterms:created xsi:type="dcterms:W3CDTF">2025-07-07T17:49:19Z</dcterms:created>
  <dcterms:modified xsi:type="dcterms:W3CDTF">2025-07-07T18:15:20Z</dcterms:modified>
</cp:coreProperties>
</file>