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3F950-08B6-46CB-8F5A-415009E6FC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43D804-0FC4-40E0-8C1B-6BD097B81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6DBAD-EA38-4905-AD68-09DD26A69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7142D-1B79-4253-9C5D-22D155FDF4B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13CDD-EA39-44F3-8FBF-6140AB900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CBF90-02AC-4E69-B246-7CFD1D93C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19113-C20D-4229-9BB3-56828B599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40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29A11-E14E-46B6-967B-02E054918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55D399-7B9D-454A-96F1-1E579E417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B2FC9-9541-4945-BFFD-378F1E5B2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7142D-1B79-4253-9C5D-22D155FDF4B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4F0ED-E55D-40E1-9C68-9B9D171A2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FF23B-5830-4CA2-AB69-4B10A1231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19113-C20D-4229-9BB3-56828B599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63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5474C9-555E-44F7-BB15-D51AE7D453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6D830F-AA44-4B39-A133-93FDB3207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6CC57-0317-4B78-9549-23F25E7B9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7142D-1B79-4253-9C5D-22D155FDF4B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C1567-ADA6-49D7-B82C-951B9DEF3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D75D1-4C30-482D-8095-E17CE1678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19113-C20D-4229-9BB3-56828B599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70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C28CF-4C85-4AC7-A180-582CA46D5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EC7B9-5C8B-4D50-A613-E0A771BCD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50337-6A7C-48AE-8D17-635734537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7142D-1B79-4253-9C5D-22D155FDF4B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DC2FB-7E69-41D8-B382-712203E79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A53C8-46F8-4CAB-935D-F53B7E55C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19113-C20D-4229-9BB3-56828B599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296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630D1-873C-4A42-A7B2-9E0CEAA75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64E52-9E31-41A1-80C9-BC607A924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F0252-C911-4BEE-96B7-3FF3C6EB6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7142D-1B79-4253-9C5D-22D155FDF4B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339CA-AECC-4861-8A13-6B015321E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B2980-BF88-4B28-B85E-5D8C6E16D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19113-C20D-4229-9BB3-56828B599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249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25734-0C4C-4852-981F-92A8E115E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CAAB3-7D94-4D53-AC5D-45EDCA2D3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B80247-A1A3-4300-9EF9-1D6EB9297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5F0A3-C74D-44CB-A1BE-7BE397C6F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7142D-1B79-4253-9C5D-22D155FDF4B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424ACD-C57C-42C6-8D1F-361ABF56E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E95597-5F3A-46E5-922E-B340F15E4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19113-C20D-4229-9BB3-56828B599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56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5604E-296E-4C1F-ACB1-E0149980A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A4064-CC9C-4F97-A894-8F20868E2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BBC1A-7C3A-4E08-83EA-50EDC7E9B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2EC0A8-E275-43FA-B346-C5AC3A6DE8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D7B12A-23FC-4937-855C-041CBC82CD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2807C5-F016-4E18-82A2-3F47F906B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7142D-1B79-4253-9C5D-22D155FDF4B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DCEA13-8E8A-4BB4-A21D-B92201AF2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CDD321-1C94-4740-85A8-BA46C51C8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19113-C20D-4229-9BB3-56828B599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557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5EB11-068F-488A-A6B0-21249B6BB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751E84-86DB-4028-8FA1-3EDFD95AB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7142D-1B79-4253-9C5D-22D155FDF4B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9501FD-92E5-4459-BFDB-5FD4E2478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BC8764-F308-4E64-9AE9-D34218DE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19113-C20D-4229-9BB3-56828B599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00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BE520A-2D5C-430C-A8B1-5191E42F6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7142D-1B79-4253-9C5D-22D155FDF4B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C23947-EE3D-4E38-A548-A43B29F70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3B1EB6-FB20-4333-BB2D-FCEE02793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19113-C20D-4229-9BB3-56828B599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80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AB844-3CC8-4898-9142-31FEE8175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175F7-68AA-4D69-A8C3-48409DF2D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25C1C-84D6-466A-80AE-46BD9A0A7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949D51-75CC-42E6-835F-E9CFA1D09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7142D-1B79-4253-9C5D-22D155FDF4B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F2A2BB-874E-4C5A-B677-DD5846933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BE271F-49AF-4424-B704-FAF3BADCC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19113-C20D-4229-9BB3-56828B599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23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47A77-6C89-4BED-92FD-7389266DE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512A15-53EC-489A-942B-33026365EC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F616F4-10B5-40A7-8F60-BB18FAFE3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035A4-B064-4215-A638-5DE7F8762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7142D-1B79-4253-9C5D-22D155FDF4B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859D7F-668F-4BE1-A7D5-530764432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21488-4D15-4FAA-AC02-7A9E77E94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19113-C20D-4229-9BB3-56828B599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06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B276E-99E5-4956-A0B7-F03DEF3C5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CDB7B-7A29-418E-8057-F705F3A8C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8DA6B-55E2-4E6C-A956-DA49EB1E19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7142D-1B79-4253-9C5D-22D155FDF4B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31B31-7603-4D66-ABD3-DC8C0AE66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9CC84-FF43-403F-A317-00B40DB607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19113-C20D-4229-9BB3-56828B599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53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3618B-573F-4CD4-8F81-97C12F46A9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asdassaassad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85EBFF-4A70-4685-8D95-5F009BE498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22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asdassaassad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asdassaassad</dc:title>
  <dc:creator>Logon Aluno</dc:creator>
  <cp:lastModifiedBy>Logon Aluno</cp:lastModifiedBy>
  <cp:revision>1</cp:revision>
  <dcterms:created xsi:type="dcterms:W3CDTF">2024-03-26T12:36:45Z</dcterms:created>
  <dcterms:modified xsi:type="dcterms:W3CDTF">2024-03-26T12:36:49Z</dcterms:modified>
</cp:coreProperties>
</file>