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4168-22AF-4574-87DD-4033C78BA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30FDF-0D08-4E6D-986D-E148FFCB9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DD0F5-E440-4904-A289-B3D927FA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007F-6B1F-4FB5-8FCA-D1B5B3E71B4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B675F-652C-40A6-9052-BB0D64D6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CD17E-8DDC-4FCC-8C33-A24FBBA6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D0F2-D0C0-4E2E-856F-B20E72E5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2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0CFC-8BB3-420F-B902-7E00378A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0992B-D8D2-4D57-8C90-AB030FC83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3AA75-CB6F-4581-B943-CC1EEA03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007F-6B1F-4FB5-8FCA-D1B5B3E71B4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DFE52-7553-4A8A-9B7C-FC1EFC05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98DD8-AEC5-4893-BBB3-9568AAA8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D0F2-D0C0-4E2E-856F-B20E72E5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AC3F3-AD06-4817-8D4E-AB9B1E337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30859-F949-47C4-9453-EAC3E806B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486A8-EC8D-498F-8799-48CAC1188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007F-6B1F-4FB5-8FCA-D1B5B3E71B4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2E135-1CBC-4374-AFC7-7B9C3A01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6CDF4-9B29-4062-BD17-D03ED0FB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D0F2-D0C0-4E2E-856F-B20E72E5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0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35D9-B294-419D-8188-EF3D3798E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CD835-3586-4FD5-9510-B516B1614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AA0CC-D3E1-42A1-9B79-E4B73C00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007F-6B1F-4FB5-8FCA-D1B5B3E71B4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AD903-DF2E-4DB3-BA25-ECED2204C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732C3-6232-4C1C-B414-7B7DF716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D0F2-D0C0-4E2E-856F-B20E72E5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7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5585-BE51-405F-8E73-1145A4B6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C2749-FA68-4C4A-B228-7BA03D7D2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ECE56-3C66-475B-9FF6-9C205EFA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007F-6B1F-4FB5-8FCA-D1B5B3E71B4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F357C-325A-4811-93A3-D2E7465CC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0525F-F846-4536-8C8F-C1037130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D0F2-D0C0-4E2E-856F-B20E72E5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5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1A02-BB36-4B99-A4F6-2FDBDAA8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9E3E-9045-4AD0-B91D-BEC1CA8E3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7AC2F-B09C-492F-B393-72A051187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3C001-CABD-403C-B955-4D9F0521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007F-6B1F-4FB5-8FCA-D1B5B3E71B4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21CCF-E59E-4B8C-896F-DFF52B95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E86FC-39D5-4F80-879E-BCDA7D5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D0F2-D0C0-4E2E-856F-B20E72E5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0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E7A3-5A7F-4D5F-A920-E542DBE92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C4250-F0D5-4283-B63E-BC6DAC260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4E25E-F25A-46F5-8063-DDA5B0930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1E0A6-60A7-4DC6-BC66-85EDF6B25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79F6F-3143-4CE1-AB34-6E36DAFD6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8B91B-AFD8-40FE-BBDA-CFE49C8B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007F-6B1F-4FB5-8FCA-D1B5B3E71B4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F39CBA-8D0B-4155-9E82-0B4765766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3B989-DB3A-4B59-8B6B-98E16F27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D0F2-D0C0-4E2E-856F-B20E72E5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4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519C-FF92-4A5A-AB6D-6C1DB8E0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A2230-75A7-4A5E-9A22-046C9C01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007F-6B1F-4FB5-8FCA-D1B5B3E71B4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5B9D8-9BD1-4324-8A99-CEE9C8A2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3E7A6-156B-424E-90DF-8E4BAF11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D0F2-D0C0-4E2E-856F-B20E72E5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9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F89D84-386C-42D5-A90A-F68A4CC7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007F-6B1F-4FB5-8FCA-D1B5B3E71B4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9212A-7DAD-46BD-8C25-9B5EE072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F3F28-6D2D-4866-8B64-6DBE6586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D0F2-D0C0-4E2E-856F-B20E72E5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8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39EB-F350-4A2D-B2CE-4C395582D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E5C1-3AC0-487F-8456-DCB7AB954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4D636-A478-4B09-94EB-F8E6D0C9F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56A83-111B-4E38-8F88-8164B6A7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007F-6B1F-4FB5-8FCA-D1B5B3E71B4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56D05-B635-4840-AE3D-3FE3D889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33821-92EB-464A-B20E-C50379C0A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D0F2-D0C0-4E2E-856F-B20E72E5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6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871C-E508-4870-9BBF-B8B9562F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C2AB9-922A-4B15-9A29-9A54DBE96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7C7BB-69CC-477B-BF51-EEFF545A7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43E09-5120-4C0B-BC59-7C020839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007F-6B1F-4FB5-8FCA-D1B5B3E71B4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014C9-1FA0-4F42-99C3-17BAD635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8BE7B-D847-426A-BAF1-524630A9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D0F2-D0C0-4E2E-856F-B20E72E5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7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36AA2-59C7-4575-B6D5-2145DE5A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EC1ED-553A-4108-822F-599ADF680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9B8F0-C592-4A77-B140-4EC6E80B0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5007F-6B1F-4FB5-8FCA-D1B5B3E71B4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CDB45-A86F-4F55-9B6B-2F74681F9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19E21-32AF-400A-8370-91928B455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7D0F2-D0C0-4E2E-856F-B20E72E5F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2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5224-9291-48D0-BAE0-6E2F66A20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Documento de abertura de projeto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2D5FE-E8A0-408C-9FD1-CC942CA56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CHALLENGE - 2024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10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Documento de abertura de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Documentod e abertura de projeto</dc:title>
  <dc:creator>Logon Aluno</dc:creator>
  <cp:lastModifiedBy>Logon Aluno</cp:lastModifiedBy>
  <cp:revision>2</cp:revision>
  <dcterms:created xsi:type="dcterms:W3CDTF">2024-03-19T12:27:34Z</dcterms:created>
  <dcterms:modified xsi:type="dcterms:W3CDTF">2024-03-19T12:28:18Z</dcterms:modified>
</cp:coreProperties>
</file>