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9" r:id="rId3"/>
    <p:sldId id="270" r:id="rId4"/>
    <p:sldId id="257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06CA1-7769-4026-A58D-CD70C63EACF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04834-CA0B-4BB7-A01F-D9AE53B1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48F69E6-1FD9-424F-B46F-84B364AEE4B1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ACF-B07C-48F7-9FFC-10CCF08925B8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02E9-A5E5-4962-BDAE-EFE63CE434D4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ED72-CA80-47FE-B4F3-10ECF3ECC8D2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4CA6E74-7863-40CA-B6CD-EB9158FA0635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7423-F618-4E18-B8F2-8F9DB1763682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A92F-52D5-46F5-BA1D-549C12F941F8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4CAA-8C0F-47AA-BB75-2AF90225AE39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B31C-4DF0-4896-ABA8-72F5682B7042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8D8D-AD13-4D61-BF9C-DA0EEF57B101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BE0C-CED5-40D5-8522-8A6C54E36DC4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F6E376-378F-4E31-B56B-81F8A6E6179C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medium.com/@sdmalfian/tutorial-flowgorithm-bahasa-indonesia-part-1-43bb8075c77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953200" cy="1152128"/>
          </a:xfrm>
        </p:spPr>
        <p:txBody>
          <a:bodyPr>
            <a:noAutofit/>
          </a:bodyPr>
          <a:lstStyle/>
          <a:p>
            <a:r>
              <a:rPr lang="en-US" sz="4400" b="1" dirty="0" err="1" smtClean="0"/>
              <a:t>Flowgorithm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Wahju Tjahjo Saputro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42F1-2183-490C-8A7C-4ADA3555E59F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80728"/>
            <a:ext cx="1839804" cy="180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 err="1" smtClean="0"/>
              <a:t>Lahirnya</a:t>
            </a:r>
            <a:r>
              <a:rPr lang="en-ID" sz="4400" b="1" dirty="0" smtClean="0"/>
              <a:t> </a:t>
            </a:r>
            <a:r>
              <a:rPr lang="en-ID" sz="4400" b="1" dirty="0" err="1" smtClean="0"/>
              <a:t>Flowgorithm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ED72-CA80-47FE-B4F3-10ECF3ECC8D2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D" sz="2800" dirty="0" err="1" smtClean="0"/>
              <a:t>Dibuat</a:t>
            </a:r>
            <a:r>
              <a:rPr lang="en-ID" sz="2800" dirty="0" smtClean="0"/>
              <a:t> </a:t>
            </a:r>
            <a:r>
              <a:rPr lang="en-ID" sz="2800" dirty="0" err="1" smtClean="0"/>
              <a:t>oleh</a:t>
            </a:r>
            <a:r>
              <a:rPr lang="en-ID" sz="2800" dirty="0" smtClean="0"/>
              <a:t> Devin Cook di </a:t>
            </a:r>
            <a:r>
              <a:rPr lang="en-ID" sz="2800" dirty="0" err="1" smtClean="0"/>
              <a:t>Universitas</a:t>
            </a:r>
            <a:r>
              <a:rPr lang="en-ID" sz="2800" dirty="0" smtClean="0"/>
              <a:t> </a:t>
            </a:r>
            <a:r>
              <a:rPr lang="en-ID" sz="2800" dirty="0" err="1" smtClean="0"/>
              <a:t>Negeri</a:t>
            </a:r>
            <a:r>
              <a:rPr lang="en-ID" sz="2800" dirty="0" smtClean="0"/>
              <a:t> Sacramento </a:t>
            </a:r>
            <a:r>
              <a:rPr lang="en-ID" sz="2800" dirty="0" err="1" smtClean="0"/>
              <a:t>tahun</a:t>
            </a:r>
            <a:r>
              <a:rPr lang="en-ID" sz="2800" dirty="0" smtClean="0"/>
              <a:t> 2017</a:t>
            </a:r>
          </a:p>
          <a:p>
            <a:r>
              <a:rPr lang="en-ID" sz="2800" dirty="0" err="1" smtClean="0"/>
              <a:t>Saat</a:t>
            </a:r>
            <a:r>
              <a:rPr lang="en-ID" sz="2800" dirty="0" smtClean="0"/>
              <a:t> </a:t>
            </a:r>
            <a:r>
              <a:rPr lang="en-ID" sz="2800" dirty="0" err="1" smtClean="0"/>
              <a:t>ini</a:t>
            </a:r>
            <a:r>
              <a:rPr lang="en-ID" sz="2800" dirty="0" smtClean="0"/>
              <a:t> </a:t>
            </a:r>
            <a:r>
              <a:rPr lang="en-ID" sz="2800" dirty="0" err="1" smtClean="0"/>
              <a:t>Flowgorithm</a:t>
            </a:r>
            <a:r>
              <a:rPr lang="en-ID" sz="2800" dirty="0" smtClean="0"/>
              <a:t> </a:t>
            </a:r>
            <a:r>
              <a:rPr lang="en-ID" sz="2800" dirty="0" err="1" smtClean="0"/>
              <a:t>masuk</a:t>
            </a:r>
            <a:r>
              <a:rPr lang="en-ID" sz="2800" dirty="0" smtClean="0"/>
              <a:t> </a:t>
            </a:r>
            <a:r>
              <a:rPr lang="en-ID" sz="2800" dirty="0" err="1" smtClean="0"/>
              <a:t>versi</a:t>
            </a:r>
            <a:r>
              <a:rPr lang="en-ID" sz="2800" dirty="0" smtClean="0"/>
              <a:t> 4.0 </a:t>
            </a:r>
            <a:r>
              <a:rPr lang="en-ID" sz="2800" dirty="0" err="1" smtClean="0"/>
              <a:t>untuk</a:t>
            </a:r>
            <a:r>
              <a:rPr lang="en-ID" sz="2800" dirty="0" smtClean="0"/>
              <a:t> Windows</a:t>
            </a:r>
          </a:p>
          <a:p>
            <a:r>
              <a:rPr lang="en-ID" sz="2800" dirty="0" err="1" smtClean="0"/>
              <a:t>Kelebihan</a:t>
            </a:r>
            <a:r>
              <a:rPr lang="en-ID" sz="2800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D" sz="2500" dirty="0"/>
              <a:t>F</a:t>
            </a:r>
            <a:r>
              <a:rPr lang="en-ID" sz="2500" dirty="0" smtClean="0"/>
              <a:t>lowchart yang </a:t>
            </a:r>
            <a:r>
              <a:rPr lang="en-ID" sz="2500" dirty="0" err="1" smtClean="0"/>
              <a:t>dibuat</a:t>
            </a:r>
            <a:r>
              <a:rPr lang="en-ID" sz="2500" dirty="0" smtClean="0"/>
              <a:t> </a:t>
            </a:r>
            <a:r>
              <a:rPr lang="en-ID" sz="2500" dirty="0" err="1" smtClean="0"/>
              <a:t>dapat</a:t>
            </a:r>
            <a:r>
              <a:rPr lang="en-ID" sz="2500" dirty="0" smtClean="0"/>
              <a:t> </a:t>
            </a:r>
            <a:r>
              <a:rPr lang="en-ID" sz="2500" dirty="0" err="1" smtClean="0"/>
              <a:t>dirunning</a:t>
            </a:r>
            <a:r>
              <a:rPr lang="en-ID" sz="2500" dirty="0" smtClean="0"/>
              <a:t> / </a:t>
            </a:r>
            <a:r>
              <a:rPr lang="en-ID" sz="2500" dirty="0" err="1" smtClean="0"/>
              <a:t>eksekusi</a:t>
            </a:r>
            <a:r>
              <a:rPr lang="en-ID" sz="2500" dirty="0" smtClean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D" sz="2500" dirty="0" err="1" smtClean="0"/>
              <a:t>Didukung</a:t>
            </a:r>
            <a:r>
              <a:rPr lang="en-ID" sz="2500" dirty="0" smtClean="0"/>
              <a:t> </a:t>
            </a:r>
            <a:r>
              <a:rPr lang="en-ID" sz="2500" dirty="0" err="1" smtClean="0"/>
              <a:t>banyak</a:t>
            </a:r>
            <a:r>
              <a:rPr lang="en-ID" sz="2500" dirty="0" smtClean="0"/>
              <a:t> </a:t>
            </a:r>
            <a:r>
              <a:rPr lang="en-ID" sz="2500" dirty="0" err="1" smtClean="0"/>
              <a:t>bahasa</a:t>
            </a:r>
            <a:r>
              <a:rPr lang="en-ID" sz="2500" dirty="0" smtClean="0"/>
              <a:t> </a:t>
            </a:r>
            <a:r>
              <a:rPr lang="en-ID" sz="2500" dirty="0" err="1" smtClean="0"/>
              <a:t>pemrograman</a:t>
            </a:r>
            <a:r>
              <a:rPr lang="en-ID" sz="2500" dirty="0" smtClean="0"/>
              <a:t>: C++, C#, Java, </a:t>
            </a:r>
            <a:r>
              <a:rPr lang="en-ID" sz="2500" dirty="0" err="1" smtClean="0"/>
              <a:t>Javascript</a:t>
            </a:r>
            <a:r>
              <a:rPr lang="en-ID" sz="2500" dirty="0" smtClean="0"/>
              <a:t>, PHP, Python, Visual Basic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D" sz="2500" dirty="0" err="1" smtClean="0"/>
              <a:t>Bahasa</a:t>
            </a:r>
            <a:r>
              <a:rPr lang="en-ID" sz="2500" dirty="0" smtClean="0"/>
              <a:t> </a:t>
            </a:r>
            <a:r>
              <a:rPr lang="en-ID" sz="2500" dirty="0" err="1" smtClean="0"/>
              <a:t>bisa</a:t>
            </a:r>
            <a:r>
              <a:rPr lang="en-ID" sz="2500" dirty="0" smtClean="0"/>
              <a:t> </a:t>
            </a:r>
            <a:r>
              <a:rPr lang="en-ID" sz="2500" dirty="0" err="1" smtClean="0"/>
              <a:t>dipilih</a:t>
            </a:r>
            <a:r>
              <a:rPr lang="en-ID" sz="2500" dirty="0" smtClean="0"/>
              <a:t> </a:t>
            </a:r>
            <a:r>
              <a:rPr lang="en-ID" sz="2500" dirty="0" err="1" smtClean="0"/>
              <a:t>sesuai</a:t>
            </a:r>
            <a:r>
              <a:rPr lang="en-ID" sz="2500" dirty="0" smtClean="0"/>
              <a:t> </a:t>
            </a:r>
            <a:r>
              <a:rPr lang="en-ID" sz="2500" dirty="0" err="1" smtClean="0"/>
              <a:t>negara</a:t>
            </a:r>
            <a:r>
              <a:rPr lang="en-ID" sz="2500" dirty="0" smtClean="0"/>
              <a:t> </a:t>
            </a:r>
            <a:r>
              <a:rPr lang="en-ID" sz="2500" dirty="0" err="1" smtClean="0"/>
              <a:t>pengguna</a:t>
            </a:r>
            <a:r>
              <a:rPr lang="en-ID" sz="2500" dirty="0" smtClean="0"/>
              <a:t>, </a:t>
            </a:r>
            <a:r>
              <a:rPr lang="en-ID" sz="2500" dirty="0" err="1" smtClean="0"/>
              <a:t>termasuk</a:t>
            </a:r>
            <a:r>
              <a:rPr lang="en-ID" sz="2500" dirty="0" smtClean="0"/>
              <a:t> Indonesia</a:t>
            </a:r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7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 smtClean="0"/>
              <a:t>Menu </a:t>
            </a:r>
            <a:r>
              <a:rPr lang="en-ID" sz="4400" b="1" dirty="0" err="1" smtClean="0"/>
              <a:t>Utama</a:t>
            </a:r>
            <a:r>
              <a:rPr lang="en-ID" sz="4400" b="1" dirty="0" smtClean="0"/>
              <a:t> </a:t>
            </a:r>
            <a:r>
              <a:rPr lang="en-ID" sz="4400" b="1" dirty="0" err="1" smtClean="0"/>
              <a:t>Flowgorithm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ED72-CA80-47FE-B4F3-10ECF3ECC8D2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171106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0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Tutorial </a:t>
            </a:r>
            <a:r>
              <a:rPr lang="en-US" sz="4400" b="1" dirty="0" err="1" smtClean="0"/>
              <a:t>Flowgortihm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  <a:hlinkClick r:id="rId2"/>
              </a:rPr>
              <a:t>://medium.com/@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sdmalfian/tutorial-flowgorithm-bahasa-indonesia-part-1-43bb8075c77e</a:t>
            </a: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://medium.com/@sdmalfian/tutorial-flowgorithm-bahasa-indonesia-part-2-588209652fba</a:t>
            </a:r>
            <a:endParaRPr lang="en-US" sz="28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77B2-AA80-4F87-9DC6-61576030C3BE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 smtClean="0"/>
              <a:t>Terima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kasih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ED72-CA80-47FE-B4F3-10ECF3ECC8D2}" type="datetime2">
              <a:rPr lang="en-US" smtClean="0"/>
              <a:t>Tuesday, November 26,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422</TotalTime>
  <Words>89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Flowgorithm</vt:lpstr>
      <vt:lpstr>Lahirnya Flowgorithm</vt:lpstr>
      <vt:lpstr>Menu Utama Flowgorithm</vt:lpstr>
      <vt:lpstr>Tutorial Flowgortihm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Darminto</dc:creator>
  <cp:lastModifiedBy>Wahju Tjahjo Saputro</cp:lastModifiedBy>
  <cp:revision>32</cp:revision>
  <dcterms:created xsi:type="dcterms:W3CDTF">2023-11-02T02:12:18Z</dcterms:created>
  <dcterms:modified xsi:type="dcterms:W3CDTF">2024-11-26T01:40:30Z</dcterms:modified>
</cp:coreProperties>
</file>