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57" r:id="rId4"/>
    <p:sldId id="271" r:id="rId5"/>
    <p:sldId id="273" r:id="rId6"/>
    <p:sldId id="274" r:id="rId7"/>
    <p:sldId id="270" r:id="rId8"/>
    <p:sldId id="27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6CA1-7769-4026-A58D-CD70C63EACF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4834-CA0B-4BB7-A01F-D9AE53B1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48F69E6-1FD9-424F-B46F-84B364AEE4B1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ACF-B07C-48F7-9FFC-10CCF08925B8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02E9-A5E5-4962-BDAE-EFE63CE434D4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CA6E74-7863-40CA-B6CD-EB9158FA0635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423-F618-4E18-B8F2-8F9DB1763682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A92F-52D5-46F5-BA1D-549C12F941F8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4CAA-8C0F-47AA-BB75-2AF90225AE39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B31C-4DF0-4896-ABA8-72F5682B7042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8D8D-AD13-4D61-BF9C-DA0EEF57B101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BE0C-CED5-40D5-8522-8A6C54E36DC4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F6E376-378F-4E31-B56B-81F8A6E6179C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953200" cy="1152128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Flowchart </a:t>
            </a:r>
            <a:r>
              <a:rPr lang="en-US" sz="4400" b="1" dirty="0" err="1" smtClean="0"/>
              <a:t>Dasar</a:t>
            </a:r>
            <a:r>
              <a:rPr lang="en-US" sz="4400" b="1" dirty="0" smtClean="0"/>
              <a:t>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Flowgorithm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Wahju Tjahjo Saputro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2F1-2183-490C-8A7C-4ADA3555E59F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0728"/>
            <a:ext cx="1839804" cy="18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400" b="1" dirty="0" smtClean="0"/>
              <a:t>Contoh-1</a:t>
            </a:r>
            <a:br>
              <a:rPr lang="en-ID" sz="4400" b="1" dirty="0" smtClean="0"/>
            </a:br>
            <a:r>
              <a:rPr lang="en-ID" sz="2700" b="1" dirty="0" err="1" smtClean="0"/>
              <a:t>Konversi</a:t>
            </a:r>
            <a:r>
              <a:rPr lang="en-ID" sz="2700" b="1" dirty="0" smtClean="0"/>
              <a:t> </a:t>
            </a:r>
            <a:r>
              <a:rPr lang="en-ID" sz="2700" b="1" dirty="0" err="1" smtClean="0"/>
              <a:t>Suhu</a:t>
            </a:r>
            <a:endParaRPr lang="en-US" sz="27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data Celsius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: Fahrenheit = 1,8 *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Celcius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+ 32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Tampilkan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Fahrenheit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Contoh-2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700" b="1" dirty="0" err="1" smtClean="0"/>
              <a:t>Nilai</a:t>
            </a:r>
            <a:r>
              <a:rPr lang="en-US" sz="2700" b="1" dirty="0" smtClean="0"/>
              <a:t> Rata-rata </a:t>
            </a:r>
            <a:r>
              <a:rPr lang="en-US" sz="2700" b="1" dirty="0" err="1" smtClean="0"/>
              <a:t>Dua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Bilangan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Y</a:t>
            </a:r>
          </a:p>
          <a:p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Hitung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rerata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(X + Y) / 2</a:t>
            </a: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Tampilkan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rerata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7B2-AA80-4F87-9DC6-61576030C3BE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Contoh-3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700" b="1" dirty="0" err="1" smtClean="0"/>
              <a:t>Penukaran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Nilai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Dua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Variabel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Y</a:t>
            </a:r>
          </a:p>
          <a:p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tukar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Z = Y; X = Y </a:t>
            </a:r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 = Z</a:t>
            </a: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Tampilkan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Y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7B2-AA80-4F87-9DC6-61576030C3BE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Contoh-4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700" b="1" dirty="0" err="1" smtClean="0"/>
              <a:t>Bilangan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Terbesar</a:t>
            </a:r>
            <a:r>
              <a:rPr lang="en-US" sz="2700" b="1" dirty="0" smtClean="0"/>
              <a:t> Dari </a:t>
            </a:r>
            <a:r>
              <a:rPr lang="en-US" sz="2700" b="1" dirty="0" err="1" smtClean="0"/>
              <a:t>Dua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Bilangan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X &gt; Y</a:t>
            </a: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terbesar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= X</a:t>
            </a:r>
            <a:endParaRPr lang="en-ID" sz="28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terbesar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= Y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Tampilkan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terbesar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7B2-AA80-4F87-9DC6-61576030C3BE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Contoh-5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700" b="1" dirty="0" err="1" smtClean="0"/>
              <a:t>Penentuan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Usia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Dua</a:t>
            </a:r>
            <a:r>
              <a:rPr lang="en-US" sz="2700" b="1" dirty="0" smtClean="0"/>
              <a:t> Orang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145904"/>
          </a:xfrm>
        </p:spPr>
        <p:txBody>
          <a:bodyPr>
            <a:normAutofit/>
          </a:bodyPr>
          <a:lstStyle/>
          <a:p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D" sz="28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Hitung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D" sz="2800" u="sng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usiaA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usiaB</a:t>
            </a:r>
            <a:endParaRPr lang="en-ID" sz="28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Hitung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usiaA</a:t>
            </a:r>
            <a:r>
              <a:rPr lang="en-ID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D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usiaB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Tampilkan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usiaA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usiaB</a:t>
            </a:r>
            <a:endParaRPr lang="en-ID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u="sng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ID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7B2-AA80-4F87-9DC6-61576030C3BE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97152"/>
            <a:ext cx="8229600" cy="12933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bersaudara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. X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tua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sebesar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ditambah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Y.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berapakah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B?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400" b="1" dirty="0" smtClean="0"/>
              <a:t>Contoh-6</a:t>
            </a:r>
            <a:r>
              <a:rPr lang="en-ID" sz="4400" b="1" dirty="0" smtClean="0"/>
              <a:t/>
            </a:r>
            <a:br>
              <a:rPr lang="en-ID" sz="4400" b="1" dirty="0" smtClean="0"/>
            </a:br>
            <a:r>
              <a:rPr lang="en-ID" sz="2700" b="1" dirty="0" err="1" smtClean="0"/>
              <a:t>Luas</a:t>
            </a:r>
            <a:r>
              <a:rPr lang="en-ID" sz="2700" b="1" dirty="0" smtClean="0"/>
              <a:t> </a:t>
            </a:r>
            <a:r>
              <a:rPr lang="en-ID" sz="2700" b="1" dirty="0" err="1" smtClean="0"/>
              <a:t>Segitiga</a:t>
            </a:r>
            <a:endParaRPr lang="en-US" sz="27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data SA SB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SC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: S = (SA + SB + SC) / 2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akar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(S * (S-SA) * (S-SB) * (S-SC))</a:t>
            </a: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Tampilkan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Luas</a:t>
            </a:r>
            <a:endParaRPr lang="en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Tugas</a:t>
            </a:r>
            <a:r>
              <a:rPr lang="en-US" sz="4400" b="1" dirty="0" smtClean="0"/>
              <a:t> di Lab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flowchart </a:t>
            </a:r>
            <a:r>
              <a:rPr lang="en-ID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ID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panjang</a:t>
            </a:r>
            <a:endParaRPr lang="en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flowchart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keliling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lingkaran</a:t>
            </a:r>
            <a:endParaRPr lang="en-ID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flowchart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terbesar</a:t>
            </a:r>
            <a:endParaRPr lang="en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Berkelompok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: 2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per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endParaRPr lang="en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ditunjukkan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di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7B2-AA80-4F87-9DC6-61576030C3BE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Terima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kasih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December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579</TotalTime>
  <Words>251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Flowchart Dasar Menggunakan Flowgorithm</vt:lpstr>
      <vt:lpstr>Contoh-1 Konversi Suhu</vt:lpstr>
      <vt:lpstr>Contoh-2 Nilai Rata-rata Dua Bilangan</vt:lpstr>
      <vt:lpstr>Contoh-3 Penukaran Nilai Dua Variabel</vt:lpstr>
      <vt:lpstr>Contoh-4 Bilangan Terbesar Dari Dua Bilangan</vt:lpstr>
      <vt:lpstr>Contoh-5 Penentuan Usia Dua Orang</vt:lpstr>
      <vt:lpstr>Contoh-6 Luas Segitiga</vt:lpstr>
      <vt:lpstr>Tugas di Lab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Darminto</dc:creator>
  <cp:lastModifiedBy>Wahju Tjahjo Saputro</cp:lastModifiedBy>
  <cp:revision>40</cp:revision>
  <dcterms:created xsi:type="dcterms:W3CDTF">2023-11-02T02:12:18Z</dcterms:created>
  <dcterms:modified xsi:type="dcterms:W3CDTF">2024-12-10T04:23:08Z</dcterms:modified>
</cp:coreProperties>
</file>