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9" r:id="rId3"/>
    <p:sldId id="266" r:id="rId4"/>
    <p:sldId id="274" r:id="rId5"/>
    <p:sldId id="277" r:id="rId6"/>
    <p:sldId id="278" r:id="rId7"/>
    <p:sldId id="27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2D78B-8CBC-4C4C-AABB-37FE08806F2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74EEC-2888-4702-8453-4DEA184A7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89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69FB29C7-9644-42DB-A8FC-910132B7154E}" type="datetime2">
              <a:rPr lang="en-US" smtClean="0"/>
              <a:t>Sunday, October 6, 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8EB0104-BA2F-4531-9803-BF5F2ABD2213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5247-AB39-48FC-9AC1-623EFE572DF1}" type="datetime2">
              <a:rPr lang="en-US" smtClean="0"/>
              <a:t>Sunday, October 6,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0104-BA2F-4531-9803-BF5F2ABD22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678E9-6CA5-4A6A-B1A0-3570F4EB4908}" type="datetime2">
              <a:rPr lang="en-US" smtClean="0"/>
              <a:t>Sunday, October 6,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0104-BA2F-4531-9803-BF5F2ABD22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9AB4-182C-4059-B7E3-92B48EECA300}" type="datetime2">
              <a:rPr lang="en-US" smtClean="0"/>
              <a:t>Sunday, October 6,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0104-BA2F-4531-9803-BF5F2ABD221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081B4E8-BF13-4CF6-8C5C-85A2D3C46CD1}" type="datetime2">
              <a:rPr lang="en-US" smtClean="0"/>
              <a:t>Sunday, October 6,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8EB0104-BA2F-4531-9803-BF5F2ABD22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91D9-0272-4F72-BCDC-78FE0BE78104}" type="datetime2">
              <a:rPr lang="en-US" smtClean="0"/>
              <a:t>Sunday, October 6,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0104-BA2F-4531-9803-BF5F2ABD221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3D0DD-C9D4-4CB4-883E-AC432C8668F6}" type="datetime2">
              <a:rPr lang="en-US" smtClean="0"/>
              <a:t>Sunday, October 6,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0104-BA2F-4531-9803-BF5F2ABD221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614A-65EC-4825-B13F-4940A51F32B8}" type="datetime2">
              <a:rPr lang="en-US" smtClean="0"/>
              <a:t>Sunday, October 6,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0104-BA2F-4531-9803-BF5F2ABD221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5BC17-4A52-47FB-B52C-7B6AADC1EE6B}" type="datetime2">
              <a:rPr lang="en-US" smtClean="0"/>
              <a:t>Sunday, October 6,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0104-BA2F-4531-9803-BF5F2ABD221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20D3-C187-4C88-907F-F170164D7411}" type="datetime2">
              <a:rPr lang="en-US" smtClean="0"/>
              <a:t>Sunday, October 6,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0104-BA2F-4531-9803-BF5F2ABD221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3BC7-18E3-4402-8F98-9415F9066AB1}" type="datetime2">
              <a:rPr lang="en-US" smtClean="0"/>
              <a:t>Sunday, October 6,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0104-BA2F-4531-9803-BF5F2ABD221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9852CE8-F205-46FF-ABF3-471946EFDFD9}" type="datetime2">
              <a:rPr lang="en-US" smtClean="0"/>
              <a:t>Sunday, October 6,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8EB0104-BA2F-4531-9803-BF5F2ABD2213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Operator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Wahju Tjahjo Saputro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851A1-0B1B-45AD-B704-65902BBD97AC}" type="datetime2">
              <a:rPr lang="en-US" smtClean="0"/>
              <a:t>Sunday, October 6,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0104-BA2F-4531-9803-BF5F2ABD22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79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 err="1" smtClean="0"/>
              <a:t>Perbedaan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Ekspresi</a:t>
            </a:r>
            <a:r>
              <a:rPr lang="en-US" sz="4400" b="1" dirty="0" smtClean="0"/>
              <a:t> </a:t>
            </a:r>
            <a:r>
              <a:rPr lang="en-US" sz="4400" b="1" dirty="0" smtClean="0"/>
              <a:t>Operator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412776"/>
            <a:ext cx="8229600" cy="1489720"/>
          </a:xfrm>
        </p:spPr>
        <p:txBody>
          <a:bodyPr/>
          <a:lstStyle/>
          <a:p>
            <a:r>
              <a:rPr lang="en-US" b="1" dirty="0" err="1" smtClean="0"/>
              <a:t>Ekspresi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suati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. </a:t>
            </a:r>
            <a:r>
              <a:rPr lang="en-US" dirty="0" err="1" smtClean="0"/>
              <a:t>Ekspresi</a:t>
            </a:r>
            <a:r>
              <a:rPr lang="en-US" dirty="0" smtClean="0"/>
              <a:t> </a:t>
            </a:r>
            <a:r>
              <a:rPr lang="en-US" dirty="0" err="1" smtClean="0"/>
              <a:t>melibatkan</a:t>
            </a:r>
            <a:r>
              <a:rPr lang="en-US" dirty="0" smtClean="0"/>
              <a:t> operator.</a:t>
            </a:r>
          </a:p>
          <a:p>
            <a:r>
              <a:rPr lang="en-US" b="1" dirty="0" smtClean="0"/>
              <a:t>Operator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simbol</a:t>
            </a:r>
            <a:r>
              <a:rPr lang="en-US" dirty="0" smtClean="0"/>
              <a:t> yang </a:t>
            </a:r>
            <a:r>
              <a:rPr lang="en-US" dirty="0" err="1" smtClean="0"/>
              <a:t>mewakili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2A80-EE7B-467D-A182-653CE20318AF}" type="datetime2">
              <a:rPr lang="en-US" smtClean="0"/>
              <a:t>Sunday, October 6,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0104-BA2F-4531-9803-BF5F2ABD2213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03736"/>
              </p:ext>
            </p:extLst>
          </p:nvPr>
        </p:nvGraphicFramePr>
        <p:xfrm>
          <a:off x="899592" y="3068960"/>
          <a:ext cx="3672408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8232"/>
                <a:gridCol w="15841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Ekspresi</a:t>
                      </a:r>
                      <a:endParaRPr lang="en-US" sz="2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Operator</a:t>
                      </a:r>
                      <a:endParaRPr lang="en-US" sz="2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r>
                        <a:rPr lang="en-US" sz="2400" baseline="0" dirty="0" smtClean="0"/>
                        <a:t> + 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r>
                        <a:rPr lang="en-US" sz="2400" baseline="0" dirty="0" smtClean="0"/>
                        <a:t> &gt; 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&gt;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(6 * 2) + 5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*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30552"/>
            <a:ext cx="821995" cy="80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6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548" y="188640"/>
            <a:ext cx="4474840" cy="144016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Operator </a:t>
            </a:r>
            <a:r>
              <a:rPr lang="en-US" sz="4400" b="1" dirty="0" err="1" smtClean="0"/>
              <a:t>Aritmatika</a:t>
            </a:r>
            <a:endParaRPr lang="en-US" sz="44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9AB4-182C-4059-B7E3-92B48EECA300}" type="datetime2">
              <a:rPr lang="en-US" smtClean="0"/>
              <a:t>Sunday, October 6, 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0104-BA2F-4531-9803-BF5F2ABD2213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12441646"/>
              </p:ext>
            </p:extLst>
          </p:nvPr>
        </p:nvGraphicFramePr>
        <p:xfrm>
          <a:off x="5004048" y="815930"/>
          <a:ext cx="3168352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192"/>
                <a:gridCol w="14401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z="2000" b="1" dirty="0" err="1" smtClean="0"/>
                        <a:t>Nama</a:t>
                      </a:r>
                      <a:r>
                        <a:rPr lang="en-ID" sz="2000" b="1" dirty="0" smtClean="0"/>
                        <a:t> 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/>
                        <a:t>Simbol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D" sz="2000" dirty="0" err="1" smtClean="0"/>
                        <a:t>Penjumlahan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000" dirty="0" smtClean="0"/>
                        <a:t>+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D" sz="2000" dirty="0" err="1" smtClean="0"/>
                        <a:t>Pengurangan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000" dirty="0" smtClean="0"/>
                        <a:t>-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D" sz="2000" dirty="0" err="1" smtClean="0"/>
                        <a:t>Perkalian</a:t>
                      </a:r>
                      <a:r>
                        <a:rPr lang="en-ID" sz="2000" dirty="0" smtClean="0"/>
                        <a:t>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000" dirty="0" smtClean="0"/>
                        <a:t>*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D" sz="2000" dirty="0" err="1" smtClean="0"/>
                        <a:t>Pembagian</a:t>
                      </a:r>
                      <a:r>
                        <a:rPr lang="en-ID" sz="2000" dirty="0" smtClean="0"/>
                        <a:t>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000" dirty="0" smtClean="0"/>
                        <a:t>/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D" sz="2000" dirty="0" err="1" smtClean="0"/>
                        <a:t>Sisa</a:t>
                      </a:r>
                      <a:r>
                        <a:rPr lang="en-ID" sz="2000" dirty="0" smtClean="0"/>
                        <a:t> </a:t>
                      </a:r>
                      <a:r>
                        <a:rPr lang="en-ID" sz="2000" dirty="0" err="1" smtClean="0"/>
                        <a:t>Bagi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000" dirty="0" smtClean="0"/>
                        <a:t>%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 Placeholder 4"/>
          <p:cNvSpPr txBox="1">
            <a:spLocks/>
          </p:cNvSpPr>
          <p:nvPr/>
        </p:nvSpPr>
        <p:spPr>
          <a:xfrm>
            <a:off x="467544" y="2204864"/>
            <a:ext cx="8229600" cy="432048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521296" y="2420888"/>
            <a:ext cx="8175848" cy="3816424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include &lt;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main(){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a, b, c;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Ketik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nilai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a: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“;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&gt;&gt; a;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Ketik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nilai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b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";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&gt;&gt; b;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c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 a + b;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&lt;&lt; "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Hasil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 &lt;&lt; c &lt;&lt;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30552"/>
            <a:ext cx="821995" cy="80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3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548" y="188640"/>
            <a:ext cx="4474840" cy="144016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Operator </a:t>
            </a:r>
            <a:r>
              <a:rPr lang="en-US" sz="4400" b="1" dirty="0" err="1" smtClean="0"/>
              <a:t>Aritmatika</a:t>
            </a:r>
            <a:endParaRPr lang="en-US" sz="44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9AB4-182C-4059-B7E3-92B48EECA300}" type="datetime2">
              <a:rPr lang="en-US" smtClean="0"/>
              <a:t>Sunday, October 6, 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0104-BA2F-4531-9803-BF5F2ABD2213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388631206"/>
              </p:ext>
            </p:extLst>
          </p:nvPr>
        </p:nvGraphicFramePr>
        <p:xfrm>
          <a:off x="4860032" y="620688"/>
          <a:ext cx="3168352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192"/>
                <a:gridCol w="14401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z="2000" b="1" dirty="0" err="1" smtClean="0"/>
                        <a:t>Nama</a:t>
                      </a:r>
                      <a:r>
                        <a:rPr lang="en-ID" sz="2000" b="1" dirty="0" smtClean="0"/>
                        <a:t> 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/>
                        <a:t>Simbol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D" sz="2000" dirty="0" err="1" smtClean="0"/>
                        <a:t>Penjumlahan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000" dirty="0" smtClean="0"/>
                        <a:t>+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D" sz="2000" dirty="0" err="1" smtClean="0"/>
                        <a:t>Pengurangan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000" dirty="0" smtClean="0"/>
                        <a:t>-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D" sz="2000" dirty="0" err="1" smtClean="0"/>
                        <a:t>Perkalian</a:t>
                      </a:r>
                      <a:r>
                        <a:rPr lang="en-ID" sz="2000" dirty="0" smtClean="0"/>
                        <a:t>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000" dirty="0" smtClean="0"/>
                        <a:t>*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D" sz="2000" dirty="0" err="1" smtClean="0"/>
                        <a:t>Pembagian</a:t>
                      </a:r>
                      <a:r>
                        <a:rPr lang="en-ID" sz="2000" dirty="0" smtClean="0"/>
                        <a:t>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000" dirty="0" smtClean="0"/>
                        <a:t>/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D" sz="2000" dirty="0" err="1" smtClean="0"/>
                        <a:t>Sisa</a:t>
                      </a:r>
                      <a:r>
                        <a:rPr lang="en-ID" sz="2000" dirty="0" smtClean="0"/>
                        <a:t> </a:t>
                      </a:r>
                      <a:r>
                        <a:rPr lang="en-ID" sz="2000" dirty="0" err="1" smtClean="0"/>
                        <a:t>Bagi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000" dirty="0" smtClean="0"/>
                        <a:t>%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 Placeholder 4"/>
          <p:cNvSpPr txBox="1">
            <a:spLocks/>
          </p:cNvSpPr>
          <p:nvPr/>
        </p:nvSpPr>
        <p:spPr>
          <a:xfrm>
            <a:off x="467544" y="2204864"/>
            <a:ext cx="8229600" cy="432048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521296" y="1988840"/>
            <a:ext cx="8175848" cy="4392488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spcBef>
                <a:spcPts val="0"/>
              </a:spcBef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a, b;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&lt;&lt; "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Inputkan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nilai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a: ";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&gt;&gt; a;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&lt;&lt; "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Inputkan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nilai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b: ";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&gt;&gt; b;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&lt;&lt; "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Hasil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a + b: " &lt;&lt; a + b &lt;&lt;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&lt;&lt; "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Hasil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a - b: " &lt;&lt; a - b &lt;&lt;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&lt;&lt; "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Hasil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a * b: " &lt;&lt; a * b &lt;&lt;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&lt;&lt; "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Hasil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a / b: " &lt;&lt; a / b &lt;&lt;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&lt;&lt; "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Hasil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a % b: " &lt;&lt; a % b &lt;&lt;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30552"/>
            <a:ext cx="821995" cy="80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85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4400" b="1" dirty="0" smtClean="0"/>
              <a:t>Operator </a:t>
            </a:r>
            <a:r>
              <a:rPr lang="en-ID" sz="4400" b="1" dirty="0" err="1" smtClean="0"/>
              <a:t>Penugasan</a:t>
            </a:r>
            <a:endParaRPr lang="en-US" sz="44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9AB4-182C-4059-B7E3-92B48EECA300}" type="datetime2">
              <a:rPr lang="en-US" smtClean="0"/>
              <a:t>Sunday, October 6, 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0104-BA2F-4531-9803-BF5F2ABD2213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67544" y="1340768"/>
            <a:ext cx="3456384" cy="4226024"/>
          </a:xfrm>
        </p:spPr>
        <p:txBody>
          <a:bodyPr>
            <a:normAutofit/>
          </a:bodyPr>
          <a:lstStyle/>
          <a:p>
            <a:r>
              <a:rPr lang="sv-SE" sz="2800" dirty="0"/>
              <a:t>Operator penugasan (</a:t>
            </a:r>
            <a:r>
              <a:rPr lang="sv-SE" sz="2800" i="1" dirty="0"/>
              <a:t>Assignment Operator</a:t>
            </a:r>
            <a:r>
              <a:rPr lang="sv-SE" sz="2800" dirty="0"/>
              <a:t>) </a:t>
            </a:r>
            <a:r>
              <a:rPr lang="sv-SE" sz="2800" dirty="0" smtClean="0"/>
              <a:t>fungsinya  memberi </a:t>
            </a:r>
            <a:r>
              <a:rPr lang="sv-SE" sz="2800" dirty="0"/>
              <a:t>tugas pada variabel. Biasanya untuk </a:t>
            </a:r>
            <a:r>
              <a:rPr lang="sv-SE" sz="2800" b="1" dirty="0"/>
              <a:t>mengisi nilai</a:t>
            </a:r>
            <a:r>
              <a:rPr lang="sv-SE" sz="2800" dirty="0"/>
              <a:t>.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30552"/>
            <a:ext cx="821995" cy="80616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412849"/>
              </p:ext>
            </p:extLst>
          </p:nvPr>
        </p:nvGraphicFramePr>
        <p:xfrm>
          <a:off x="4067944" y="1412776"/>
          <a:ext cx="4636518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0958"/>
                <a:gridCol w="13655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z="2000" b="1" dirty="0" err="1" smtClean="0"/>
                        <a:t>Nama</a:t>
                      </a:r>
                      <a:r>
                        <a:rPr lang="en-ID" sz="2000" b="1" dirty="0" smtClean="0"/>
                        <a:t> Operator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000" b="1" dirty="0" err="1" smtClean="0"/>
                        <a:t>Simbol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 err="1">
                          <a:effectLst/>
                        </a:rPr>
                        <a:t>Pengisian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Nilai</a:t>
                      </a:r>
                      <a:endParaRPr lang="en-US" sz="2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</a:rPr>
                        <a:t>=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 err="1">
                          <a:effectLst/>
                        </a:rPr>
                        <a:t>Pengisian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dan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Penambahan</a:t>
                      </a:r>
                      <a:endParaRPr lang="en-US" sz="2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</a:rPr>
                        <a:t>+=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 err="1">
                          <a:effectLst/>
                        </a:rPr>
                        <a:t>Pengisian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dan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Pengurangan</a:t>
                      </a:r>
                      <a:endParaRPr lang="en-US" sz="2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</a:rPr>
                        <a:t>-=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 err="1">
                          <a:effectLst/>
                        </a:rPr>
                        <a:t>Pengisian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dan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Perkalian</a:t>
                      </a:r>
                      <a:endParaRPr lang="en-US" sz="2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</a:rPr>
                        <a:t>*=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 err="1">
                          <a:effectLst/>
                        </a:rPr>
                        <a:t>Pengisian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dan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Pembagian</a:t>
                      </a:r>
                      <a:endParaRPr lang="en-US" sz="2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</a:rPr>
                        <a:t>/=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 err="1">
                          <a:effectLst/>
                        </a:rPr>
                        <a:t>Pengisian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dan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Sisa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bagi</a:t>
                      </a:r>
                      <a:endParaRPr lang="en-US" sz="2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</a:rPr>
                        <a:t>%=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 err="1">
                          <a:effectLst/>
                        </a:rPr>
                        <a:t>Pengisian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dan</a:t>
                      </a:r>
                      <a:r>
                        <a:rPr lang="en-US" sz="2000" dirty="0">
                          <a:effectLst/>
                        </a:rPr>
                        <a:t> shift left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</a:rPr>
                        <a:t>&lt;&lt;=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 err="1">
                          <a:effectLst/>
                        </a:rPr>
                        <a:t>Pengisian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dan</a:t>
                      </a:r>
                      <a:r>
                        <a:rPr lang="en-US" sz="2000" dirty="0">
                          <a:effectLst/>
                        </a:rPr>
                        <a:t> shift right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</a:rPr>
                        <a:t>&gt;&gt;=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 err="1">
                          <a:effectLst/>
                        </a:rPr>
                        <a:t>Pengisian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dan</a:t>
                      </a:r>
                      <a:r>
                        <a:rPr lang="en-US" sz="2000" dirty="0">
                          <a:effectLst/>
                        </a:rPr>
                        <a:t> bitwise 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</a:rPr>
                        <a:t>&amp;=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 err="1">
                          <a:effectLst/>
                        </a:rPr>
                        <a:t>Pengisian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dan</a:t>
                      </a:r>
                      <a:r>
                        <a:rPr lang="en-US" sz="2000" dirty="0">
                          <a:effectLst/>
                        </a:rPr>
                        <a:t> bitwise 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</a:rPr>
                        <a:t>|=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 err="1">
                          <a:effectLst/>
                        </a:rPr>
                        <a:t>Pengisian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dan</a:t>
                      </a:r>
                      <a:r>
                        <a:rPr lang="en-US" sz="2000" dirty="0">
                          <a:effectLst/>
                        </a:rPr>
                        <a:t> bitwise XOR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dirty="0">
                          <a:effectLst/>
                        </a:rPr>
                        <a:t>^=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04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4400" b="1" dirty="0"/>
              <a:t>Operator </a:t>
            </a:r>
            <a:r>
              <a:rPr lang="en-ID" sz="4400" b="1" dirty="0" err="1"/>
              <a:t>Penugasan</a:t>
            </a:r>
            <a:endParaRPr lang="en-US" sz="4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9AB4-182C-4059-B7E3-92B48EECA300}" type="datetime2">
              <a:rPr lang="en-US" smtClean="0"/>
              <a:t>Sunday, October 6, 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0104-BA2F-4531-9803-BF5F2ABD2213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0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a, b;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a = 5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b = 10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 //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nilai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diisi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dengan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tanda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//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pengisian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sekaligus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penambahan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b += a; //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sama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seperti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b = b + a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&lt;&lt; "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Hasil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b +=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a: "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&lt;&lt; b &lt;&lt;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//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pengisian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sekaligus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pengurangan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b -= a; //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sama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seperti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b = b - a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&lt;&lt; "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Hasil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b -=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a: “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&lt;&lt; b &lt;&lt;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ID" sz="20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ID" sz="20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30552"/>
            <a:ext cx="821995" cy="80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18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err="1" smtClean="0"/>
              <a:t>Terima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Kasih</a:t>
            </a:r>
            <a:endParaRPr lang="en-US" sz="44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9AB4-182C-4059-B7E3-92B48EECA300}" type="datetime2">
              <a:rPr lang="en-US" smtClean="0"/>
              <a:t>Sunday, October 6, 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0104-BA2F-4531-9803-BF5F2ABD2213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401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355</TotalTime>
  <Words>471</Words>
  <Application>Microsoft Office PowerPoint</Application>
  <PresentationFormat>On-screen Show (4:3)</PresentationFormat>
  <Paragraphs>117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Origin</vt:lpstr>
      <vt:lpstr>Operator</vt:lpstr>
      <vt:lpstr>Perbedaan Ekspresi Operator</vt:lpstr>
      <vt:lpstr>Operator Aritmatika</vt:lpstr>
      <vt:lpstr>Operator Aritmatika</vt:lpstr>
      <vt:lpstr>Operator Penugasan</vt:lpstr>
      <vt:lpstr>Operator Penugasan</vt:lpstr>
      <vt:lpstr>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Wahju Tjahjo Saputro</dc:creator>
  <cp:lastModifiedBy>Setyawan</cp:lastModifiedBy>
  <cp:revision>26</cp:revision>
  <dcterms:created xsi:type="dcterms:W3CDTF">2023-10-18T22:59:00Z</dcterms:created>
  <dcterms:modified xsi:type="dcterms:W3CDTF">2024-10-06T05:54:12Z</dcterms:modified>
</cp:coreProperties>
</file>