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6" r:id="rId4"/>
    <p:sldId id="274" r:id="rId5"/>
    <p:sldId id="277" r:id="rId6"/>
    <p:sldId id="278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D78B-8CBC-4C4C-AABB-37FE08806F2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4EEC-2888-4702-8453-4DEA184A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9FB29C7-9644-42DB-A8FC-910132B7154E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247-AB39-48FC-9AC1-623EFE572DF1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78E9-6CA5-4A6A-B1A0-3570F4EB4908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81B4E8-BF13-4CF6-8C5C-85A2D3C46CD1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91D9-0272-4F72-BCDC-78FE0BE78104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D0DD-C9D4-4CB4-883E-AC432C8668F6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614A-65EC-4825-B13F-4940A51F32B8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BC17-4A52-47FB-B52C-7B6AADC1EE6B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20D3-C187-4C88-907F-F170164D7411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3BC7-18E3-4402-8F98-9415F9066AB1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852CE8-F205-46FF-ABF3-471946EFDFD9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EB0104-BA2F-4531-9803-BF5F2ABD221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3.wav"/><Relationship Id="rId7" Type="http://schemas.openxmlformats.org/officeDocument/2006/relationships/image" Target="../media/image4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png"/><Relationship Id="rId4" Type="http://schemas.openxmlformats.org/officeDocument/2006/relationships/audio" Target="../media/media3.wav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Tutorial </a:t>
            </a:r>
            <a:r>
              <a:rPr lang="en-US" sz="4400" b="1" dirty="0" err="1" smtClean="0"/>
              <a:t>Codeblock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Wahju Tjahjo Saputro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51A1-0B1B-45AD-B704-65902BBD97AC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97" y="764704"/>
            <a:ext cx="1757988" cy="1724121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2674640" cy="990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Step</a:t>
            </a:r>
            <a:r>
              <a:rPr lang="en-US" sz="4400" b="1" dirty="0" smtClean="0"/>
              <a:t>-1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A80-EE7B-467D-A182-653CE20318AF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-47344" r="36206" b="99901"/>
          <a:stretch/>
        </p:blipFill>
        <p:spPr bwMode="auto">
          <a:xfrm>
            <a:off x="539552" y="-3036912"/>
            <a:ext cx="7038905" cy="347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53900" b="67042"/>
          <a:stretch/>
        </p:blipFill>
        <p:spPr bwMode="auto">
          <a:xfrm>
            <a:off x="539553" y="1399074"/>
            <a:ext cx="8095444" cy="325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39552" y="4797152"/>
            <a:ext cx="1728191" cy="432048"/>
          </a:xfrm>
          <a:prstGeom prst="wedgeRectCallout">
            <a:avLst>
              <a:gd name="adj1" fmla="val -41373"/>
              <a:gd name="adj2" fmla="val -7181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699792" y="4828547"/>
            <a:ext cx="1728191" cy="432048"/>
          </a:xfrm>
          <a:prstGeom prst="wedgeRectCallout">
            <a:avLst>
              <a:gd name="adj1" fmla="val -112761"/>
              <a:gd name="adj2" fmla="val -6912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4932040" y="4797152"/>
            <a:ext cx="2232248" cy="432048"/>
          </a:xfrm>
          <a:prstGeom prst="wedgeRectCallout">
            <a:avLst>
              <a:gd name="adj1" fmla="val -40073"/>
              <a:gd name="adj2" fmla="val -6644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Empty file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7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12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95536" y="134144"/>
            <a:ext cx="267464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Step-2</a:t>
            </a:r>
            <a:endParaRPr lang="en-US" sz="4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6" b="46428"/>
          <a:stretch/>
        </p:blipFill>
        <p:spPr bwMode="auto">
          <a:xfrm>
            <a:off x="369295" y="1268760"/>
            <a:ext cx="7605486" cy="3918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ular Callout 15"/>
          <p:cNvSpPr/>
          <p:nvPr/>
        </p:nvSpPr>
        <p:spPr>
          <a:xfrm>
            <a:off x="6156176" y="5403641"/>
            <a:ext cx="2571237" cy="678706"/>
          </a:xfrm>
          <a:prstGeom prst="wedgeRectCallout">
            <a:avLst>
              <a:gd name="adj1" fmla="val -39638"/>
              <a:gd name="adj2" fmla="val -1572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Ketik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program C++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Save file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dulu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407932" y="875893"/>
            <a:ext cx="1728191" cy="432048"/>
          </a:xfrm>
          <a:prstGeom prst="wedgeRectCallout">
            <a:avLst>
              <a:gd name="adj1" fmla="val -152004"/>
              <a:gd name="adj2" fmla="val 995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24204" y="5403641"/>
            <a:ext cx="2155708" cy="432048"/>
          </a:xfrm>
          <a:prstGeom prst="wedgeRectCallout">
            <a:avLst>
              <a:gd name="adj1" fmla="val -64621"/>
              <a:gd name="adj2" fmla="val -512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ile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7544" y="2204864"/>
            <a:ext cx="8229600" cy="432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95536" y="134144"/>
            <a:ext cx="267464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Step-3</a:t>
            </a:r>
            <a:endParaRPr lang="en-US" sz="4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0" t="15376" r="25818" b="23016"/>
          <a:stretch/>
        </p:blipFill>
        <p:spPr bwMode="auto">
          <a:xfrm>
            <a:off x="395535" y="1286450"/>
            <a:ext cx="7564089" cy="5022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4177579" y="629444"/>
            <a:ext cx="3706789" cy="678706"/>
          </a:xfrm>
          <a:prstGeom prst="wedgeRectCallout">
            <a:avLst>
              <a:gd name="adj1" fmla="val -41254"/>
              <a:gd name="adj2" fmla="val 1571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folder.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silahkan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folder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praktikum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771800" y="3714862"/>
            <a:ext cx="4176464" cy="1173917"/>
          </a:xfrm>
          <a:prstGeom prst="wedgeRectCallout">
            <a:avLst>
              <a:gd name="adj1" fmla="val -2835"/>
              <a:gd name="adj2" fmla="val 91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Ketik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ekstension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Misal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Latihan.cpp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ID" sz="2000" b="1" dirty="0" err="1" smtClean="0">
                <a:latin typeface="Times New Roman" pitchFamily="18" charset="0"/>
                <a:cs typeface="Times New Roman" pitchFamily="18" charset="0"/>
              </a:rPr>
              <a:t>cpp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err="1" smtClean="0">
                <a:latin typeface="Times New Roman" pitchFamily="18" charset="0"/>
                <a:cs typeface="Times New Roman" pitchFamily="18" charset="0"/>
              </a:rPr>
              <a:t>wajib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err="1" smtClean="0">
                <a:latin typeface="Times New Roman" pitchFamily="18" charset="0"/>
                <a:cs typeface="Times New Roman" pitchFamily="18" charset="0"/>
              </a:rPr>
              <a:t>diketik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mau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program C++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032926" y="4612708"/>
            <a:ext cx="1853395" cy="339353"/>
          </a:xfrm>
          <a:prstGeom prst="wedgeRectCallout">
            <a:avLst>
              <a:gd name="adj1" fmla="val -26304"/>
              <a:gd name="adj2" fmla="val 1816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Save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7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134144"/>
            <a:ext cx="267464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Step-4</a:t>
            </a:r>
            <a:endParaRPr lang="en-US" sz="4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1" t="3125" r="42440" b="44602"/>
          <a:stretch/>
        </p:blipFill>
        <p:spPr bwMode="auto">
          <a:xfrm>
            <a:off x="427228" y="1340768"/>
            <a:ext cx="6510516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257859" y="3739213"/>
            <a:ext cx="2658137" cy="936104"/>
          </a:xfrm>
          <a:prstGeom prst="wedgeRectCallout">
            <a:avLst>
              <a:gd name="adj1" fmla="val -94061"/>
              <a:gd name="adj2" fmla="val 19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jadi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Semula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hitam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putih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berwarna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2649598" y="2420888"/>
            <a:ext cx="1944216" cy="720080"/>
          </a:xfrm>
          <a:prstGeom prst="wedgeRectCallout">
            <a:avLst>
              <a:gd name="adj1" fmla="val -79036"/>
              <a:gd name="adj2" fmla="val 315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Tulisan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file “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Latihan.cpp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498487" y="186152"/>
            <a:ext cx="4190654" cy="961765"/>
          </a:xfrm>
          <a:prstGeom prst="wedgeRectCallout">
            <a:avLst>
              <a:gd name="adj1" fmla="val -64985"/>
              <a:gd name="adj2" fmla="val 99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12)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program click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Build and run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F9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ikon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Build and run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134144"/>
            <a:ext cx="267464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/>
              <a:t>Step-4</a:t>
            </a:r>
            <a:endParaRPr lang="en-US" sz="4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15375" r="34407" b="23016"/>
          <a:stretch/>
        </p:blipFill>
        <p:spPr bwMode="auto">
          <a:xfrm>
            <a:off x="539552" y="1268760"/>
            <a:ext cx="6800584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536759" y="2564904"/>
            <a:ext cx="4190654" cy="1188132"/>
          </a:xfrm>
          <a:prstGeom prst="wedgeRectCallout">
            <a:avLst>
              <a:gd name="adj1" fmla="val -39198"/>
              <a:gd name="adj2" fmla="val 96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13)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menu command prompt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menutup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tekan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ID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Spasi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81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Terima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AB4-182C-4059-B7E3-92B48EECA300}" type="datetime2">
              <a:rPr lang="en-US" smtClean="0"/>
              <a:t>Thursday, October 10,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0104-BA2F-4531-9803-BF5F2ABD221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3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418</TotalTime>
  <Words>148</Words>
  <Application>Microsoft Office PowerPoint</Application>
  <PresentationFormat>On-screen Show (4:3)</PresentationFormat>
  <Paragraphs>35</Paragraphs>
  <Slides>7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Tutorial Codeblock</vt:lpstr>
      <vt:lpstr>Step-1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Wahju Tjahjo Saputro</dc:creator>
  <cp:lastModifiedBy>Setyawan</cp:lastModifiedBy>
  <cp:revision>35</cp:revision>
  <dcterms:created xsi:type="dcterms:W3CDTF">2023-10-18T22:59:00Z</dcterms:created>
  <dcterms:modified xsi:type="dcterms:W3CDTF">2024-10-10T01:31:55Z</dcterms:modified>
</cp:coreProperties>
</file>