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1" autoAdjust="0"/>
  </p:normalViewPr>
  <p:slideViewPr>
    <p:cSldViewPr snapToGrid="0" snapToObjects="1">
      <p:cViewPr varScale="1">
        <p:scale>
          <a:sx n="111" d="100"/>
          <a:sy n="111" d="100"/>
        </p:scale>
        <p:origin x="15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8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presProps" Target="presProps.xml" /><Relationship Id="rId7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769541"/>
            <a:ext cx="8424000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3598339"/>
            <a:ext cx="8424000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12000" y="4826634"/>
            <a:ext cx="25200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11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8424000" cy="401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565255"/>
            <a:ext cx="8424000" cy="7920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0000" y="514800"/>
            <a:ext cx="8064000" cy="3654000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5356800"/>
            <a:ext cx="8424000" cy="769680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Xxxx, xxst of Xxxxxx (2019)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24000" cy="37836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295180"/>
            <a:ext cx="8424000" cy="186940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40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793423" y="609587"/>
            <a:ext cx="7557155" cy="324174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 noChangeAspect="1"/>
          </p:cNvSpPr>
          <p:nvPr>
            <p:ph type="body" sz="half" idx="13"/>
          </p:nvPr>
        </p:nvSpPr>
        <p:spPr>
          <a:xfrm>
            <a:off x="1017006" y="3610015"/>
            <a:ext cx="7109988" cy="5770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half" idx="2"/>
          </p:nvPr>
        </p:nvSpPr>
        <p:spPr>
          <a:xfrm>
            <a:off x="360000" y="4304344"/>
            <a:ext cx="8424000" cy="16158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187680" y="292892"/>
            <a:ext cx="495225" cy="633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8253766" y="3870369"/>
            <a:ext cx="495225" cy="633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23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26943"/>
            <a:ext cx="8424000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650556"/>
            <a:ext cx="8424000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4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24000" cy="1220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94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24000" cy="1220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Xxxx, xxst of Xxxxxx (2019)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8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60000"/>
            <a:ext cx="2088951" cy="584280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9999" y="360000"/>
            <a:ext cx="6250351" cy="58428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6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761068"/>
            <a:ext cx="842400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3589879"/>
            <a:ext cx="842400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1" y="1440000"/>
            <a:ext cx="4120720" cy="476280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440000"/>
            <a:ext cx="4131790" cy="476280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2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6" y="1440000"/>
            <a:ext cx="4111200" cy="4762800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4" y="1440000"/>
            <a:ext cx="4111200" cy="476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20000"/>
            <a:ext cx="3751200" cy="75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380137"/>
            <a:ext cx="3751200" cy="364320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2000" y="1619998"/>
            <a:ext cx="3751200" cy="760139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2000" y="2380137"/>
            <a:ext cx="3751200" cy="364320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95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3103200" cy="23184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360001"/>
            <a:ext cx="5133600" cy="584077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2678399"/>
            <a:ext cx="3103200" cy="352237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6" y="359999"/>
            <a:ext cx="3938973" cy="58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248000" cy="2077200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25600" y="540000"/>
            <a:ext cx="3578400" cy="5490000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2439260"/>
            <a:ext cx="4248000" cy="377103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240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4000" cy="47630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98829" y="6314400"/>
            <a:ext cx="181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6846" y="6314400"/>
            <a:ext cx="1958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8800" y="631440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EF2332-01BF-834F-8236-50238282D53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360000" y="6314400"/>
            <a:ext cx="3773440" cy="363600"/>
            <a:chOff x="1536640" y="41238"/>
            <a:chExt cx="3773440" cy="324000"/>
          </a:xfrm>
        </p:grpSpPr>
        <p:pic>
          <p:nvPicPr>
            <p:cNvPr id="7" name="Image 6"/>
            <p:cNvPicPr>
              <a:picLocks noChangeAspect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330" y="41238"/>
              <a:ext cx="428455" cy="324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4001" y="41238"/>
              <a:ext cx="324000" cy="32400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640" y="41238"/>
              <a:ext cx="1968474" cy="324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216" y="41238"/>
              <a:ext cx="766864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49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769541"/>
            <a:ext cx="8424000" cy="18288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3598339"/>
            <a:ext cx="8424000" cy="1049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One</a:t>
            </a:r>
            <a:r>
              <a:rPr/>
              <a:t> </a:t>
            </a:r>
            <a:r>
              <a:rPr/>
              <a:t>Author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12000" y="4826634"/>
            <a:ext cx="25200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July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mpla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435100"/>
            <a:ext cx="5956300" cy="476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Affichage à l'écran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Calibri</vt:lpstr>
      <vt:lpstr>Calisto MT</vt:lpstr>
      <vt:lpstr>Courier</vt:lpstr>
      <vt:lpstr>Trebuchet MS</vt:lpstr>
      <vt:lpstr>Wingdings 2</vt:lpstr>
      <vt:lpstr>Ardoise</vt:lpstr>
      <vt:lpstr>A Title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One Author</dc:creator>
  <cp:keywords/>
  <dcterms:created xsi:type="dcterms:W3CDTF">2019-07-24T12:58:47Z</dcterms:created>
  <dcterms:modified xsi:type="dcterms:W3CDTF">2019-07-24T12:58:47Z</dcterms:modified>
</cp:coreProperties>
</file>