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BB4B-7DDA-422E-8D70-6C81473D44B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A521-DC6F-4343-83A4-0874D357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1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BB4B-7DDA-422E-8D70-6C81473D44B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A521-DC6F-4343-83A4-0874D357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BB4B-7DDA-422E-8D70-6C81473D44B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A521-DC6F-4343-83A4-0874D357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BB4B-7DDA-422E-8D70-6C81473D44B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A521-DC6F-4343-83A4-0874D357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BB4B-7DDA-422E-8D70-6C81473D44B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A521-DC6F-4343-83A4-0874D357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BB4B-7DDA-422E-8D70-6C81473D44B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A521-DC6F-4343-83A4-0874D357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BB4B-7DDA-422E-8D70-6C81473D44B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A521-DC6F-4343-83A4-0874D357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9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BB4B-7DDA-422E-8D70-6C81473D44B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A521-DC6F-4343-83A4-0874D357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4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BB4B-7DDA-422E-8D70-6C81473D44B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A521-DC6F-4343-83A4-0874D357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BB4B-7DDA-422E-8D70-6C81473D44B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A521-DC6F-4343-83A4-0874D357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BB4B-7DDA-422E-8D70-6C81473D44B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2A521-DC6F-4343-83A4-0874D357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BB4B-7DDA-422E-8D70-6C81473D44B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2A521-DC6F-4343-83A4-0874D357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1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7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Windows User</dc:creator>
  <cp:lastModifiedBy>Windows User</cp:lastModifiedBy>
  <cp:revision>1</cp:revision>
  <dcterms:created xsi:type="dcterms:W3CDTF">2017-09-01T08:27:39Z</dcterms:created>
  <dcterms:modified xsi:type="dcterms:W3CDTF">2017-09-01T08:27:50Z</dcterms:modified>
</cp:coreProperties>
</file>