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0" r:id="rId3"/>
    <p:sldId id="258" r:id="rId4"/>
    <p:sldId id="259" r:id="rId5"/>
    <p:sldId id="261" r:id="rId6"/>
    <p:sldId id="264" r:id="rId7"/>
    <p:sldId id="263" r:id="rId8"/>
    <p:sldId id="262" r:id="rId9"/>
    <p:sldId id="269" r:id="rId10"/>
    <p:sldId id="266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E776-5E99-43C4-81EC-CD9B5711B2F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9E446-F29B-4683-8B1F-D10A70CA3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9E446-F29B-4683-8B1F-D10A70CA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69A9-9E2A-4D5E-B029-A753DF81D20B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5220-89A2-4945-9791-1BCF3AC300AA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F2F-5BA2-4965-A38F-81F4B4C77B5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503D-6E6C-4C8D-A270-FC0EE0DF5320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05BF-A69B-48CF-B106-DA74B6F122C5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D1FD-C60B-4C4C-927A-57EADA6F01FC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B247-27F7-47D5-8090-F4BEECC7E8E1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0556-3D5C-4219-8761-BF791902B8E6}" type="datetime1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E82-763D-47E7-9CE5-4497A2BC0037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73-29B3-4CB2-AB30-4FBCBD0382C8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13DE-AC99-466B-AEA5-F9EB92A3B659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FB0776B-A026-4C6A-89D0-5D7C40165D27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8077200" cy="26670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Team name- DUPLICATE ANONYMOUS </a:t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 Submitted by:- </a:t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Rishabh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Umrao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Mohammad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Bilal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Submitted  to :-                                 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Astitva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singh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                                       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Internity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Foundation                         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Yash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chaudhary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                             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"/>
            <a:ext cx="72390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</a:t>
            </a:r>
            <a:r>
              <a:rPr lang="en-US" sz="7200" dirty="0" smtClean="0">
                <a:solidFill>
                  <a:schemeClr val="bg1"/>
                </a:solidFill>
              </a:rPr>
              <a:t>Fake Alert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We tell you What’s Fake and What’s Real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0"/>
            <a:ext cx="6705600" cy="685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Rishabh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umrao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       </a:t>
            </a:r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Astitva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singh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76600"/>
            <a:ext cx="7467600" cy="236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 have deep knowledge of Linux,                 I am a software developer . I currently</a:t>
            </a:r>
          </a:p>
          <a:p>
            <a:pPr marL="0" indent="0">
              <a:buNone/>
            </a:pPr>
            <a:r>
              <a:rPr lang="en-US" dirty="0" smtClean="0"/>
              <a:t>Data Structure &amp; Algorithm. I am                make software in Java . I have deep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 enthusiast and machine                     interest in graphic designing. I love to     </a:t>
            </a:r>
          </a:p>
          <a:p>
            <a:pPr marL="0" indent="0">
              <a:buNone/>
            </a:pPr>
            <a:r>
              <a:rPr lang="en-US" dirty="0" smtClean="0"/>
              <a:t>Learning field really excites me a                design graphics especially for games. </a:t>
            </a:r>
          </a:p>
          <a:p>
            <a:pPr marL="0" indent="0">
              <a:buNone/>
            </a:pPr>
            <a:r>
              <a:rPr lang="en-US" dirty="0" smtClean="0"/>
              <a:t>lot. I am currently working on                      Currently I am focused on strengthening  </a:t>
            </a:r>
          </a:p>
          <a:p>
            <a:pPr marL="0" indent="0">
              <a:buNone/>
            </a:pPr>
            <a:r>
              <a:rPr lang="en-US" dirty="0" smtClean="0"/>
              <a:t>Machine learning Projects.                           my java skills.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-228600"/>
            <a:ext cx="67849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0750" y="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     Team Members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00200"/>
            <a:ext cx="67056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Mohammad 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Bilal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            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Yash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Chaudhary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              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620000" cy="190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 love to design websites . I have                   I have interest in both business </a:t>
            </a:r>
          </a:p>
          <a:p>
            <a:pPr marL="0" indent="0">
              <a:buNone/>
            </a:pPr>
            <a:r>
              <a:rPr lang="en-US" dirty="0" smtClean="0"/>
              <a:t>Knowledge of html , </a:t>
            </a:r>
            <a:r>
              <a:rPr lang="en-US" dirty="0" err="1" smtClean="0"/>
              <a:t>css</a:t>
            </a:r>
            <a:r>
              <a:rPr lang="en-US" dirty="0" smtClean="0"/>
              <a:t>, JavaScript,             and technology. I have knowledge </a:t>
            </a:r>
          </a:p>
          <a:p>
            <a:pPr marL="0" indent="0">
              <a:buNone/>
            </a:pPr>
            <a:r>
              <a:rPr lang="en-US" dirty="0" smtClean="0"/>
              <a:t>Bootstrap. I am currently learning                 of Inbound Marketing and basics  </a:t>
            </a:r>
          </a:p>
          <a:p>
            <a:pPr marL="0" indent="0">
              <a:buNone/>
            </a:pPr>
            <a:r>
              <a:rPr lang="en-US" dirty="0" smtClean="0"/>
              <a:t>PHP, </a:t>
            </a:r>
            <a:r>
              <a:rPr lang="en-US" dirty="0" err="1" smtClean="0"/>
              <a:t>MySql</a:t>
            </a:r>
            <a:r>
              <a:rPr lang="en-US" dirty="0" smtClean="0"/>
              <a:t> for back-end development.        of Digital Marketing. I love to make</a:t>
            </a:r>
          </a:p>
          <a:p>
            <a:pPr marL="0" indent="0">
              <a:buNone/>
            </a:pPr>
            <a:r>
              <a:rPr lang="en-US" dirty="0" smtClean="0"/>
              <a:t>I am currently building webpages with          business strategies. Currently working    </a:t>
            </a:r>
          </a:p>
          <a:p>
            <a:pPr marL="0" indent="0">
              <a:buNone/>
            </a:pPr>
            <a:r>
              <a:rPr lang="en-US" dirty="0" smtClean="0"/>
              <a:t>Angular JS framework also.                           on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9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28800"/>
            <a:ext cx="4648200" cy="12954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Calibri Light" pitchFamily="34" charset="0"/>
              </a:rPr>
              <a:t>Thank  you</a:t>
            </a:r>
            <a:endParaRPr lang="en-US" sz="8000" dirty="0">
              <a:solidFill>
                <a:srgbClr val="FF0000"/>
              </a:solidFill>
              <a:latin typeface="Calibri Ligh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0" y="5181600"/>
            <a:ext cx="4953000" cy="914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9800" dirty="0" smtClean="0">
                <a:solidFill>
                  <a:srgbClr val="C00000"/>
                </a:solidFill>
              </a:rPr>
              <a:t>Team Name- Duplicate Anonymous</a:t>
            </a:r>
            <a:endParaRPr lang="en-US" sz="9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8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5181600" cy="990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Value proposition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6858000" cy="38515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Fake news is a serious issue which can distract public from reality and it’s makers can  manipulate public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actions &amp; behavior for their benefit. Here we come ,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the rescue. Our service  will help to differentiate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between Real and Fake news.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 that nobody can fool public anymore.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609600"/>
            <a:ext cx="2514600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                       Fake News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Stories that look like real news stories but are hoaxes 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propaganda and disinformation.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Stories have  outrageous  headlines to get people to click.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Stories typically appear on topics and people who are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trending on Google and Facebook.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Sometimes people engage in violent and illegal activity as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a result </a:t>
            </a:r>
            <a:r>
              <a:rPr lang="en-US" sz="2800" dirty="0">
                <a:solidFill>
                  <a:srgbClr val="C00000"/>
                </a:solidFill>
              </a:rPr>
              <a:t>o</a:t>
            </a:r>
            <a:r>
              <a:rPr lang="en-US" sz="2800" dirty="0" smtClean="0">
                <a:solidFill>
                  <a:srgbClr val="C00000"/>
                </a:solidFill>
              </a:rPr>
              <a:t>f believing a Fake story.  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1600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         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08264" y="19050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We are building a machine learning predictor model that uses power of neural networks along with some vectorizations techniques(Bow-TF, TF-IDF) to predict the sanity of the news article.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 scrape articles from many Reliable (Reuters, BBC, CNN, etc.) and Unreliable (Before it’s news, Raw Story, Infowars, etc.) Sources and generate a Corpus.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Model simply takes input for headline and content text and classify the stance of the content text into one of the categories: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Agrees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 The content agrees with head line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Disagrees : The content disagrees with the head line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Discusses : the body text discusses the same topic as Head line, but does not take a position.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Unrelated : The body text discusses a different topic than the headline.</a:t>
            </a:r>
          </a:p>
        </p:txBody>
      </p:sp>
    </p:spTree>
    <p:extLst>
      <p:ext uri="{BB962C8B-B14F-4D97-AF65-F5344CB8AC3E}">
        <p14:creationId xmlns:p14="http://schemas.microsoft.com/office/powerpoint/2010/main" val="12168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 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Impact of our Service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"/>
            <a:ext cx="7543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2.34 billion people are on social media platforms and for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most of them it is the main source of news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According to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euters institute digital news report(2017) -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5557"/>
              </p:ext>
            </p:extLst>
          </p:nvPr>
        </p:nvGraphicFramePr>
        <p:xfrm>
          <a:off x="1524000" y="34290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53156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</a:t>
                      </a:r>
                      <a:r>
                        <a:rPr lang="en-US" baseline="0" dirty="0" smtClean="0"/>
                        <a:t>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Social media</a:t>
                      </a:r>
                      <a:r>
                        <a:rPr lang="en-US" baseline="0" dirty="0" smtClean="0"/>
                        <a:t> user(any purpose)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Social media</a:t>
                      </a:r>
                      <a:r>
                        <a:rPr lang="en-US" baseline="0" dirty="0" smtClean="0"/>
                        <a:t> user for news 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47 %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781800" cy="13716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+mn-lt"/>
              </a:rPr>
              <a:t>Statistics showing majority of news is read online nowadays which is creating Big impact on public.</a:t>
            </a:r>
            <a:endParaRPr lang="en-US" sz="3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43800" cy="4191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1600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         Advantages 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20000" cy="3581400"/>
          </a:xfrm>
        </p:spPr>
        <p:txBody>
          <a:bodyPr>
            <a:noAutofit/>
          </a:bodyPr>
          <a:lstStyle/>
          <a:p>
            <a:r>
              <a:rPr lang="en-US" sz="2600" smtClean="0">
                <a:solidFill>
                  <a:srgbClr val="FF0000"/>
                </a:solidFill>
              </a:rPr>
              <a:t>Large </a:t>
            </a:r>
            <a:r>
              <a:rPr lang="en-US" sz="2600" dirty="0" smtClean="0">
                <a:solidFill>
                  <a:srgbClr val="FF0000"/>
                </a:solidFill>
              </a:rPr>
              <a:t>number of clients(news websites &amp; Social media sites)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Our software is the need of the hour due to rapid increase in number of fake news publishing.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Our model improve with usage . So it means quality of model  improves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0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371600"/>
            <a:ext cx="4572000" cy="101138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Revenue Model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71628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Transaction Model     Subscription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5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838200"/>
            <a:ext cx="28534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Future Aspects: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fully developed product will be a </a:t>
            </a:r>
            <a:r>
              <a:rPr lang="en-US" sz="2000" b="1" i="1" dirty="0" smtClean="0"/>
              <a:t>Decentralized fake news detector.</a:t>
            </a:r>
          </a:p>
          <a:p>
            <a:r>
              <a:rPr lang="en-US" sz="2000" dirty="0" smtClean="0"/>
              <a:t>That includes a decentralized network that takes data from different sources( Facebook, twitter, news sites, etc.) and trains itself using Bi-LSTM model. That will increase its efficiency to prediction and reduce the maintenance.</a:t>
            </a:r>
          </a:p>
          <a:p>
            <a:endParaRPr lang="en-US" sz="2000" dirty="0"/>
          </a:p>
          <a:p>
            <a:r>
              <a:rPr lang="en-US" sz="2000" dirty="0" smtClean="0"/>
              <a:t>Another approach to achieve this is to implement a semantic analysis looking at </a:t>
            </a:r>
            <a:r>
              <a:rPr lang="en-US" sz="2000" i="1" u="sng" dirty="0" err="1" smtClean="0"/>
              <a:t>object:description</a:t>
            </a:r>
            <a:r>
              <a:rPr lang="en-US" sz="2000" dirty="0" smtClean="0"/>
              <a:t> parts for contradictions with the top of initial deep syntax analysis.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167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362</TotalTime>
  <Words>697</Words>
  <Application>Microsoft Office PowerPoint</Application>
  <PresentationFormat>On-screen Show (4:3)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Times New Roman</vt:lpstr>
      <vt:lpstr>NewsPrint</vt:lpstr>
      <vt:lpstr>Team name- DUPLICATE ANONYMOUS                                                                Submitted by:-                                                                Rishabh Umrao                                                                                                                                   Mohammad Bilal  Submitted  to :-                                    Astitva singh                                             Internity Foundation                            Yash chaudhary                                </vt:lpstr>
      <vt:lpstr>Value proposition</vt:lpstr>
      <vt:lpstr>Problem</vt:lpstr>
      <vt:lpstr>          Solution</vt:lpstr>
      <vt:lpstr>     Impact of our Service </vt:lpstr>
      <vt:lpstr>Statistics showing majority of news is read online nowadays which is creating Big impact on public.</vt:lpstr>
      <vt:lpstr>         Advantages </vt:lpstr>
      <vt:lpstr>Revenue Model</vt:lpstr>
      <vt:lpstr>PowerPoint Presentation</vt:lpstr>
      <vt:lpstr>Rishabh umrao        Astitva singh</vt:lpstr>
      <vt:lpstr>Mohammad Bilal             Yash Chaudhary                 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by:-                                                                 Rishabh Umrao                                                                                                                                    Mohammad Bilal   Submitted  to :-                                    Astitva singh                                              Internity Foundation                            Yash chaudhary</dc:title>
  <dc:creator>lenovo</dc:creator>
  <cp:lastModifiedBy>7r011 Robox</cp:lastModifiedBy>
  <cp:revision>30</cp:revision>
  <dcterms:created xsi:type="dcterms:W3CDTF">2018-07-07T14:47:03Z</dcterms:created>
  <dcterms:modified xsi:type="dcterms:W3CDTF">2018-07-08T04:13:43Z</dcterms:modified>
</cp:coreProperties>
</file>