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05/8/layout/chevron1" loCatId="process" qsTypeId="urn:microsoft.com/office/officeart/2005/8/quickstyle/3D3" qsCatId="3D" csTypeId="urn:microsoft.com/office/officeart/2005/8/colors/accent0_1" csCatId="mainScheme"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5E6C103F-B210-9140-A0B7-ED57135F27F6}" type="pres">
      <dgm:prSet presAssocID="{43AD8D62-DCC2-4CBE-83DA-9ECE1DD16F87}" presName="Name0" presStyleCnt="0">
        <dgm:presLayoutVars>
          <dgm:dir/>
          <dgm:animLvl val="lvl"/>
          <dgm:resizeHandles val="exact"/>
        </dgm:presLayoutVars>
      </dgm:prSet>
      <dgm:spPr/>
      <dgm:t>
        <a:bodyPr/>
        <a:lstStyle/>
        <a:p>
          <a:endParaRPr lang="en-US"/>
        </a:p>
      </dgm:t>
    </dgm:pt>
    <dgm:pt modelId="{C8B5D81F-FEA8-F44B-97C8-2251443B4D44}" type="pres">
      <dgm:prSet presAssocID="{BC7CF13E-48E6-4CCA-985F-821B0ABFE0FE}" presName="parTxOnly" presStyleLbl="node1" presStyleIdx="0" presStyleCnt="8">
        <dgm:presLayoutVars>
          <dgm:chMax val="0"/>
          <dgm:chPref val="0"/>
          <dgm:bulletEnabled val="1"/>
        </dgm:presLayoutVars>
      </dgm:prSet>
      <dgm:spPr/>
      <dgm:t>
        <a:bodyPr/>
        <a:lstStyle/>
        <a:p>
          <a:endParaRPr lang="en-US"/>
        </a:p>
      </dgm:t>
    </dgm:pt>
    <dgm:pt modelId="{7F920B3B-B431-8E4D-8DA4-B4A8791CCC9B}" type="pres">
      <dgm:prSet presAssocID="{FB666919-084D-4327-91C2-7C35021E6529}" presName="parTxOnlySpace" presStyleCnt="0"/>
      <dgm:spPr/>
      <dgm:t>
        <a:bodyPr/>
        <a:lstStyle/>
        <a:p>
          <a:endParaRPr lang="en-US"/>
        </a:p>
      </dgm:t>
    </dgm:pt>
    <dgm:pt modelId="{D38616C2-6B3A-E747-90D1-7632603BFFC0}" type="pres">
      <dgm:prSet presAssocID="{F1296084-4882-401E-BF04-7A0E3CF44B1C}" presName="parTxOnly" presStyleLbl="node1" presStyleIdx="1" presStyleCnt="8">
        <dgm:presLayoutVars>
          <dgm:chMax val="0"/>
          <dgm:chPref val="0"/>
          <dgm:bulletEnabled val="1"/>
        </dgm:presLayoutVars>
      </dgm:prSet>
      <dgm:spPr/>
      <dgm:t>
        <a:bodyPr/>
        <a:lstStyle/>
        <a:p>
          <a:endParaRPr lang="en-US"/>
        </a:p>
      </dgm:t>
    </dgm:pt>
    <dgm:pt modelId="{F4ED9BE7-0EEE-2149-823C-B3FEF7746E3F}" type="pres">
      <dgm:prSet presAssocID="{1FB5C5A0-6E9E-4CCE-ABDE-AB89BBAF169A}" presName="parTxOnlySpace" presStyleCnt="0"/>
      <dgm:spPr/>
      <dgm:t>
        <a:bodyPr/>
        <a:lstStyle/>
        <a:p>
          <a:endParaRPr lang="en-US"/>
        </a:p>
      </dgm:t>
    </dgm:pt>
    <dgm:pt modelId="{6AB24727-BB3C-0849-8CA5-C3595D15435A}" type="pres">
      <dgm:prSet presAssocID="{D615DE8F-9EE7-47E6-BDBC-27210AD6B66B}" presName="parTxOnly" presStyleLbl="node1" presStyleIdx="2" presStyleCnt="8">
        <dgm:presLayoutVars>
          <dgm:chMax val="0"/>
          <dgm:chPref val="0"/>
          <dgm:bulletEnabled val="1"/>
        </dgm:presLayoutVars>
      </dgm:prSet>
      <dgm:spPr/>
      <dgm:t>
        <a:bodyPr/>
        <a:lstStyle/>
        <a:p>
          <a:endParaRPr lang="en-US"/>
        </a:p>
      </dgm:t>
    </dgm:pt>
    <dgm:pt modelId="{EE197EEF-2287-4F41-96CE-BF40B1444BF8}" type="pres">
      <dgm:prSet presAssocID="{925F4C72-E967-493B-AA5D-FFDD838D902E}" presName="parTxOnlySpace" presStyleCnt="0"/>
      <dgm:spPr/>
      <dgm:t>
        <a:bodyPr/>
        <a:lstStyle/>
        <a:p>
          <a:endParaRPr lang="en-US"/>
        </a:p>
      </dgm:t>
    </dgm:pt>
    <dgm:pt modelId="{1C9659DC-37E6-5D46-A8AF-B2A7BBB369BD}" type="pres">
      <dgm:prSet presAssocID="{314B2251-69F0-43B4-927D-418813C44B96}" presName="parTxOnly" presStyleLbl="node1" presStyleIdx="3" presStyleCnt="8">
        <dgm:presLayoutVars>
          <dgm:chMax val="0"/>
          <dgm:chPref val="0"/>
          <dgm:bulletEnabled val="1"/>
        </dgm:presLayoutVars>
      </dgm:prSet>
      <dgm:spPr/>
      <dgm:t>
        <a:bodyPr/>
        <a:lstStyle/>
        <a:p>
          <a:endParaRPr lang="en-US"/>
        </a:p>
      </dgm:t>
    </dgm:pt>
    <dgm:pt modelId="{F363B33C-AE83-044F-B8BD-220F8A0CD0A7}" type="pres">
      <dgm:prSet presAssocID="{C71F0CFE-253F-489E-BCB6-6E1A5CB619F6}" presName="parTxOnlySpace" presStyleCnt="0"/>
      <dgm:spPr/>
      <dgm:t>
        <a:bodyPr/>
        <a:lstStyle/>
        <a:p>
          <a:endParaRPr lang="en-US"/>
        </a:p>
      </dgm:t>
    </dgm:pt>
    <dgm:pt modelId="{BB7F386A-B540-BB47-8897-EB7BBED39736}" type="pres">
      <dgm:prSet presAssocID="{87DB4B17-95EE-423D-941B-A5ABFE70FE2B}" presName="parTxOnly" presStyleLbl="node1" presStyleIdx="4" presStyleCnt="8">
        <dgm:presLayoutVars>
          <dgm:chMax val="0"/>
          <dgm:chPref val="0"/>
          <dgm:bulletEnabled val="1"/>
        </dgm:presLayoutVars>
      </dgm:prSet>
      <dgm:spPr/>
      <dgm:t>
        <a:bodyPr/>
        <a:lstStyle/>
        <a:p>
          <a:endParaRPr lang="en-US"/>
        </a:p>
      </dgm:t>
    </dgm:pt>
    <dgm:pt modelId="{8E705E96-B9A3-E24F-AB44-FA11CA8968E0}" type="pres">
      <dgm:prSet presAssocID="{263236C4-7DF2-4631-AE1E-B8B876BEE81E}" presName="parTxOnlySpace" presStyleCnt="0"/>
      <dgm:spPr/>
      <dgm:t>
        <a:bodyPr/>
        <a:lstStyle/>
        <a:p>
          <a:endParaRPr lang="en-US"/>
        </a:p>
      </dgm:t>
    </dgm:pt>
    <dgm:pt modelId="{72EC3627-8C59-1D41-B5DF-A1F08FE44940}" type="pres">
      <dgm:prSet presAssocID="{ECBC75CF-DEC3-4DA9-84A8-9303AC7D9D10}" presName="parTxOnly" presStyleLbl="node1" presStyleIdx="5" presStyleCnt="8">
        <dgm:presLayoutVars>
          <dgm:chMax val="0"/>
          <dgm:chPref val="0"/>
          <dgm:bulletEnabled val="1"/>
        </dgm:presLayoutVars>
      </dgm:prSet>
      <dgm:spPr/>
      <dgm:t>
        <a:bodyPr/>
        <a:lstStyle/>
        <a:p>
          <a:endParaRPr lang="en-US"/>
        </a:p>
      </dgm:t>
    </dgm:pt>
    <dgm:pt modelId="{A3F03BDC-797E-FA42-8167-06FCAAD42554}" type="pres">
      <dgm:prSet presAssocID="{A7208B2A-6D36-4886-AAC4-D9BEA8EE8562}" presName="parTxOnlySpace" presStyleCnt="0"/>
      <dgm:spPr/>
      <dgm:t>
        <a:bodyPr/>
        <a:lstStyle/>
        <a:p>
          <a:endParaRPr lang="en-US"/>
        </a:p>
      </dgm:t>
    </dgm:pt>
    <dgm:pt modelId="{1C9E0D31-350B-5043-A175-4AD821616F4F}" type="pres">
      <dgm:prSet presAssocID="{971EEFAB-30DE-498D-B3A8-82613F1C2D33}" presName="parTxOnly" presStyleLbl="node1" presStyleIdx="6" presStyleCnt="8">
        <dgm:presLayoutVars>
          <dgm:chMax val="0"/>
          <dgm:chPref val="0"/>
          <dgm:bulletEnabled val="1"/>
        </dgm:presLayoutVars>
      </dgm:prSet>
      <dgm:spPr/>
      <dgm:t>
        <a:bodyPr/>
        <a:lstStyle/>
        <a:p>
          <a:endParaRPr lang="en-US"/>
        </a:p>
      </dgm:t>
    </dgm:pt>
    <dgm:pt modelId="{53980703-5A3B-964A-9748-A9ECFEE34224}" type="pres">
      <dgm:prSet presAssocID="{DC4C381D-A777-4155-B913-2C8B4E3FAF59}" presName="parTxOnlySpace" presStyleCnt="0"/>
      <dgm:spPr/>
      <dgm:t>
        <a:bodyPr/>
        <a:lstStyle/>
        <a:p>
          <a:endParaRPr lang="en-US"/>
        </a:p>
      </dgm:t>
    </dgm:pt>
    <dgm:pt modelId="{811114FC-2279-E843-B2D6-7F365F8B102F}" type="pres">
      <dgm:prSet presAssocID="{0077A407-AF31-4E4B-ADC5-01EE984AE18F}" presName="parTxOnly" presStyleLbl="node1" presStyleIdx="7" presStyleCnt="8">
        <dgm:presLayoutVars>
          <dgm:chMax val="0"/>
          <dgm:chPref val="0"/>
          <dgm:bulletEnabled val="1"/>
        </dgm:presLayoutVars>
      </dgm:prSet>
      <dgm:spPr/>
      <dgm:t>
        <a:bodyPr/>
        <a:lstStyle/>
        <a:p>
          <a:endParaRPr lang="en-US"/>
        </a:p>
      </dgm:t>
    </dgm:pt>
  </dgm:ptLst>
  <dgm:cxnLst>
    <dgm:cxn modelId="{E064EA00-E0DE-45E9-BE9D-98B715DBDDFB}" srcId="{43AD8D62-DCC2-4CBE-83DA-9ECE1DD16F87}" destId="{0077A407-AF31-4E4B-ADC5-01EE984AE18F}" srcOrd="7" destOrd="0" parTransId="{4B2F5796-0038-454F-AB7E-2B9557BD4003}" sibTransId="{A4E73DA2-2320-4163-8227-C40ED6F745F1}"/>
    <dgm:cxn modelId="{441AE375-97FE-B844-B7D5-D26B309FE6CB}" type="presOf" srcId="{D615DE8F-9EE7-47E6-BDBC-27210AD6B66B}" destId="{6AB24727-BB3C-0849-8CA5-C3595D15435A}" srcOrd="0" destOrd="0" presId="urn:microsoft.com/office/officeart/2005/8/layout/chevron1"/>
    <dgm:cxn modelId="{E7D2446C-B0B6-A844-8A48-2586BAC2BD67}" type="presOf" srcId="{BC7CF13E-48E6-4CCA-985F-821B0ABFE0FE}" destId="{C8B5D81F-FEA8-F44B-97C8-2251443B4D44}" srcOrd="0" destOrd="0" presId="urn:microsoft.com/office/officeart/2005/8/layout/chevron1"/>
    <dgm:cxn modelId="{4C24354C-A925-184E-9188-3A45B7CC9F80}" type="presOf" srcId="{87DB4B17-95EE-423D-941B-A5ABFE70FE2B}" destId="{BB7F386A-B540-BB47-8897-EB7BBED39736}" srcOrd="0" destOrd="0" presId="urn:microsoft.com/office/officeart/2005/8/layout/chevron1"/>
    <dgm:cxn modelId="{BF9BF496-C5ED-4BEB-9AEF-BD6A25A24FC7}" srcId="{43AD8D62-DCC2-4CBE-83DA-9ECE1DD16F87}" destId="{971EEFAB-30DE-498D-B3A8-82613F1C2D33}" srcOrd="6" destOrd="0" parTransId="{831BB1E2-475A-4661-80C2-E40BF5D9E34B}" sibTransId="{DC4C381D-A777-4155-B913-2C8B4E3FAF59}"/>
    <dgm:cxn modelId="{41483859-7EC2-47FD-8873-D0211E86361B}" srcId="{43AD8D62-DCC2-4CBE-83DA-9ECE1DD16F87}" destId="{314B2251-69F0-43B4-927D-418813C44B96}" srcOrd="3" destOrd="0" parTransId="{66BD682B-36D3-4FEF-AE57-8B827B34D16F}" sibTransId="{C71F0CFE-253F-489E-BCB6-6E1A5CB619F6}"/>
    <dgm:cxn modelId="{9E7EBC29-3157-C44C-B052-7B485EA2B67A}" type="presOf" srcId="{0077A407-AF31-4E4B-ADC5-01EE984AE18F}" destId="{811114FC-2279-E843-B2D6-7F365F8B102F}" srcOrd="0" destOrd="0" presId="urn:microsoft.com/office/officeart/2005/8/layout/chevron1"/>
    <dgm:cxn modelId="{E18A9305-91A0-4FB8-AD46-D74A4ADB56EF}" srcId="{43AD8D62-DCC2-4CBE-83DA-9ECE1DD16F87}" destId="{ECBC75CF-DEC3-4DA9-84A8-9303AC7D9D10}" srcOrd="5" destOrd="0" parTransId="{CF68D833-C8E6-4F3B-9898-BC9BF11A2A15}" sibTransId="{A7208B2A-6D36-4886-AAC4-D9BEA8EE8562}"/>
    <dgm:cxn modelId="{A2111BDA-1532-41C6-AD2B-E1987CE9F0D7}" srcId="{43AD8D62-DCC2-4CBE-83DA-9ECE1DD16F87}" destId="{87DB4B17-95EE-423D-941B-A5ABFE70FE2B}" srcOrd="4" destOrd="0" parTransId="{1D9AAF4C-1387-44E7-A6C0-0A93176EFBB8}" sibTransId="{263236C4-7DF2-4631-AE1E-B8B876BEE81E}"/>
    <dgm:cxn modelId="{2F45672E-3E86-4173-9623-90BBA48FB1B4}" srcId="{43AD8D62-DCC2-4CBE-83DA-9ECE1DD16F87}" destId="{F1296084-4882-401E-BF04-7A0E3CF44B1C}" srcOrd="1" destOrd="0" parTransId="{9888371B-4A5C-4157-B290-CBDB07B56775}" sibTransId="{1FB5C5A0-6E9E-4CCE-ABDE-AB89BBAF169A}"/>
    <dgm:cxn modelId="{36C641BD-F7DF-4DF1-A839-109834998E69}" srcId="{43AD8D62-DCC2-4CBE-83DA-9ECE1DD16F87}" destId="{BC7CF13E-48E6-4CCA-985F-821B0ABFE0FE}" srcOrd="0" destOrd="0" parTransId="{7E05918B-0526-4AEB-86B4-EDB04684C6CF}" sibTransId="{FB666919-084D-4327-91C2-7C35021E6529}"/>
    <dgm:cxn modelId="{ED101727-884E-2B41-A37D-BB9A6AE27E10}" type="presOf" srcId="{F1296084-4882-401E-BF04-7A0E3CF44B1C}" destId="{D38616C2-6B3A-E747-90D1-7632603BFFC0}" srcOrd="0" destOrd="0" presId="urn:microsoft.com/office/officeart/2005/8/layout/chevron1"/>
    <dgm:cxn modelId="{E30B695F-85FD-8F43-8A11-4FF98F20A847}" type="presOf" srcId="{314B2251-69F0-43B4-927D-418813C44B96}" destId="{1C9659DC-37E6-5D46-A8AF-B2A7BBB369BD}" srcOrd="0" destOrd="0" presId="urn:microsoft.com/office/officeart/2005/8/layout/chevron1"/>
    <dgm:cxn modelId="{ABB746CC-C7CB-3247-862F-F08E4D30D910}" type="presOf" srcId="{971EEFAB-30DE-498D-B3A8-82613F1C2D33}" destId="{1C9E0D31-350B-5043-A175-4AD821616F4F}" srcOrd="0" destOrd="0" presId="urn:microsoft.com/office/officeart/2005/8/layout/chevron1"/>
    <dgm:cxn modelId="{9F5B7053-8F24-40A5-AD33-81E0947D25E1}" srcId="{43AD8D62-DCC2-4CBE-83DA-9ECE1DD16F87}" destId="{D615DE8F-9EE7-47E6-BDBC-27210AD6B66B}" srcOrd="2" destOrd="0" parTransId="{93A51C8E-9C62-4136-99E6-002C03381813}" sibTransId="{925F4C72-E967-493B-AA5D-FFDD838D902E}"/>
    <dgm:cxn modelId="{2FB65B16-BFFD-B747-8FB4-CD774848888A}" type="presOf" srcId="{ECBC75CF-DEC3-4DA9-84A8-9303AC7D9D10}" destId="{72EC3627-8C59-1D41-B5DF-A1F08FE44940}" srcOrd="0" destOrd="0" presId="urn:microsoft.com/office/officeart/2005/8/layout/chevron1"/>
    <dgm:cxn modelId="{CD67DB45-94BD-604A-9471-FFA77FA3218C}" type="presOf" srcId="{43AD8D62-DCC2-4CBE-83DA-9ECE1DD16F87}" destId="{5E6C103F-B210-9140-A0B7-ED57135F27F6}" srcOrd="0" destOrd="0" presId="urn:microsoft.com/office/officeart/2005/8/layout/chevron1"/>
    <dgm:cxn modelId="{F171C1E0-AC9D-CD4A-9FF9-75EA7C945958}" type="presParOf" srcId="{5E6C103F-B210-9140-A0B7-ED57135F27F6}" destId="{C8B5D81F-FEA8-F44B-97C8-2251443B4D44}" srcOrd="0" destOrd="0" presId="urn:microsoft.com/office/officeart/2005/8/layout/chevron1"/>
    <dgm:cxn modelId="{ADEEED35-094E-F346-9361-8C9DD85FCBB5}" type="presParOf" srcId="{5E6C103F-B210-9140-A0B7-ED57135F27F6}" destId="{7F920B3B-B431-8E4D-8DA4-B4A8791CCC9B}" srcOrd="1" destOrd="0" presId="urn:microsoft.com/office/officeart/2005/8/layout/chevron1"/>
    <dgm:cxn modelId="{6E183D3F-D79C-6344-8B2C-7FAC07A24978}" type="presParOf" srcId="{5E6C103F-B210-9140-A0B7-ED57135F27F6}" destId="{D38616C2-6B3A-E747-90D1-7632603BFFC0}" srcOrd="2" destOrd="0" presId="urn:microsoft.com/office/officeart/2005/8/layout/chevron1"/>
    <dgm:cxn modelId="{AA4FD604-02C1-B640-B9B1-D793E4586E24}" type="presParOf" srcId="{5E6C103F-B210-9140-A0B7-ED57135F27F6}" destId="{F4ED9BE7-0EEE-2149-823C-B3FEF7746E3F}" srcOrd="3" destOrd="0" presId="urn:microsoft.com/office/officeart/2005/8/layout/chevron1"/>
    <dgm:cxn modelId="{D2020670-C375-224E-B2DB-2B7ED2CE8881}" type="presParOf" srcId="{5E6C103F-B210-9140-A0B7-ED57135F27F6}" destId="{6AB24727-BB3C-0849-8CA5-C3595D15435A}" srcOrd="4" destOrd="0" presId="urn:microsoft.com/office/officeart/2005/8/layout/chevron1"/>
    <dgm:cxn modelId="{EBB4FB6E-6E95-4845-8195-9CAD9ECB886B}" type="presParOf" srcId="{5E6C103F-B210-9140-A0B7-ED57135F27F6}" destId="{EE197EEF-2287-4F41-96CE-BF40B1444BF8}" srcOrd="5" destOrd="0" presId="urn:microsoft.com/office/officeart/2005/8/layout/chevron1"/>
    <dgm:cxn modelId="{965D5508-6C51-C645-8459-59FAA805805D}" type="presParOf" srcId="{5E6C103F-B210-9140-A0B7-ED57135F27F6}" destId="{1C9659DC-37E6-5D46-A8AF-B2A7BBB369BD}" srcOrd="6" destOrd="0" presId="urn:microsoft.com/office/officeart/2005/8/layout/chevron1"/>
    <dgm:cxn modelId="{300FF683-0CCC-7E42-8985-7D9FB3FD0040}" type="presParOf" srcId="{5E6C103F-B210-9140-A0B7-ED57135F27F6}" destId="{F363B33C-AE83-044F-B8BD-220F8A0CD0A7}" srcOrd="7" destOrd="0" presId="urn:microsoft.com/office/officeart/2005/8/layout/chevron1"/>
    <dgm:cxn modelId="{22F162DF-EA37-EB40-9857-24044E5FACD6}" type="presParOf" srcId="{5E6C103F-B210-9140-A0B7-ED57135F27F6}" destId="{BB7F386A-B540-BB47-8897-EB7BBED39736}" srcOrd="8" destOrd="0" presId="urn:microsoft.com/office/officeart/2005/8/layout/chevron1"/>
    <dgm:cxn modelId="{177B4007-9D7F-C945-AABB-A6BE0C73F287}" type="presParOf" srcId="{5E6C103F-B210-9140-A0B7-ED57135F27F6}" destId="{8E705E96-B9A3-E24F-AB44-FA11CA8968E0}" srcOrd="9" destOrd="0" presId="urn:microsoft.com/office/officeart/2005/8/layout/chevron1"/>
    <dgm:cxn modelId="{A13F0B9C-8E6B-6D4F-9F83-F6D9C0A9B590}" type="presParOf" srcId="{5E6C103F-B210-9140-A0B7-ED57135F27F6}" destId="{72EC3627-8C59-1D41-B5DF-A1F08FE44940}" srcOrd="10" destOrd="0" presId="urn:microsoft.com/office/officeart/2005/8/layout/chevron1"/>
    <dgm:cxn modelId="{68E5900F-6CF5-B049-9A05-C6ACD46DB368}" type="presParOf" srcId="{5E6C103F-B210-9140-A0B7-ED57135F27F6}" destId="{A3F03BDC-797E-FA42-8167-06FCAAD42554}" srcOrd="11" destOrd="0" presId="urn:microsoft.com/office/officeart/2005/8/layout/chevron1"/>
    <dgm:cxn modelId="{E33E63C0-1EE5-4449-AB98-5EB72530B856}" type="presParOf" srcId="{5E6C103F-B210-9140-A0B7-ED57135F27F6}" destId="{1C9E0D31-350B-5043-A175-4AD821616F4F}" srcOrd="12" destOrd="0" presId="urn:microsoft.com/office/officeart/2005/8/layout/chevron1"/>
    <dgm:cxn modelId="{4C79E29E-1B1E-BA4C-A16C-85455E168F46}" type="presParOf" srcId="{5E6C103F-B210-9140-A0B7-ED57135F27F6}" destId="{53980703-5A3B-964A-9748-A9ECFEE34224}" srcOrd="13" destOrd="0" presId="urn:microsoft.com/office/officeart/2005/8/layout/chevron1"/>
    <dgm:cxn modelId="{E2C58A9F-3CD2-0347-B7BF-6C343AB3321E}" type="presParOf" srcId="{5E6C103F-B210-9140-A0B7-ED57135F27F6}" destId="{811114FC-2279-E843-B2D6-7F365F8B102F}"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5D81F-FEA8-F44B-97C8-2251443B4D44}">
      <dsp:nvSpPr>
        <dsp:cNvPr id="0" name=""/>
        <dsp:cNvSpPr/>
      </dsp:nvSpPr>
      <dsp:spPr>
        <a:xfrm>
          <a:off x="940" y="1709928"/>
          <a:ext cx="1507171" cy="60286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a:t>Importing the Data</a:t>
          </a:r>
        </a:p>
      </dsp:txBody>
      <dsp:txXfrm>
        <a:off x="302374" y="1709928"/>
        <a:ext cx="904303" cy="602868"/>
      </dsp:txXfrm>
    </dsp:sp>
    <dsp:sp modelId="{D38616C2-6B3A-E747-90D1-7632603BFFC0}">
      <dsp:nvSpPr>
        <dsp:cNvPr id="0" name=""/>
        <dsp:cNvSpPr/>
      </dsp:nvSpPr>
      <dsp:spPr>
        <a:xfrm>
          <a:off x="1357394" y="1709928"/>
          <a:ext cx="1507171" cy="60286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a:t>Removing large null value columns</a:t>
          </a:r>
        </a:p>
      </dsp:txBody>
      <dsp:txXfrm>
        <a:off x="1658828" y="1709928"/>
        <a:ext cx="904303" cy="602868"/>
      </dsp:txXfrm>
    </dsp:sp>
    <dsp:sp modelId="{6AB24727-BB3C-0849-8CA5-C3595D15435A}">
      <dsp:nvSpPr>
        <dsp:cNvPr id="0" name=""/>
        <dsp:cNvSpPr/>
      </dsp:nvSpPr>
      <dsp:spPr>
        <a:xfrm>
          <a:off x="2713849" y="1709928"/>
          <a:ext cx="1507171" cy="60286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a:t>Removing Duplicate Data</a:t>
          </a:r>
        </a:p>
      </dsp:txBody>
      <dsp:txXfrm>
        <a:off x="3015283" y="1709928"/>
        <a:ext cx="904303" cy="602868"/>
      </dsp:txXfrm>
    </dsp:sp>
    <dsp:sp modelId="{1C9659DC-37E6-5D46-A8AF-B2A7BBB369BD}">
      <dsp:nvSpPr>
        <dsp:cNvPr id="0" name=""/>
        <dsp:cNvSpPr/>
      </dsp:nvSpPr>
      <dsp:spPr>
        <a:xfrm>
          <a:off x="4070303" y="1709928"/>
          <a:ext cx="1507171" cy="60286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a:t>Removing irrelevant columns</a:t>
          </a:r>
        </a:p>
      </dsp:txBody>
      <dsp:txXfrm>
        <a:off x="4371737" y="1709928"/>
        <a:ext cx="904303" cy="602868"/>
      </dsp:txXfrm>
    </dsp:sp>
    <dsp:sp modelId="{BB7F386A-B540-BB47-8897-EB7BBED39736}">
      <dsp:nvSpPr>
        <dsp:cNvPr id="0" name=""/>
        <dsp:cNvSpPr/>
      </dsp:nvSpPr>
      <dsp:spPr>
        <a:xfrm>
          <a:off x="5426757" y="1709928"/>
          <a:ext cx="1507171" cy="60286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a:t>Removing/Fixing null values</a:t>
          </a:r>
        </a:p>
      </dsp:txBody>
      <dsp:txXfrm>
        <a:off x="5728191" y="1709928"/>
        <a:ext cx="904303" cy="602868"/>
      </dsp:txXfrm>
    </dsp:sp>
    <dsp:sp modelId="{72EC3627-8C59-1D41-B5DF-A1F08FE44940}">
      <dsp:nvSpPr>
        <dsp:cNvPr id="0" name=""/>
        <dsp:cNvSpPr/>
      </dsp:nvSpPr>
      <dsp:spPr>
        <a:xfrm>
          <a:off x="6783212" y="1709928"/>
          <a:ext cx="1507171" cy="60286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a:t>Correcting data types and deriving new columns</a:t>
          </a:r>
        </a:p>
      </dsp:txBody>
      <dsp:txXfrm>
        <a:off x="7084646" y="1709928"/>
        <a:ext cx="904303" cy="602868"/>
      </dsp:txXfrm>
    </dsp:sp>
    <dsp:sp modelId="{1C9E0D31-350B-5043-A175-4AD821616F4F}">
      <dsp:nvSpPr>
        <dsp:cNvPr id="0" name=""/>
        <dsp:cNvSpPr/>
      </dsp:nvSpPr>
      <dsp:spPr>
        <a:xfrm>
          <a:off x="8139666" y="1709928"/>
          <a:ext cx="1507171" cy="60286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a:t>Filter Data for requirement.</a:t>
          </a:r>
        </a:p>
      </dsp:txBody>
      <dsp:txXfrm>
        <a:off x="8441100" y="1709928"/>
        <a:ext cx="904303" cy="602868"/>
      </dsp:txXfrm>
    </dsp:sp>
    <dsp:sp modelId="{811114FC-2279-E843-B2D6-7F365F8B102F}">
      <dsp:nvSpPr>
        <dsp:cNvPr id="0" name=""/>
        <dsp:cNvSpPr/>
      </dsp:nvSpPr>
      <dsp:spPr>
        <a:xfrm>
          <a:off x="9496121" y="1709928"/>
          <a:ext cx="1507171" cy="602868"/>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IN" sz="900" kern="1200" dirty="0"/>
            <a:t>Removing outliers</a:t>
          </a:r>
        </a:p>
      </dsp:txBody>
      <dsp:txXfrm>
        <a:off x="9797555" y="1709928"/>
        <a:ext cx="904303" cy="6028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23/12/24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8C9E9E-0463-460F-9554-A68E93E25788}" type="datetimeFigureOut">
              <a:rPr lang="en-IN" smtClean="0"/>
              <a:t>23/12/24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C9E9E-0463-460F-9554-A68E93E25788}" type="datetimeFigureOut">
              <a:rPr lang="en-IN" smtClean="0"/>
              <a:t>23/12/24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C9E9E-0463-460F-9554-A68E93E25788}" type="datetimeFigureOut">
              <a:rPr lang="en-IN" smtClean="0"/>
              <a:t>23/12/24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C9E9E-0463-460F-9554-A68E93E25788}" type="datetimeFigureOut">
              <a:rPr lang="en-IN" smtClean="0"/>
              <a:t>23/12/24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23/12/24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8C9E9E-0463-460F-9554-A68E93E25788}" type="datetimeFigureOut">
              <a:rPr lang="en-IN" smtClean="0"/>
              <a:t>23/12/24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8C9E9E-0463-460F-9554-A68E93E25788}" type="datetimeFigureOut">
              <a:rPr lang="en-IN" smtClean="0"/>
              <a:t>23/12/24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8C9E9E-0463-460F-9554-A68E93E25788}" type="datetimeFigureOut">
              <a:rPr lang="en-IN" smtClean="0"/>
              <a:t>23/12/24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23/12/24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23/12/24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23/12/24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23/12/24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59073993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xmlns="" id="{B21B83CA-F95E-7E4F-E5A2-FEC917EC55A8}"/>
              </a:ext>
            </a:extLst>
          </p:cNvPr>
          <p:cNvSpPr txBox="1"/>
          <p:nvPr/>
        </p:nvSpPr>
        <p:spPr>
          <a:xfrm>
            <a:off x="1371442" y="5333074"/>
            <a:ext cx="3734947" cy="523220"/>
          </a:xfrm>
          <a:prstGeom prst="rect">
            <a:avLst/>
          </a:prstGeom>
          <a:noFill/>
        </p:spPr>
        <p:txBody>
          <a:bodyPr wrap="square" rtlCol="0">
            <a:spAutoFit/>
          </a:bodyPr>
          <a:lstStyle/>
          <a:p>
            <a:r>
              <a:rPr lang="en-IN" sz="2800" smtClean="0">
                <a:solidFill>
                  <a:schemeClr val="tx1">
                    <a:lumMod val="65000"/>
                    <a:lumOff val="35000"/>
                  </a:schemeClr>
                </a:solidFill>
                <a:latin typeface="Lucida Sans" panose="020B0602030504020204" pitchFamily="34" charset="0"/>
              </a:rPr>
              <a:t>Umrao Singh Rawat</a:t>
            </a:r>
            <a:endParaRPr lang="en-IN" sz="2800" dirty="0">
              <a:solidFill>
                <a:schemeClr val="tx1">
                  <a:lumMod val="65000"/>
                  <a:lumOff val="35000"/>
                </a:schemeClr>
              </a:solidFill>
              <a:latin typeface="Lucida Sans" panose="020B0602030504020204" pitchFamily="34" charset="0"/>
            </a:endParaRP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xmlns="" id="{434436B7-A08B-F89B-1EFE-6FB6141D14BD}"/>
              </a:ext>
            </a:extLst>
          </p:cNvPr>
          <p:cNvSpPr txBox="1">
            <a:spLocks/>
          </p:cNvSpPr>
          <p:nvPr/>
        </p:nvSpPr>
        <p:spPr>
          <a:xfrm>
            <a:off x="214313" y="5321414"/>
            <a:ext cx="5820728" cy="10382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smtClean="0"/>
              <a:t>We </a:t>
            </a:r>
            <a:r>
              <a:rPr lang="en-IN" dirty="0"/>
              <a:t>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xmlns="" id="{B334A241-ABA4-7377-C05E-D09711BFD375}"/>
              </a:ext>
            </a:extLst>
          </p:cNvPr>
          <p:cNvSpPr txBox="1">
            <a:spLocks/>
          </p:cNvSpPr>
          <p:nvPr/>
        </p:nvSpPr>
        <p:spPr>
          <a:xfrm>
            <a:off x="6240649" y="5338594"/>
            <a:ext cx="5672137" cy="104792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53" y="1690687"/>
            <a:ext cx="5390197" cy="34385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041" y="1690686"/>
            <a:ext cx="5877745" cy="3621087"/>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xmlns=""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3" y="1311438"/>
            <a:ext cx="11758612" cy="3809202"/>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xmlns=""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p>
          <a:p>
            <a:r>
              <a:rPr lang="en-US" sz="2000" dirty="0">
                <a:solidFill>
                  <a:schemeClr val="tx1">
                    <a:lumMod val="75000"/>
                    <a:lumOff val="25000"/>
                  </a:schemeClr>
                </a:solidFill>
              </a:rPr>
              <a:t>    2. Burrowers having annual income in the range 50000-100000.</a:t>
            </a:r>
          </a:p>
          <a:p>
            <a:r>
              <a:rPr lang="en-US" sz="2000" dirty="0">
                <a:solidFill>
                  <a:schemeClr val="tx1">
                    <a:lumMod val="75000"/>
                    <a:lumOff val="25000"/>
                  </a:schemeClr>
                </a:solidFill>
              </a:rPr>
              <a:t>    3. Burrowers having Public Recorded Bankruptcy.</a:t>
            </a:r>
          </a:p>
          <a:p>
            <a:r>
              <a:rPr lang="en-US" sz="2000" dirty="0">
                <a:solidFill>
                  <a:schemeClr val="tx1">
                    <a:lumMod val="75000"/>
                    <a:lumOff val="25000"/>
                  </a:schemeClr>
                </a:solidFill>
              </a:rPr>
              <a:t>    4. Burrowers with least grades like E,F,G which indicates high risk.</a:t>
            </a:r>
          </a:p>
          <a:p>
            <a:r>
              <a:rPr lang="en-US" sz="2000" dirty="0">
                <a:solidFill>
                  <a:schemeClr val="tx1">
                    <a:lumMod val="75000"/>
                    <a:lumOff val="25000"/>
                  </a:schemeClr>
                </a:solidFill>
              </a:rPr>
              <a:t>    5. Burrowers with very high Debt to Income value.</a:t>
            </a:r>
          </a:p>
          <a:p>
            <a:r>
              <a:rPr lang="en-US" sz="2000" dirty="0">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xmlns="" id="{FEE55512-5B73-17A4-3188-75EFD41C9767}"/>
              </a:ext>
            </a:extLst>
          </p:cNvPr>
          <p:cNvSpPr txBox="1"/>
          <p:nvPr/>
        </p:nvSpPr>
        <p:spPr>
          <a:xfrm>
            <a:off x="1097280" y="1737360"/>
            <a:ext cx="10058400" cy="2554545"/>
          </a:xfrm>
          <a:prstGeom prst="rect">
            <a:avLst/>
          </a:prstGeom>
          <a:noFill/>
        </p:spPr>
        <p:txBody>
          <a:bodyPr wrap="square" rtlCol="0">
            <a:spAutoFit/>
          </a:bodyPr>
          <a:lstStyle/>
          <a:p>
            <a:r>
              <a:rPr lang="en-IN" sz="2000" dirty="0"/>
              <a:t>The Objective of this case study is to implement EDA technique on </a:t>
            </a:r>
            <a:r>
              <a:rPr lang="en-IN" sz="2000" dirty="0" smtClean="0"/>
              <a:t>the </a:t>
            </a:r>
            <a:r>
              <a:rPr lang="en-IN" sz="2000" dirty="0"/>
              <a:t>real 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xmlns=""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xmlns="" id="{44AF0CA3-AFDB-EA77-A34C-DD2326A65712}"/>
              </a:ext>
            </a:extLst>
          </p:cNvPr>
          <p:cNvGraphicFramePr>
            <a:graphicFrameLocks/>
          </p:cNvGraphicFramePr>
          <p:nvPr>
            <p:extLst>
              <p:ext uri="{D42A27DB-BD31-4B8C-83A1-F6EECF244321}">
                <p14:modId xmlns:p14="http://schemas.microsoft.com/office/powerpoint/2010/main" val="1597645984"/>
              </p:ext>
            </p:extLst>
          </p:nvPr>
        </p:nvGraphicFramePr>
        <p:xfrm>
          <a:off x="640079" y="2835275"/>
          <a:ext cx="11004233"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1097280" y="5007046"/>
            <a:ext cx="4268804" cy="1559377"/>
          </a:xfrm>
        </p:spPr>
        <p:txBody>
          <a:bodyPr>
            <a:normAutofit/>
          </a:bodyPr>
          <a:lstStyle/>
          <a:p>
            <a:pPr>
              <a:buFont typeface="Wingdings" panose="05000000000000000000" pitchFamily="2" charset="2"/>
              <a:buChar char="§"/>
            </a:pPr>
            <a:r>
              <a:rPr lang="en-IN" sz="2000" b="1" dirty="0"/>
              <a:t>Loan Status: </a:t>
            </a:r>
            <a:r>
              <a:rPr lang="en-IN" sz="2000" dirty="0"/>
              <a:t>The number of charged off loan is much smaller(14.5%) compared to total count.</a:t>
            </a: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1571624"/>
            <a:ext cx="5616576" cy="334384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362" y="1571624"/>
            <a:ext cx="5635626" cy="3343843"/>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1208773" y="4979744"/>
            <a:ext cx="4268804" cy="1559377"/>
          </a:xfrm>
        </p:spPr>
        <p:txBody>
          <a:bodyPr>
            <a:normAutofit/>
          </a:bodyPr>
          <a:lstStyle/>
          <a:p>
            <a:pPr>
              <a:buFont typeface="Wingdings" panose="05000000000000000000" pitchFamily="2" charset="2"/>
              <a:buChar char="§"/>
            </a:pPr>
            <a:r>
              <a:rPr lang="en-IN" sz="2000" b="1" dirty="0"/>
              <a:t>Loan Term: </a:t>
            </a:r>
            <a:r>
              <a:rPr lang="en-IN" sz="2000"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xmlns=""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690687"/>
            <a:ext cx="5889308" cy="3289057"/>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481263" y="5012020"/>
            <a:ext cx="5231214" cy="1559377"/>
          </a:xfrm>
        </p:spPr>
        <p:txBody>
          <a:bodyPr>
            <a:normAutofit/>
          </a:bodyPr>
          <a:lstStyle/>
          <a:p>
            <a:pPr>
              <a:buFont typeface="Wingdings" panose="05000000000000000000" pitchFamily="2" charset="2"/>
              <a:buChar char="§"/>
            </a:pPr>
            <a:r>
              <a:rPr lang="en-IN" sz="2000" b="1" dirty="0"/>
              <a:t>Grade: </a:t>
            </a:r>
            <a:r>
              <a:rPr lang="en-IN" sz="2000"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xmlns=""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xmlns=""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360947" y="5012020"/>
            <a:ext cx="5362958" cy="1559377"/>
          </a:xfrm>
        </p:spPr>
        <p:txBody>
          <a:bodyPr>
            <a:normAutofit/>
          </a:bodyPr>
          <a:lstStyle/>
          <a:p>
            <a:pPr>
              <a:buFont typeface="Wingdings" panose="05000000000000000000" pitchFamily="2" charset="2"/>
              <a:buChar char="§"/>
            </a:pPr>
            <a:r>
              <a:rPr lang="en-IN" sz="2000" b="1" dirty="0"/>
              <a:t>Employment Length: </a:t>
            </a:r>
            <a:r>
              <a:rPr lang="en-IN" sz="2000"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xmlns="" id="{D3A423E8-D21A-8F01-9E51-E59BBF954FE4}"/>
              </a:ext>
            </a:extLst>
          </p:cNvPr>
          <p:cNvPicPr>
            <a:picLocks noChangeAspect="1"/>
          </p:cNvPicPr>
          <p:nvPr/>
        </p:nvPicPr>
        <p:blipFill>
          <a:blip r:embed="rId2"/>
          <a:stretch>
            <a:fillRect/>
          </a:stretch>
        </p:blipFill>
        <p:spPr>
          <a:xfrm>
            <a:off x="6096000" y="1521182"/>
            <a:ext cx="5877745" cy="3492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48" y="1521181"/>
            <a:ext cx="5611228" cy="346371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1208773" y="5012020"/>
            <a:ext cx="4268804" cy="1559377"/>
          </a:xfrm>
        </p:spPr>
        <p:txBody>
          <a:bodyPr>
            <a:normAutofit/>
          </a:bodyPr>
          <a:lstStyle/>
          <a:p>
            <a:pPr>
              <a:buFont typeface="Wingdings" panose="05000000000000000000" pitchFamily="2" charset="2"/>
              <a:buChar char="§"/>
            </a:pPr>
            <a:r>
              <a:rPr lang="en-IN" sz="2000" b="1" dirty="0"/>
              <a:t>Annual Income :</a:t>
            </a:r>
            <a:r>
              <a:rPr lang="en-IN" sz="2000"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xmlns=""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xmlns=""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xmlns=""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xmlns="" id="{77811BD3-46D5-3C11-49A6-C9B1F0763696}"/>
              </a:ext>
            </a:extLst>
          </p:cNvPr>
          <p:cNvSpPr>
            <a:spLocks noGrp="1"/>
          </p:cNvSpPr>
          <p:nvPr>
            <p:ph idx="1"/>
          </p:nvPr>
        </p:nvSpPr>
        <p:spPr>
          <a:xfrm>
            <a:off x="1208773" y="5012020"/>
            <a:ext cx="4268804" cy="1559377"/>
          </a:xfrm>
        </p:spPr>
        <p:txBody>
          <a:bodyPr>
            <a:normAutofit/>
          </a:bodyPr>
          <a:lstStyle/>
          <a:p>
            <a:pPr>
              <a:buFont typeface="Wingdings" panose="05000000000000000000" pitchFamily="2" charset="2"/>
              <a:buChar char="§"/>
            </a:pPr>
            <a:r>
              <a:rPr lang="en-IN" sz="2000" b="1" dirty="0"/>
              <a:t>DTI: </a:t>
            </a:r>
            <a:r>
              <a:rPr lang="en-IN" sz="2000"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xmlns=""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1343025"/>
            <a:ext cx="5667375" cy="37633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286" y="1447801"/>
            <a:ext cx="5482089" cy="3537091"/>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TotalTime>
  <Words>626</Words>
  <Application>Microsoft Macintosh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Calibri Light</vt:lpstr>
      <vt:lpstr>freight-text-pro</vt:lpstr>
      <vt:lpstr>Lucida Sans</vt:lpstr>
      <vt:lpstr>Wingdings</vt:lpstr>
      <vt:lpstr>Arial</vt:lpstr>
      <vt:lpstr>Office Theme</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rawatumrao@gmail.com</cp:lastModifiedBy>
  <cp:revision>59</cp:revision>
  <dcterms:created xsi:type="dcterms:W3CDTF">2022-06-06T16:58:12Z</dcterms:created>
  <dcterms:modified xsi:type="dcterms:W3CDTF">2024-12-23T12:11:29Z</dcterms:modified>
</cp:coreProperties>
</file>