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A35D-3C8E-4702-8BA8-A32B17968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App: Employee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86FE-0AAA-48A6-B73E-D688258F7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Umair Rashid</a:t>
            </a:r>
          </a:p>
        </p:txBody>
      </p:sp>
    </p:spTree>
    <p:extLst>
      <p:ext uri="{BB962C8B-B14F-4D97-AF65-F5344CB8AC3E}">
        <p14:creationId xmlns:p14="http://schemas.microsoft.com/office/powerpoint/2010/main" val="120549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Delete/View/Update(Continued)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61877" cy="33189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After Searching the following information is displayed:</a:t>
            </a:r>
          </a:p>
          <a:p>
            <a:pPr lvl="2"/>
            <a:r>
              <a:rPr lang="en-US" dirty="0"/>
              <a:t>Employee ID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1"/>
            <a:r>
              <a:rPr lang="en-US" dirty="0"/>
              <a:t>Following options are also displayed: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View</a:t>
            </a:r>
          </a:p>
          <a:p>
            <a:pPr lvl="2"/>
            <a:r>
              <a:rPr lang="en-US" dirty="0"/>
              <a:t>Detail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A01F0-51F3-4047-9A8D-398EAC12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92" y="2405295"/>
            <a:ext cx="2326889" cy="38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Delete/View/Update(Delete and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61877" cy="331893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If the user selects DELETE option, then the employee will be removed from the database and confirmation will be displayed</a:t>
            </a:r>
          </a:p>
          <a:p>
            <a:pPr lvl="1"/>
            <a:r>
              <a:rPr lang="en-US" dirty="0"/>
              <a:t>If the user selects VIEW option, it can see all the information about the user</a:t>
            </a:r>
          </a:p>
          <a:p>
            <a:pPr lvl="1"/>
            <a:r>
              <a:rPr lang="en-US" dirty="0"/>
              <a:t>The information is only for viewing purposes</a:t>
            </a:r>
          </a:p>
          <a:p>
            <a:pPr lvl="1"/>
            <a:r>
              <a:rPr lang="en-US" dirty="0"/>
              <a:t>No changes can be made here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B20E-99E8-46EE-87D5-E31C845A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288" y="2434683"/>
            <a:ext cx="2210310" cy="38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Delete/View/Update(Update)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61877" cy="3318936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If the user selects UPDATE option, it can see all the information about the user in </a:t>
            </a:r>
            <a:r>
              <a:rPr lang="en-US" dirty="0" err="1"/>
              <a:t>EditText</a:t>
            </a:r>
            <a:r>
              <a:rPr lang="en-US" dirty="0"/>
              <a:t> fields.</a:t>
            </a:r>
          </a:p>
          <a:p>
            <a:pPr lvl="1"/>
            <a:r>
              <a:rPr lang="en-US" dirty="0"/>
              <a:t>The user can choose to edit the information it wants and leave the rest as it is in the database</a:t>
            </a:r>
          </a:p>
          <a:p>
            <a:pPr lvl="1"/>
            <a:r>
              <a:rPr lang="en-US" dirty="0"/>
              <a:t>Update Button is also displayed</a:t>
            </a:r>
          </a:p>
          <a:p>
            <a:pPr lvl="1"/>
            <a:r>
              <a:rPr lang="en-US" dirty="0"/>
              <a:t>Once the user updates the data, then the data is validated using the same criteria as when the data was entered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81CC7-3417-4C5E-8EFE-0B5B1779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44" y="2428246"/>
            <a:ext cx="2136854" cy="38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Delete/View/Update(Features)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61877" cy="331893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Auto Complete Name or ID based on selection</a:t>
            </a:r>
          </a:p>
          <a:p>
            <a:pPr lvl="1"/>
            <a:r>
              <a:rPr lang="en-US" dirty="0"/>
              <a:t>Data Validation for Searching and Update option</a:t>
            </a:r>
          </a:p>
          <a:p>
            <a:pPr lvl="1"/>
            <a:r>
              <a:rPr lang="en-US" dirty="0"/>
              <a:t>One section can do it all: UPDATE, VIEW AND DELETE employees.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79182-31CA-4954-ABCC-F76A0B1C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284" y="2417948"/>
            <a:ext cx="2023946" cy="35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543D-5226-444C-B956-E7F8239D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Calculator(Additional Tool)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B4B6-62BF-4E62-B77A-B8E004E8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61516" cy="3318936"/>
          </a:xfrm>
        </p:spPr>
        <p:txBody>
          <a:bodyPr/>
          <a:lstStyle/>
          <a:p>
            <a:r>
              <a:rPr lang="en-US" dirty="0"/>
              <a:t>An additional tool to calculate wages</a:t>
            </a:r>
          </a:p>
          <a:p>
            <a:r>
              <a:rPr lang="en-US" dirty="0"/>
              <a:t>Users can enter the employee ID in the auto complete search bar and enter the hours worked</a:t>
            </a:r>
          </a:p>
          <a:p>
            <a:r>
              <a:rPr lang="en-US" dirty="0"/>
              <a:t>Max hours &lt; 50 and minimum is &gt; 30</a:t>
            </a:r>
          </a:p>
          <a:p>
            <a:r>
              <a:rPr lang="en-US" dirty="0"/>
              <a:t>Display error if we enter an invalid ID or exceed the hour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7E679-8DAB-4932-849A-CEF91B42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19" y="2426015"/>
            <a:ext cx="2225485" cy="3885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99B74-F229-4724-977F-D89F2FDD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04" y="2426015"/>
            <a:ext cx="2188224" cy="38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4341-C110-4149-818A-FCC59411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87CA-B1A8-4180-B6A0-AC4E1ED8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to help you manage your employees.</a:t>
            </a:r>
          </a:p>
          <a:p>
            <a:r>
              <a:rPr lang="en-US" dirty="0"/>
              <a:t>The application can:</a:t>
            </a:r>
          </a:p>
          <a:p>
            <a:pPr lvl="1"/>
            <a:r>
              <a:rPr lang="en-US" dirty="0"/>
              <a:t>Add Employees to the Database</a:t>
            </a:r>
          </a:p>
          <a:p>
            <a:pPr lvl="1"/>
            <a:r>
              <a:rPr lang="en-US" dirty="0"/>
              <a:t>View Employee Information</a:t>
            </a:r>
          </a:p>
          <a:p>
            <a:pPr lvl="1"/>
            <a:r>
              <a:rPr lang="en-US" dirty="0"/>
              <a:t>Remove Employee Information</a:t>
            </a:r>
          </a:p>
          <a:p>
            <a:pPr lvl="1"/>
            <a:r>
              <a:rPr lang="en-US" dirty="0"/>
              <a:t>Update Employee Information</a:t>
            </a:r>
          </a:p>
          <a:p>
            <a:r>
              <a:rPr lang="en-US" dirty="0"/>
              <a:t>Additional Tool: Wage Calculator</a:t>
            </a:r>
          </a:p>
        </p:txBody>
      </p:sp>
    </p:spTree>
    <p:extLst>
      <p:ext uri="{BB962C8B-B14F-4D97-AF65-F5344CB8AC3E}">
        <p14:creationId xmlns:p14="http://schemas.microsoft.com/office/powerpoint/2010/main" val="37355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99E2-D0EB-4846-8993-AE3742A0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2528-2670-49F0-8015-A2FF7BDA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love developing meaningful application</a:t>
            </a:r>
          </a:p>
          <a:p>
            <a:r>
              <a:rPr lang="en-US" dirty="0"/>
              <a:t>Databases are huge part of the business and I wanted to develop an application that interacts with the database.</a:t>
            </a:r>
          </a:p>
          <a:p>
            <a:r>
              <a:rPr lang="en-US" dirty="0"/>
              <a:t>I want to develop application that can be useful for future Businesses.</a:t>
            </a:r>
          </a:p>
        </p:txBody>
      </p:sp>
    </p:spTree>
    <p:extLst>
      <p:ext uri="{BB962C8B-B14F-4D97-AF65-F5344CB8AC3E}">
        <p14:creationId xmlns:p14="http://schemas.microsoft.com/office/powerpoint/2010/main" val="23684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7115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Login Page for the Administrator</a:t>
            </a:r>
          </a:p>
          <a:p>
            <a:r>
              <a:rPr lang="en-US" dirty="0"/>
              <a:t>Credentials Needed</a:t>
            </a:r>
          </a:p>
          <a:p>
            <a:pPr lvl="1"/>
            <a:r>
              <a:rPr lang="en-US" dirty="0"/>
              <a:t>Username(9-digit Number)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Username validation(Checks if the user entered 9 digits, and if not then displays Invalid Username)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52FF-F35D-452C-BCAC-05E375A8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85" y="2405302"/>
            <a:ext cx="2051656" cy="36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71159" cy="3318936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Forgot Password</a:t>
            </a:r>
          </a:p>
          <a:p>
            <a:pPr lvl="2"/>
            <a:r>
              <a:rPr lang="en-US" dirty="0"/>
              <a:t>Changes the button text to “Forgot Password?”</a:t>
            </a:r>
          </a:p>
          <a:p>
            <a:pPr lvl="2"/>
            <a:r>
              <a:rPr lang="en-US" dirty="0"/>
              <a:t>Animates and removes the password field</a:t>
            </a:r>
          </a:p>
          <a:p>
            <a:pPr lvl="2"/>
            <a:r>
              <a:rPr lang="en-US" dirty="0"/>
              <a:t>Creates an email to tech Admin of the application to request a password reset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52FF-F35D-452C-BCAC-05E375A8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05" y="2556931"/>
            <a:ext cx="2020266" cy="35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Page(After Successful Login)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71159" cy="3318936"/>
          </a:xfrm>
        </p:spPr>
        <p:txBody>
          <a:bodyPr>
            <a:normAutofit/>
          </a:bodyPr>
          <a:lstStyle/>
          <a:p>
            <a:r>
              <a:rPr lang="en-US" dirty="0"/>
              <a:t>Main Page will have the following buttons to navigate:</a:t>
            </a:r>
          </a:p>
          <a:p>
            <a:pPr lvl="1"/>
            <a:r>
              <a:rPr lang="en-US" dirty="0"/>
              <a:t>Add Employee</a:t>
            </a:r>
          </a:p>
          <a:p>
            <a:pPr lvl="1"/>
            <a:r>
              <a:rPr lang="en-US" dirty="0"/>
              <a:t>Delete/Update/View Employee</a:t>
            </a:r>
          </a:p>
          <a:p>
            <a:pPr lvl="1"/>
            <a:r>
              <a:rPr lang="en-US" dirty="0"/>
              <a:t>Wage Calculator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F9353-9B16-4A61-B30C-A978B6F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26" y="2435300"/>
            <a:ext cx="2025457" cy="35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856140" cy="33189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 Employee will allow the user to add employee to the database.</a:t>
            </a:r>
          </a:p>
          <a:p>
            <a:r>
              <a:rPr lang="en-US" dirty="0"/>
              <a:t>Employee Information: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Wage Per Hour</a:t>
            </a:r>
          </a:p>
          <a:p>
            <a:pPr lvl="1"/>
            <a:r>
              <a:rPr lang="en-US" dirty="0"/>
              <a:t>Phone Number</a:t>
            </a:r>
          </a:p>
          <a:p>
            <a:pPr lvl="1"/>
            <a:r>
              <a:rPr lang="en-US" dirty="0"/>
              <a:t>Street Number</a:t>
            </a:r>
          </a:p>
          <a:p>
            <a:pPr lvl="1"/>
            <a:r>
              <a:rPr lang="en-US" dirty="0"/>
              <a:t>Street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2BD7E-5F63-4FF3-AB6B-E1E336F6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061" y="2433320"/>
            <a:ext cx="201447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Employee(Continued)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856140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Provinces spinner</a:t>
            </a:r>
          </a:p>
          <a:p>
            <a:pPr lvl="1"/>
            <a:r>
              <a:rPr lang="en-US" dirty="0"/>
              <a:t>Auto-generated Employee ID based on the employee database</a:t>
            </a:r>
          </a:p>
          <a:p>
            <a:pPr lvl="1"/>
            <a:r>
              <a:rPr lang="en-US" dirty="0"/>
              <a:t>Following data validation:</a:t>
            </a:r>
          </a:p>
          <a:p>
            <a:pPr lvl="2"/>
            <a:r>
              <a:rPr lang="en-US" dirty="0"/>
              <a:t>All fields must be filled</a:t>
            </a:r>
          </a:p>
          <a:p>
            <a:pPr lvl="2"/>
            <a:r>
              <a:rPr lang="en-US" dirty="0"/>
              <a:t>Wages must be between 10 and 100</a:t>
            </a:r>
          </a:p>
          <a:p>
            <a:pPr lvl="2"/>
            <a:r>
              <a:rPr lang="en-US" dirty="0"/>
              <a:t>Phone number will only have 10-digits</a:t>
            </a:r>
          </a:p>
          <a:p>
            <a:pPr lvl="2"/>
            <a:r>
              <a:rPr lang="en-US" dirty="0"/>
              <a:t>Password should be greater than equal to 8 characters</a:t>
            </a:r>
          </a:p>
          <a:p>
            <a:pPr lvl="2"/>
            <a:r>
              <a:rPr lang="en-US" dirty="0"/>
              <a:t>A valid email should be entered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2BD7E-5F63-4FF3-AB6B-E1E336F6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061" y="2433320"/>
            <a:ext cx="201447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8AC-6F3D-476D-926D-A71B37E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Delete/View/Update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FBD-235B-469D-B5B8-DCE77B45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61877" cy="331893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User can delete, view or update employee information from this section</a:t>
            </a:r>
          </a:p>
          <a:p>
            <a:pPr lvl="1"/>
            <a:r>
              <a:rPr lang="en-US" dirty="0"/>
              <a:t>User can search by two options:</a:t>
            </a:r>
          </a:p>
          <a:p>
            <a:pPr lvl="2"/>
            <a:r>
              <a:rPr lang="en-US" dirty="0"/>
              <a:t>By Name</a:t>
            </a:r>
          </a:p>
          <a:p>
            <a:pPr lvl="2"/>
            <a:r>
              <a:rPr lang="en-US" dirty="0"/>
              <a:t>By Employee ID</a:t>
            </a:r>
          </a:p>
          <a:p>
            <a:pPr lvl="1"/>
            <a:r>
              <a:rPr lang="en-US" dirty="0"/>
              <a:t>Once the user selects and search for the employee some new options are displayed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A442-ECD1-42FB-8944-9A70823D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857" y="2434400"/>
            <a:ext cx="2151372" cy="38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567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App: Employee Management</vt:lpstr>
      <vt:lpstr>Description</vt:lpstr>
      <vt:lpstr>Motivation</vt:lpstr>
      <vt:lpstr>Login Page</vt:lpstr>
      <vt:lpstr>Login Page(Continued)</vt:lpstr>
      <vt:lpstr>Main Page(After Successful Login)</vt:lpstr>
      <vt:lpstr>Add Employee</vt:lpstr>
      <vt:lpstr>Add Employee(Continued)</vt:lpstr>
      <vt:lpstr>Delete/View/Update</vt:lpstr>
      <vt:lpstr>Delete/View/Update(Continued)</vt:lpstr>
      <vt:lpstr>Delete/View/Update(Delete and View)</vt:lpstr>
      <vt:lpstr>Delete/View/Update(Update)</vt:lpstr>
      <vt:lpstr>Delete/View/Update(Features)</vt:lpstr>
      <vt:lpstr>Wage Calculator(Additional Tool)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App: Employee Management</dc:title>
  <dc:creator>Umair Rashid</dc:creator>
  <cp:lastModifiedBy>Umair Rashid</cp:lastModifiedBy>
  <cp:revision>41</cp:revision>
  <dcterms:created xsi:type="dcterms:W3CDTF">2018-11-27T19:17:28Z</dcterms:created>
  <dcterms:modified xsi:type="dcterms:W3CDTF">2019-03-14T18:24:49Z</dcterms:modified>
</cp:coreProperties>
</file>