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3999" cy="489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3933056"/>
            <a:ext cx="9144000" cy="2924944"/>
          </a:xfrm>
          <a:prstGeom prst="rect">
            <a:avLst/>
          </a:prstGeom>
          <a:solidFill>
            <a:srgbClr val="FCF600"/>
          </a:solidFill>
          <a:ln>
            <a:solidFill>
              <a:srgbClr val="FCF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7092280" y="5949280"/>
            <a:ext cx="2016223" cy="878613"/>
            <a:chOff x="4238649" y="4410061"/>
            <a:chExt cx="2781622" cy="1121688"/>
          </a:xfrm>
        </p:grpSpPr>
        <p:pic>
          <p:nvPicPr>
            <p:cNvPr id="1030" name="Picture 6" descr="https://lh3.googleusercontent.com/e2wwpyTiX5PGajNSiyoAMe6RsQiFFD_gETcG0F44sichFLnjGuswKyfrkpb1caszCtuDFpcCqhIHejF15m2Xf6yJ3vMScUumz4ivru1vXcjkAvHfFuG58ZsmeMvVJ9UvUq5tvOBg5xwem1vv6lzAEen4Khf9ycpQIiErpxSsLnL-Bmzw5abVrrCa6l-bMaKz=s204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649" y="4725144"/>
              <a:ext cx="877209" cy="806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https://lh5.googleusercontent.com/8jjkjZswjSKk8FWGeNyuDYLQLHwFAz01OlJ2KdfFw_F6piZNxE6RlToa6aJfIGcC---PjirPbMW92GMwhAOpbJNgnbiN1aVkzQa1uqdS99yiUcXk2AfvGoVeMLawJ6tnZbFN5SFbwraTs8tB_RPDVriTcDYB1KYVeYxPVcCDpiKQm0Kg6BHNfElRd5VTX2Tw=s204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9724" y="4410061"/>
              <a:ext cx="1900547" cy="1121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965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Nathalie-F Abadie</dc:creator>
  <cp:lastModifiedBy>Nathalie-F Abadie</cp:lastModifiedBy>
  <cp:revision>3</cp:revision>
  <dcterms:created xsi:type="dcterms:W3CDTF">2023-01-04T12:55:25Z</dcterms:created>
  <dcterms:modified xsi:type="dcterms:W3CDTF">2023-01-04T13:29:06Z</dcterms:modified>
</cp:coreProperties>
</file>