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1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1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5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A0F7-C343-4915-B090-3268C074DC8A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D751-216E-4951-A695-ADFED0E1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5896" y="35527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63688" y="2420888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652120" y="2492896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732240" y="5013176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716016" y="5013176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771800" y="5013176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55576" y="5013176"/>
            <a:ext cx="1800200" cy="1800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4" idx="3"/>
            <a:endCxn id="5" idx="0"/>
          </p:cNvCxnSpPr>
          <p:nvPr/>
        </p:nvCxnSpPr>
        <p:spPr>
          <a:xfrm flipH="1">
            <a:off x="2663788" y="1572094"/>
            <a:ext cx="1235741" cy="8487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5"/>
            <a:endCxn id="6" idx="0"/>
          </p:cNvCxnSpPr>
          <p:nvPr/>
        </p:nvCxnSpPr>
        <p:spPr>
          <a:xfrm>
            <a:off x="5172463" y="1572094"/>
            <a:ext cx="1379757" cy="920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4"/>
            <a:endCxn id="10" idx="0"/>
          </p:cNvCxnSpPr>
          <p:nvPr/>
        </p:nvCxnSpPr>
        <p:spPr>
          <a:xfrm flipH="1">
            <a:off x="1655676" y="4221088"/>
            <a:ext cx="1008112" cy="7920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4"/>
            <a:endCxn id="9" idx="0"/>
          </p:cNvCxnSpPr>
          <p:nvPr/>
        </p:nvCxnSpPr>
        <p:spPr>
          <a:xfrm>
            <a:off x="2663788" y="4221088"/>
            <a:ext cx="1008112" cy="7920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6" idx="4"/>
            <a:endCxn id="8" idx="0"/>
          </p:cNvCxnSpPr>
          <p:nvPr/>
        </p:nvCxnSpPr>
        <p:spPr>
          <a:xfrm flipH="1">
            <a:off x="5616116" y="4293096"/>
            <a:ext cx="936104" cy="7200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6" idx="4"/>
            <a:endCxn id="7" idx="0"/>
          </p:cNvCxnSpPr>
          <p:nvPr/>
        </p:nvCxnSpPr>
        <p:spPr>
          <a:xfrm>
            <a:off x="6552220" y="4293096"/>
            <a:ext cx="1080120" cy="7200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85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Nathalie-F Abadie</dc:creator>
  <cp:lastModifiedBy>Nathalie-F Abadie</cp:lastModifiedBy>
  <cp:revision>1</cp:revision>
  <dcterms:created xsi:type="dcterms:W3CDTF">2022-06-18T14:40:05Z</dcterms:created>
  <dcterms:modified xsi:type="dcterms:W3CDTF">2022-06-18T14:46:34Z</dcterms:modified>
</cp:coreProperties>
</file>