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0c1228d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0c1228d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1124b7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1124b7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0c1228d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0c1228d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9bfb36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9bfb36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1124b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1124b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0c1228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0c1228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1124b7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1124b7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0c1228d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0c1228d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1124b7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1124b7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0c1228d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0c1228d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1124b7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1124b7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2950" y="2493375"/>
            <a:ext cx="9189900" cy="1655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78458" y="2096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78450" y="414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6176" y="1080525"/>
            <a:ext cx="5259249" cy="13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167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-14400" y="4782550"/>
            <a:ext cx="9189900" cy="321600"/>
          </a:xfrm>
          <a:prstGeom prst="rect">
            <a:avLst/>
          </a:prstGeom>
          <a:solidFill>
            <a:srgbClr val="193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1" y="4813898"/>
            <a:ext cx="1057501" cy="2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/>
          <p:nvPr/>
        </p:nvSpPr>
        <p:spPr>
          <a:xfrm>
            <a:off x="-14400" y="0"/>
            <a:ext cx="9189900" cy="90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666666"/>
                </a:solidFill>
              </a:defRPr>
            </a:lvl1pPr>
            <a:lvl2pPr lvl="1" algn="r">
              <a:buNone/>
              <a:defRPr sz="1000">
                <a:solidFill>
                  <a:srgbClr val="666666"/>
                </a:solidFill>
              </a:defRPr>
            </a:lvl2pPr>
            <a:lvl3pPr lvl="2" algn="r">
              <a:buNone/>
              <a:defRPr sz="1000">
                <a:solidFill>
                  <a:srgbClr val="666666"/>
                </a:solidFill>
              </a:defRPr>
            </a:lvl3pPr>
            <a:lvl4pPr lvl="3" algn="r">
              <a:buNone/>
              <a:defRPr sz="1000">
                <a:solidFill>
                  <a:srgbClr val="666666"/>
                </a:solidFill>
              </a:defRPr>
            </a:lvl4pPr>
            <a:lvl5pPr lvl="4" algn="r">
              <a:buNone/>
              <a:defRPr sz="1000">
                <a:solidFill>
                  <a:srgbClr val="666666"/>
                </a:solidFill>
              </a:defRPr>
            </a:lvl5pPr>
            <a:lvl6pPr lvl="5" algn="r">
              <a:buNone/>
              <a:defRPr sz="1000">
                <a:solidFill>
                  <a:srgbClr val="666666"/>
                </a:solidFill>
              </a:defRPr>
            </a:lvl6pPr>
            <a:lvl7pPr lvl="6" algn="r">
              <a:buNone/>
              <a:defRPr sz="1000">
                <a:solidFill>
                  <a:srgbClr val="666666"/>
                </a:solidFill>
              </a:defRPr>
            </a:lvl7pPr>
            <a:lvl8pPr lvl="7" algn="r">
              <a:buNone/>
              <a:defRPr sz="1000">
                <a:solidFill>
                  <a:srgbClr val="666666"/>
                </a:solidFill>
              </a:defRPr>
            </a:lvl8pPr>
            <a:lvl9pPr lvl="8" algn="r"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D966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2250" y="2096550"/>
            <a:ext cx="8953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Custom Brushless Motor Controllers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78450" y="414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</a:rPr>
              <a:t>01/19/2020</a:t>
            </a:r>
            <a:r>
              <a:rPr lang="en"/>
              <a:t>| </a:t>
            </a:r>
            <a:r>
              <a:rPr lang="en">
                <a:highlight>
                  <a:srgbClr val="FFD966"/>
                </a:highlight>
              </a:rPr>
              <a:t>Adithya Subbiah</a:t>
            </a:r>
            <a:endParaRPr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27650" y="914400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 processor: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STM32F303RE - ARM Cortex M4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where we do all of our PWM wave generation and local PID loops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Gate Driver: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Texas Instruments DRV8353RS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send the PWM waves from the STM32 to this gate driver, this in turns turns on and off the gates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also can receive current feedback from this gate driver</a:t>
            </a:r>
            <a:endParaRPr sz="1800"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228600" y="137160"/>
            <a:ext cx="852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Components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2167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227650" y="914400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Weekly meetings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will send out a when to meet this week to nail a date and time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Join the Slack Channel!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electrical-circ-motor-controllers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Feeling overwhelmed?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Don’t worry! It’s perfectly normal and at most of the meetings I will do a 20 min tech talk on a variety of topics (Brushless motors, Field Orientated Control, Embedded software, etc.)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Also, I will answer any question you have!</a:t>
            </a:r>
            <a:endParaRPr sz="1800"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28600" y="137160"/>
            <a:ext cx="852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Going Forward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Going Forward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167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make our own motor controllers?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27650" y="914400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cost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Goal is ~$50 per controller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Field Orientated Control (FOC)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can customize how much control we want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new skills!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freaking awesome is it to make your own brushless motor controller?!</a:t>
            </a:r>
            <a:endParaRPr sz="1800"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28600" y="137160"/>
            <a:ext cx="852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Motivations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167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of the project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27650" y="914400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Most of the hardware has been made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still possible that there will be some hardware revisions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bulk of the work is in software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trapezoidal control working and a position PID loop implemented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still need to write sensorless and sensored FOC modes.</a:t>
            </a:r>
            <a:endParaRPr sz="1800"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8600" y="137160"/>
            <a:ext cx="852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Current Status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167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28600" y="137160"/>
            <a:ext cx="852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Design</a:t>
            </a:r>
            <a:endParaRPr b="1" sz="18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50" y="537335"/>
            <a:ext cx="6602696" cy="406884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3529225" y="1028700"/>
            <a:ext cx="134400" cy="142500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6552025" y="3307675"/>
            <a:ext cx="24057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algorithm was never actually implemented, this instead is just a simple trapezoidal control scheme.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340350" y="3732025"/>
            <a:ext cx="282900" cy="290700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16725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