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51C57E-B011-451E-99BE-AEC88507FF55}" v="2" dt="2022-11-09T21:29:22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ng Jin" userId="dd9ce948-73d2-42bf-ad6b-e1d6fadeb69d" providerId="ADAL" clId="{2551C57E-B011-451E-99BE-AEC88507FF55}"/>
    <pc:docChg chg="custSel addSld modSld modMainMaster">
      <pc:chgData name="Yong Jin" userId="dd9ce948-73d2-42bf-ad6b-e1d6fadeb69d" providerId="ADAL" clId="{2551C57E-B011-451E-99BE-AEC88507FF55}" dt="2022-11-09T21:37:10.467" v="98" actId="680"/>
      <pc:docMkLst>
        <pc:docMk/>
      </pc:docMkLst>
      <pc:sldChg chg="addSp delSp modSp mod">
        <pc:chgData name="Yong Jin" userId="dd9ce948-73d2-42bf-ad6b-e1d6fadeb69d" providerId="ADAL" clId="{2551C57E-B011-451E-99BE-AEC88507FF55}" dt="2022-11-09T21:29:15.484" v="83" actId="21"/>
        <pc:sldMkLst>
          <pc:docMk/>
          <pc:sldMk cId="377848865" sldId="256"/>
        </pc:sldMkLst>
        <pc:spChg chg="mod">
          <ac:chgData name="Yong Jin" userId="dd9ce948-73d2-42bf-ad6b-e1d6fadeb69d" providerId="ADAL" clId="{2551C57E-B011-451E-99BE-AEC88507FF55}" dt="2022-11-09T21:01:27.474" v="76" actId="20577"/>
          <ac:spMkLst>
            <pc:docMk/>
            <pc:sldMk cId="377848865" sldId="256"/>
            <ac:spMk id="2" creationId="{8974D371-2B9B-F7A1-BF30-E293510C4DA2}"/>
          </ac:spMkLst>
        </pc:spChg>
        <pc:picChg chg="add del mod">
          <ac:chgData name="Yong Jin" userId="dd9ce948-73d2-42bf-ad6b-e1d6fadeb69d" providerId="ADAL" clId="{2551C57E-B011-451E-99BE-AEC88507FF55}" dt="2022-11-09T21:29:15.484" v="83" actId="21"/>
          <ac:picMkLst>
            <pc:docMk/>
            <pc:sldMk cId="377848865" sldId="256"/>
            <ac:picMk id="4" creationId="{25283DA0-8F46-B82C-BCDF-0943A4DC447C}"/>
          </ac:picMkLst>
        </pc:picChg>
      </pc:sldChg>
      <pc:sldChg chg="new">
        <pc:chgData name="Yong Jin" userId="dd9ce948-73d2-42bf-ad6b-e1d6fadeb69d" providerId="ADAL" clId="{2551C57E-B011-451E-99BE-AEC88507FF55}" dt="2022-11-09T21:37:10.027" v="95" actId="680"/>
        <pc:sldMkLst>
          <pc:docMk/>
          <pc:sldMk cId="552290263" sldId="258"/>
        </pc:sldMkLst>
      </pc:sldChg>
      <pc:sldChg chg="new">
        <pc:chgData name="Yong Jin" userId="dd9ce948-73d2-42bf-ad6b-e1d6fadeb69d" providerId="ADAL" clId="{2551C57E-B011-451E-99BE-AEC88507FF55}" dt="2022-11-09T21:37:10.194" v="96" actId="680"/>
        <pc:sldMkLst>
          <pc:docMk/>
          <pc:sldMk cId="3413977490" sldId="259"/>
        </pc:sldMkLst>
      </pc:sldChg>
      <pc:sldChg chg="new">
        <pc:chgData name="Yong Jin" userId="dd9ce948-73d2-42bf-ad6b-e1d6fadeb69d" providerId="ADAL" clId="{2551C57E-B011-451E-99BE-AEC88507FF55}" dt="2022-11-09T21:37:10.339" v="97" actId="680"/>
        <pc:sldMkLst>
          <pc:docMk/>
          <pc:sldMk cId="2012272546" sldId="260"/>
        </pc:sldMkLst>
      </pc:sldChg>
      <pc:sldChg chg="new">
        <pc:chgData name="Yong Jin" userId="dd9ce948-73d2-42bf-ad6b-e1d6fadeb69d" providerId="ADAL" clId="{2551C57E-B011-451E-99BE-AEC88507FF55}" dt="2022-11-09T21:37:10.467" v="98" actId="680"/>
        <pc:sldMkLst>
          <pc:docMk/>
          <pc:sldMk cId="2365969732" sldId="261"/>
        </pc:sldMkLst>
      </pc:sldChg>
      <pc:sldMasterChg chg="modSldLayout">
        <pc:chgData name="Yong Jin" userId="dd9ce948-73d2-42bf-ad6b-e1d6fadeb69d" providerId="ADAL" clId="{2551C57E-B011-451E-99BE-AEC88507FF55}" dt="2022-11-09T21:29:59.846" v="94" actId="14100"/>
        <pc:sldMasterMkLst>
          <pc:docMk/>
          <pc:sldMasterMk cId="2947760198" sldId="2147483648"/>
        </pc:sldMasterMkLst>
        <pc:sldLayoutChg chg="addSp delSp modSp mod">
          <pc:chgData name="Yong Jin" userId="dd9ce948-73d2-42bf-ad6b-e1d6fadeb69d" providerId="ADAL" clId="{2551C57E-B011-451E-99BE-AEC88507FF55}" dt="2022-11-09T21:29:59.846" v="94" actId="14100"/>
          <pc:sldLayoutMkLst>
            <pc:docMk/>
            <pc:sldMasterMk cId="2947760198" sldId="2147483648"/>
            <pc:sldLayoutMk cId="3114094377" sldId="2147483649"/>
          </pc:sldLayoutMkLst>
          <pc:spChg chg="mod">
            <ac:chgData name="Yong Jin" userId="dd9ce948-73d2-42bf-ad6b-e1d6fadeb69d" providerId="ADAL" clId="{2551C57E-B011-451E-99BE-AEC88507FF55}" dt="2022-11-09T21:29:59.846" v="94" actId="14100"/>
            <ac:spMkLst>
              <pc:docMk/>
              <pc:sldMasterMk cId="2947760198" sldId="2147483648"/>
              <pc:sldLayoutMk cId="3114094377" sldId="2147483649"/>
              <ac:spMk id="3" creationId="{8A3DA92A-3147-458C-5AFF-A12844A9767F}"/>
            </ac:spMkLst>
          </pc:spChg>
          <pc:spChg chg="del">
            <ac:chgData name="Yong Jin" userId="dd9ce948-73d2-42bf-ad6b-e1d6fadeb69d" providerId="ADAL" clId="{2551C57E-B011-451E-99BE-AEC88507FF55}" dt="2022-11-09T21:29:44.861" v="89" actId="478"/>
            <ac:spMkLst>
              <pc:docMk/>
              <pc:sldMasterMk cId="2947760198" sldId="2147483648"/>
              <pc:sldLayoutMk cId="3114094377" sldId="2147483649"/>
              <ac:spMk id="4" creationId="{C446E2F5-248E-B74B-E2BC-4495AFB9EA54}"/>
            </ac:spMkLst>
          </pc:spChg>
          <pc:spChg chg="del">
            <ac:chgData name="Yong Jin" userId="dd9ce948-73d2-42bf-ad6b-e1d6fadeb69d" providerId="ADAL" clId="{2551C57E-B011-451E-99BE-AEC88507FF55}" dt="2022-11-09T21:29:46.212" v="90" actId="478"/>
            <ac:spMkLst>
              <pc:docMk/>
              <pc:sldMasterMk cId="2947760198" sldId="2147483648"/>
              <pc:sldLayoutMk cId="3114094377" sldId="2147483649"/>
              <ac:spMk id="5" creationId="{44598A9E-2A6E-4781-6491-A05E64251A58}"/>
            </ac:spMkLst>
          </pc:spChg>
          <pc:spChg chg="del">
            <ac:chgData name="Yong Jin" userId="dd9ce948-73d2-42bf-ad6b-e1d6fadeb69d" providerId="ADAL" clId="{2551C57E-B011-451E-99BE-AEC88507FF55}" dt="2022-11-09T21:29:48.848" v="91" actId="478"/>
            <ac:spMkLst>
              <pc:docMk/>
              <pc:sldMasterMk cId="2947760198" sldId="2147483648"/>
              <pc:sldLayoutMk cId="3114094377" sldId="2147483649"/>
              <ac:spMk id="6" creationId="{8971700A-6761-9EA4-7533-F019B23A0969}"/>
            </ac:spMkLst>
          </pc:spChg>
          <pc:picChg chg="add mod">
            <ac:chgData name="Yong Jin" userId="dd9ce948-73d2-42bf-ad6b-e1d6fadeb69d" providerId="ADAL" clId="{2551C57E-B011-451E-99BE-AEC88507FF55}" dt="2022-11-09T21:29:22.807" v="84"/>
            <ac:picMkLst>
              <pc:docMk/>
              <pc:sldMasterMk cId="2947760198" sldId="2147483648"/>
              <pc:sldLayoutMk cId="3114094377" sldId="2147483649"/>
              <ac:picMk id="7" creationId="{379E0522-8677-C3F1-AA6A-A714F7655DE6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A3DA92A-3147-458C-5AFF-A12844A97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862" y="2893658"/>
            <a:ext cx="7510509" cy="255723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600">
                <a:latin typeface="Lucida Console" panose="020B0609040504020204" pitchFamily="49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379E0522-8677-C3F1-AA6A-A714F7655D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395" y="601254"/>
            <a:ext cx="4096605" cy="565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9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D405-A7CB-626E-51FE-0C5477A6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730E7-2994-C023-20D9-8E44AE291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673AD-DFEB-F994-5AA6-38A89312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156A-2AE6-4A66-9607-970FC1FE374B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65836-E097-0CFA-2E16-8F4E387E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27A92-6E7C-3B8A-78C6-7DC2ED19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DEB2-0612-4957-B523-E6F394453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01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0AE1D4-6DB6-90D2-84DC-05BFD31B7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AFC48-E0C7-4D77-6A23-CA778DE1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90AB1-ABA3-0D82-7CCD-9C0DA831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156A-2AE6-4A66-9607-970FC1FE374B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9EAB6-8024-8DB4-01BC-4231BC00D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DB689-1744-04F9-9D7C-07C68B833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DEB2-0612-4957-B523-E6F394453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730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3363-DF1C-CCF5-5736-16CDFB19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2B401-1FE4-7901-C0D6-3D89404F1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99BB0-B77C-DB2E-9C81-C35C88CD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156A-2AE6-4A66-9607-970FC1FE374B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E199B-081B-60AE-289C-3D5E949F1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8C671-7D47-43FA-3416-C37D2901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DEB2-0612-4957-B523-E6F394453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75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BBC9-E05C-0312-4D80-1CD50158D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49C3F-2D21-2DF1-1C5C-7515D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15EA0-1C74-AC2D-DAA3-8E192DAF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156A-2AE6-4A66-9607-970FC1FE374B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EE221-F0D5-2893-191A-3EDAC602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8C5C7-99CD-C10E-676E-634ED150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DEB2-0612-4957-B523-E6F394453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637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9188-C7B8-20D1-F0E5-167C7822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03349-D283-FC75-F1BE-E96F54FC3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CEBD7-A7BC-A22B-73DB-7182E8417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B4B90-159E-6B4B-5876-CAAFF11B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156A-2AE6-4A66-9607-970FC1FE374B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38E25-0499-147C-5927-A39F3025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95679-5C5A-5DC3-FDF6-D8B2D516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DEB2-0612-4957-B523-E6F394453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272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B7A0-A41A-6BC7-F4AA-C8107737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50BB8-34C8-A199-FB1A-E0C2692EA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5627C-E2C1-7783-1A0B-62A577A81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5274EE-98C1-01B8-115D-3C8C93BFB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357EF-7F2C-EFEE-263B-30FDD27EB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A2648C-83AB-26B8-65C0-33182AB9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156A-2AE6-4A66-9607-970FC1FE374B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ED0876-0033-74B5-460E-78B5FB91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DE479C-B411-345B-172C-E475A0B0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DEB2-0612-4957-B523-E6F394453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4629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58DE-6992-98F7-84AA-2DE1FE86A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48D18F-3B46-D84C-D578-81937DAE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156A-2AE6-4A66-9607-970FC1FE374B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4FAC9-1E87-7810-E374-D13ED78F2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DA5F9-8FBA-727D-E6A9-3A10AD71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DEB2-0612-4957-B523-E6F394453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035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41E74-0048-92E8-A952-269A9E7D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156A-2AE6-4A66-9607-970FC1FE374B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32F7D6-7352-5F10-853D-E7CB7825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455B7-65CF-F049-05B4-27249FE7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DEB2-0612-4957-B523-E6F394453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284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D83A4-A871-C146-C148-286754EBE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2E9B-6B1D-5BDC-8CAF-50011A75D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8E5D1-354A-3751-481E-75BAFF265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A075A-F3A0-BBDD-6C90-BDD4734B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156A-2AE6-4A66-9607-970FC1FE374B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0A60D-52ED-7A57-6BA2-AEA678D7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FB2A7-E1F4-CFF3-507D-B68416150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DEB2-0612-4957-B523-E6F394453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05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1DA2-FC26-9268-6F68-8E67597DB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BD7A53-8D2E-50C2-1736-26AAD4399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C85B1-4CB2-47D8-E49B-E43751F78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015AA-847D-AB34-7096-78548E498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156A-2AE6-4A66-9607-970FC1FE374B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E3713-56DC-0535-A6F7-EB61EB0A0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A9713-E7EE-3B0D-76B1-F0DBA636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DEB2-0612-4957-B523-E6F394453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410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CD94CD-6DA6-1F61-0B7B-F179C312D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903F5-117C-65AB-1966-D0302050B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38300"/>
            <a:ext cx="10515600" cy="4538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2BA0F-3CC9-08AA-4A1D-4BF8106EF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156A-2AE6-4A66-9607-970FC1FE374B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2169B-366E-418A-A0BC-DE60D2215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E80A6-31FA-68EF-96F1-0FE69BFD4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FDEB2-0612-4957-B523-E6F394453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76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Lucida Console" panose="020B0609040504020204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974D371-2B9B-F7A1-BF30-E293510C4D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Discussion Lead: Yong Won Jin</a:t>
            </a:r>
          </a:p>
          <a:p>
            <a:r>
              <a:rPr lang="en-US" dirty="0"/>
              <a:t>Date: November 15, 2022</a:t>
            </a:r>
          </a:p>
          <a:p>
            <a:endParaRPr lang="en-CA" dirty="0"/>
          </a:p>
          <a:p>
            <a:r>
              <a:rPr lang="en-CA" dirty="0"/>
              <a:t>Topic: R markdown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4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88D0-AA1D-848B-37CD-600509A3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B7D8A-CD9A-CD5C-1643-86E091A40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021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D6132-F0C0-E1DF-FBFA-2C3EEC93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B2B12-7860-BCEE-9A49-B94E5F97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29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99B4-B563-3A08-F0F2-79D3895A1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D8B5F-38F6-6055-2CFE-881351604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397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D30F-14F9-67EC-60EE-9912847FA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BBF55-FA9B-A643-DF44-90B786823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227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527A8-8B15-A72E-BE33-DCFFF1A27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A599E-3E95-46E0-F747-11342426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5969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16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Jin</dc:creator>
  <cp:lastModifiedBy>Yong Jin</cp:lastModifiedBy>
  <cp:revision>1</cp:revision>
  <dcterms:created xsi:type="dcterms:W3CDTF">2022-11-09T16:59:58Z</dcterms:created>
  <dcterms:modified xsi:type="dcterms:W3CDTF">2022-11-09T21:37:11Z</dcterms:modified>
</cp:coreProperties>
</file>