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18,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18,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18,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18,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18,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18,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18,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labedit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ue8aj8uq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fiddle.ne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nvy.com" TargetMode="External"/><Relationship Id="rId4" Type="http://schemas.openxmlformats.org/officeDocument/2006/relationships/hyperlink" Target="https://www.nitrous.io" TargetMode="External"/><Relationship Id="rId5" Type="http://schemas.openxmlformats.org/officeDocument/2006/relationships/hyperlink" Target="https://codio.com" TargetMode="Externa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9.i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Cloud IDE</a:t>
            </a:r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Aaron Hinton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1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Cloud Integrated Development Environments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Allow for teams to collaborate on programming tasks live without physical interaction or proximity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Can offer operation that is similar to Google Docs except with IDE functionality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Range of features from simple notepad like editors to full fledge development environments that mimic virtual machines.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Many are free or offer low-cost introductory plans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5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800" dirty="0" smtClean="0"/>
              <a:t>Software development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800" dirty="0" smtClean="0"/>
              <a:t>Facilitate coding exercises during remote interviews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800" dirty="0" smtClean="0"/>
              <a:t>Sharing of programming problems online (</a:t>
            </a:r>
            <a:r>
              <a:rPr lang="en-US" sz="1800" dirty="0" err="1" smtClean="0"/>
              <a:t>Stackoverflow</a:t>
            </a:r>
            <a:r>
              <a:rPr lang="en-US" sz="1800" dirty="0" smtClean="0"/>
              <a:t>)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800" dirty="0" smtClean="0"/>
              <a:t>Programming education/instruction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800" dirty="0" smtClean="0"/>
              <a:t>Live viewing of application programming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66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800" dirty="0" smtClean="0"/>
              <a:t>Multiple team members can work on the same files at the same time and see each other code.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800" dirty="0"/>
              <a:t>S</a:t>
            </a:r>
            <a:r>
              <a:rPr lang="en-US" sz="1800" dirty="0" smtClean="0"/>
              <a:t>tandardized </a:t>
            </a:r>
            <a:r>
              <a:rPr lang="en-US" sz="1800" dirty="0"/>
              <a:t>and pre-setup virtual machine </a:t>
            </a:r>
            <a:r>
              <a:rPr lang="en-US" sz="1800" dirty="0" smtClean="0"/>
              <a:t>like configurations can be </a:t>
            </a:r>
            <a:r>
              <a:rPr lang="en-US" sz="1800" dirty="0"/>
              <a:t>maintained for multiple developers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800" dirty="0"/>
              <a:t>P</a:t>
            </a:r>
            <a:r>
              <a:rPr lang="en-US" sz="1800" dirty="0" smtClean="0"/>
              <a:t>rocessor </a:t>
            </a:r>
            <a:r>
              <a:rPr lang="en-US" sz="1800" dirty="0"/>
              <a:t>intensive </a:t>
            </a:r>
            <a:r>
              <a:rPr lang="en-US" sz="1800" dirty="0" smtClean="0"/>
              <a:t>builds </a:t>
            </a:r>
            <a:r>
              <a:rPr lang="en-US" sz="1800" dirty="0"/>
              <a:t>and Unit tests </a:t>
            </a:r>
            <a:r>
              <a:rPr lang="en-US" sz="1800" dirty="0" smtClean="0"/>
              <a:t>can </a:t>
            </a:r>
            <a:r>
              <a:rPr lang="en-US" sz="1800" dirty="0"/>
              <a:t>be run on servers in the </a:t>
            </a:r>
            <a:r>
              <a:rPr lang="en-US" sz="1800" dirty="0" smtClean="0"/>
              <a:t>cloud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800" dirty="0" smtClean="0"/>
              <a:t>You can have access </a:t>
            </a:r>
            <a:r>
              <a:rPr lang="en-US" sz="1800" dirty="0"/>
              <a:t>to “Your” IDE environment from any computer and any platform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6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CollabEdit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800" dirty="0" smtClean="0"/>
              <a:t>Website: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collabedit.com</a:t>
            </a:r>
            <a:endParaRPr lang="en-US" sz="1800" dirty="0" smtClean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800" dirty="0" smtClean="0"/>
              <a:t>Free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800" dirty="0" smtClean="0"/>
              <a:t>Simple easy to use interface</a:t>
            </a:r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1800" dirty="0" smtClean="0"/>
              <a:t>Offers basic notepad like functionality</a:t>
            </a:r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1800" dirty="0" smtClean="0"/>
              <a:t>Multiple users can edit files live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800" dirty="0" smtClean="0"/>
              <a:t>Often used in the remote interview process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800" dirty="0" smtClean="0"/>
              <a:t>Useful for sending quick code snippets between developers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7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JSFiddle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Website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jsfiddle.net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/>
              <a:t>Example @: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jsfiddle.net</a:t>
            </a:r>
            <a:r>
              <a:rPr lang="en-US" dirty="0">
                <a:hlinkClick r:id="rId3"/>
              </a:rPr>
              <a:t>/ue8aj8uq/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Free</a:t>
            </a:r>
          </a:p>
          <a:p>
            <a:pPr>
              <a:buFont typeface="Arial"/>
              <a:buChar char="•"/>
            </a:pPr>
            <a:r>
              <a:rPr lang="en-US" dirty="0" smtClean="0"/>
              <a:t>Allows for the quick prototyping of JavaScript, HTML, CSS snippets</a:t>
            </a:r>
          </a:p>
          <a:p>
            <a:pPr>
              <a:buFont typeface="Arial"/>
              <a:buChar char="•"/>
            </a:pPr>
            <a:r>
              <a:rPr lang="en-US" dirty="0" smtClean="0"/>
              <a:t>Snippets, also known as fiddles, can be run in browser</a:t>
            </a:r>
          </a:p>
          <a:p>
            <a:pPr>
              <a:buFont typeface="Arial"/>
              <a:buChar char="•"/>
            </a:pPr>
            <a:r>
              <a:rPr lang="en-US" dirty="0" smtClean="0"/>
              <a:t>Popular to showcase issues or problems to other developers</a:t>
            </a:r>
            <a:endParaRPr lang="en-US" dirty="0"/>
          </a:p>
          <a:p>
            <a:pPr lvl="2">
              <a:buFont typeface="Arial"/>
              <a:buChar char="•"/>
            </a:pPr>
            <a:r>
              <a:rPr lang="en-US" dirty="0" smtClean="0"/>
              <a:t>Keeps examples small, easy to share, and manage</a:t>
            </a:r>
          </a:p>
          <a:p>
            <a:pPr>
              <a:buFont typeface="Arial"/>
              <a:buChar char="•"/>
            </a:pPr>
            <a:r>
              <a:rPr lang="en-US" dirty="0" smtClean="0"/>
              <a:t>Popular for </a:t>
            </a:r>
            <a:r>
              <a:rPr lang="en-US" dirty="0" err="1" smtClean="0"/>
              <a:t>stackoverflow</a:t>
            </a:r>
            <a:r>
              <a:rPr lang="en-US" dirty="0" smtClean="0"/>
              <a:t> questions</a:t>
            </a:r>
          </a:p>
        </p:txBody>
      </p:sp>
      <p:pic>
        <p:nvPicPr>
          <p:cNvPr id="4" name="Picture 3" descr="Screen Shot 2015-02-18 at 3.08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4" y="3898125"/>
            <a:ext cx="7919357" cy="276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1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CLOUD9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88" y="1100628"/>
            <a:ext cx="7520940" cy="357984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1800" dirty="0" smtClean="0"/>
              <a:t>Website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https://c9.</a:t>
            </a:r>
            <a:r>
              <a:rPr lang="en-US" sz="1800" dirty="0" smtClean="0">
                <a:hlinkClick r:id="rId2"/>
              </a:rPr>
              <a:t>io</a:t>
            </a: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 smtClean="0"/>
              <a:t>Free basic plan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Allows for collaborative editing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Ubuntu based VM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Terminal for command-line operations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Other similar alternatives are:</a:t>
            </a:r>
          </a:p>
          <a:p>
            <a:pPr lvl="2">
              <a:buFont typeface="Arial"/>
              <a:buChar char="•"/>
            </a:pP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codenvy.com</a:t>
            </a:r>
            <a:endParaRPr lang="en-US" sz="1800" dirty="0" smtClean="0"/>
          </a:p>
          <a:p>
            <a:pPr lvl="2">
              <a:buFont typeface="Arial"/>
              <a:buChar char="•"/>
            </a:pP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www.nitrous.io</a:t>
            </a:r>
            <a:endParaRPr lang="en-US" sz="1800" dirty="0" smtClean="0"/>
          </a:p>
          <a:p>
            <a:pPr lvl="2">
              <a:buFont typeface="Arial"/>
              <a:buChar char="•"/>
            </a:pP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codio.com</a:t>
            </a:r>
            <a:endParaRPr lang="en-US" sz="1800" dirty="0" smtClean="0"/>
          </a:p>
          <a:p>
            <a:pPr lvl="2">
              <a:buFont typeface="Arial"/>
              <a:buChar char="•"/>
            </a:pPr>
            <a:endParaRPr lang="en-US" dirty="0" smtClean="0"/>
          </a:p>
        </p:txBody>
      </p:sp>
      <p:pic>
        <p:nvPicPr>
          <p:cNvPr id="4" name="Picture 3" descr="Screen Shot 2015-02-18 at 2.59.12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142" y="1232853"/>
            <a:ext cx="4708071" cy="27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6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7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100</TotalTime>
  <Words>313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Cloud IDEs</vt:lpstr>
      <vt:lpstr>Cloud Integrated Development Environments</vt:lpstr>
      <vt:lpstr>Popular Uses</vt:lpstr>
      <vt:lpstr>Benefits</vt:lpstr>
      <vt:lpstr>CollabEdit</vt:lpstr>
      <vt:lpstr>JSFiddle</vt:lpstr>
      <vt:lpstr>CLOUD9 IDE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IDEs</dc:title>
  <dc:creator>Aaron</dc:creator>
  <cp:lastModifiedBy>Aaron</cp:lastModifiedBy>
  <cp:revision>7</cp:revision>
  <dcterms:created xsi:type="dcterms:W3CDTF">2015-02-18T07:46:56Z</dcterms:created>
  <dcterms:modified xsi:type="dcterms:W3CDTF">2015-02-18T09:27:49Z</dcterms:modified>
</cp:coreProperties>
</file>