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4" r:id="rId4"/>
    <p:sldId id="260" r:id="rId5"/>
    <p:sldId id="267" r:id="rId6"/>
    <p:sldId id="268" r:id="rId7"/>
    <p:sldId id="269" r:id="rId8"/>
    <p:sldId id="270" r:id="rId9"/>
    <p:sldId id="271" r:id="rId10"/>
    <p:sldId id="290" r:id="rId11"/>
    <p:sldId id="265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91" r:id="rId21"/>
    <p:sldId id="266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262" r:id="rId4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1BED-F03B-4D52-9E61-3916D581C43E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30FF3-224F-451D-B1D6-DA76DF1AEF9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1BED-F03B-4D52-9E61-3916D581C43E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30FF3-224F-451D-B1D6-DA76DF1AEF9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1BED-F03B-4D52-9E61-3916D581C43E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30FF3-224F-451D-B1D6-DA76DF1AEF9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1BED-F03B-4D52-9E61-3916D581C43E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30FF3-224F-451D-B1D6-DA76DF1AEF9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1BED-F03B-4D52-9E61-3916D581C43E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30FF3-224F-451D-B1D6-DA76DF1AEF9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1BED-F03B-4D52-9E61-3916D581C43E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30FF3-224F-451D-B1D6-DA76DF1AEF9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1BED-F03B-4D52-9E61-3916D581C43E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30FF3-224F-451D-B1D6-DA76DF1AEF9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1BED-F03B-4D52-9E61-3916D581C43E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30FF3-224F-451D-B1D6-DA76DF1AEF9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1BED-F03B-4D52-9E61-3916D581C43E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30FF3-224F-451D-B1D6-DA76DF1AEF9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1BED-F03B-4D52-9E61-3916D581C43E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30FF3-224F-451D-B1D6-DA76DF1AEF9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1BED-F03B-4D52-9E61-3916D581C43E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30FF3-224F-451D-B1D6-DA76DF1AEF9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21BED-F03B-4D52-9E61-3916D581C43E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30FF3-224F-451D-B1D6-DA76DF1AEF9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131840" y="2868914"/>
            <a:ext cx="314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 </a:t>
            </a:r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사용내역 조회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31840" y="3588994"/>
            <a:ext cx="314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 </a:t>
            </a:r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기간별 사용량 조회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31840" y="4309074"/>
            <a:ext cx="314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 </a:t>
            </a:r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수정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31840" y="5029154"/>
            <a:ext cx="314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 </a:t>
            </a:r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예외 처리</a:t>
            </a:r>
          </a:p>
        </p:txBody>
      </p:sp>
      <p:grpSp>
        <p:nvGrpSpPr>
          <p:cNvPr id="2" name="그룹 5"/>
          <p:cNvGrpSpPr/>
          <p:nvPr/>
        </p:nvGrpSpPr>
        <p:grpSpPr>
          <a:xfrm>
            <a:off x="4249382" y="857232"/>
            <a:ext cx="4894618" cy="571504"/>
            <a:chOff x="3929058" y="5643578"/>
            <a:chExt cx="5214942" cy="571504"/>
          </a:xfrm>
          <a:solidFill>
            <a:srgbClr val="FFC000"/>
          </a:solidFill>
        </p:grpSpPr>
        <p:sp>
          <p:nvSpPr>
            <p:cNvPr id="24" name="갈매기형 수장 23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331640" y="879172"/>
            <a:ext cx="2882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가계부 소개</a:t>
            </a:r>
          </a:p>
        </p:txBody>
      </p:sp>
      <p:grpSp>
        <p:nvGrpSpPr>
          <p:cNvPr id="3" name="그룹 5"/>
          <p:cNvGrpSpPr/>
          <p:nvPr/>
        </p:nvGrpSpPr>
        <p:grpSpPr>
          <a:xfrm rot="10800000">
            <a:off x="0" y="857232"/>
            <a:ext cx="1296868" cy="571504"/>
            <a:chOff x="4090220" y="5643578"/>
            <a:chExt cx="1957350" cy="571504"/>
          </a:xfrm>
          <a:solidFill>
            <a:srgbClr val="FFC000"/>
          </a:solidFill>
        </p:grpSpPr>
        <p:sp>
          <p:nvSpPr>
            <p:cNvPr id="14" name="갈매기형 수장 13"/>
            <p:cNvSpPr/>
            <p:nvPr/>
          </p:nvSpPr>
          <p:spPr>
            <a:xfrm>
              <a:off x="4090220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714876" y="5643578"/>
              <a:ext cx="133269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131840" y="5730744"/>
            <a:ext cx="314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05 </a:t>
            </a:r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 입출력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6300192" y="3106673"/>
            <a:ext cx="2843808" cy="768603"/>
            <a:chOff x="3994010" y="5643578"/>
            <a:chExt cx="5149990" cy="571504"/>
          </a:xfrm>
          <a:solidFill>
            <a:srgbClr val="FFC000"/>
          </a:solidFill>
        </p:grpSpPr>
        <p:sp>
          <p:nvSpPr>
            <p:cNvPr id="24" name="갈매기형 수장 23"/>
            <p:cNvSpPr/>
            <p:nvPr/>
          </p:nvSpPr>
          <p:spPr>
            <a:xfrm>
              <a:off x="3994010" y="5643578"/>
              <a:ext cx="1434431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170400" y="2982724"/>
            <a:ext cx="28031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  <a:p>
            <a:pPr algn="ctr"/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기간별 사용량 조회</a:t>
            </a:r>
          </a:p>
        </p:txBody>
      </p:sp>
      <p:grpSp>
        <p:nvGrpSpPr>
          <p:cNvPr id="3" name="그룹 6"/>
          <p:cNvGrpSpPr/>
          <p:nvPr/>
        </p:nvGrpSpPr>
        <p:grpSpPr>
          <a:xfrm rot="10800000">
            <a:off x="0" y="3102975"/>
            <a:ext cx="2846770" cy="768602"/>
            <a:chOff x="3929060" y="5643578"/>
            <a:chExt cx="4963935" cy="571504"/>
          </a:xfrm>
          <a:solidFill>
            <a:srgbClr val="FFC000"/>
          </a:solidFill>
        </p:grpSpPr>
        <p:sp>
          <p:nvSpPr>
            <p:cNvPr id="31" name="갈매기형 수장 30"/>
            <p:cNvSpPr/>
            <p:nvPr/>
          </p:nvSpPr>
          <p:spPr>
            <a:xfrm>
              <a:off x="3929060" y="5643578"/>
              <a:ext cx="1260774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562029" y="5643578"/>
              <a:ext cx="4330966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068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3347864" y="428604"/>
            <a:ext cx="6044710" cy="428628"/>
            <a:chOff x="3929058" y="5643578"/>
            <a:chExt cx="5214942" cy="571504"/>
          </a:xfrm>
          <a:solidFill>
            <a:srgbClr val="FFC000"/>
          </a:solidFill>
        </p:grpSpPr>
        <p:sp>
          <p:nvSpPr>
            <p:cNvPr id="24" name="갈매기형 수장 23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239808" y="1196752"/>
            <a:ext cx="8640960" cy="544251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4282" y="442966"/>
            <a:ext cx="2773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기간별 사용량 조회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3974" y="3344850"/>
            <a:ext cx="168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주간 통계 조회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35896" y="3356992"/>
            <a:ext cx="178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 달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통계 조회</a:t>
            </a:r>
          </a:p>
        </p:txBody>
      </p:sp>
      <p:grpSp>
        <p:nvGrpSpPr>
          <p:cNvPr id="15" name="그룹 6"/>
          <p:cNvGrpSpPr/>
          <p:nvPr/>
        </p:nvGrpSpPr>
        <p:grpSpPr>
          <a:xfrm rot="10800000">
            <a:off x="0" y="6715148"/>
            <a:ext cx="9429784" cy="142852"/>
            <a:chOff x="3929058" y="5643578"/>
            <a:chExt cx="4963937" cy="571504"/>
          </a:xfrm>
          <a:solidFill>
            <a:srgbClr val="FFC000"/>
          </a:solidFill>
        </p:grpSpPr>
        <p:sp>
          <p:nvSpPr>
            <p:cNvPr id="19" name="갈매기형 수장 16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463870" y="5643578"/>
              <a:ext cx="4429125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143204" y="3381510"/>
            <a:ext cx="167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월별 통계 조회</a:t>
            </a:r>
          </a:p>
        </p:txBody>
      </p:sp>
      <p:sp>
        <p:nvSpPr>
          <p:cNvPr id="23" name="타원 22"/>
          <p:cNvSpPr/>
          <p:nvPr/>
        </p:nvSpPr>
        <p:spPr>
          <a:xfrm>
            <a:off x="1381894" y="4365104"/>
            <a:ext cx="1512168" cy="2160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245003" y="2708920"/>
            <a:ext cx="1785950" cy="1714512"/>
          </a:xfrm>
          <a:prstGeom prst="ellipse">
            <a:avLst/>
          </a:prstGeom>
          <a:noFill/>
          <a:ln w="127000" cmpd="thickThin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804204" y="4365104"/>
            <a:ext cx="1512168" cy="2160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667314" y="2708920"/>
            <a:ext cx="1785950" cy="1714512"/>
          </a:xfrm>
          <a:prstGeom prst="ellipse">
            <a:avLst/>
          </a:prstGeom>
          <a:noFill/>
          <a:ln w="127000" cmpd="thickThin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6226514" y="4365104"/>
            <a:ext cx="1512168" cy="2160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089625" y="2708920"/>
            <a:ext cx="1785950" cy="1714512"/>
          </a:xfrm>
          <a:prstGeom prst="ellipse">
            <a:avLst/>
          </a:prstGeom>
          <a:noFill/>
          <a:ln w="127000" cmpd="thickThin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02262" y="5025950"/>
            <a:ext cx="5939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ko-KR" altLang="en-US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주간</a:t>
            </a:r>
            <a:r>
              <a:rPr lang="en-US" altLang="ko-KR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 달</a:t>
            </a:r>
            <a:r>
              <a:rPr lang="en-US" altLang="ko-KR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월별로 지출했던 내용들을 통계로 내서</a:t>
            </a:r>
            <a:r>
              <a:rPr lang="en-US" altLang="ko-KR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원하는 데로 퍼센트로 출력하여 어느 정도의 지출을 하였는지 보여주는 기능입니다</a:t>
            </a:r>
            <a:r>
              <a:rPr lang="en-US" altLang="ko-KR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4286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3357554" y="428604"/>
            <a:ext cx="6035020" cy="428628"/>
            <a:chOff x="3929058" y="5643578"/>
            <a:chExt cx="5214942" cy="571504"/>
          </a:xfrm>
          <a:solidFill>
            <a:srgbClr val="FFC000"/>
          </a:solidFill>
        </p:grpSpPr>
        <p:sp>
          <p:nvSpPr>
            <p:cNvPr id="24" name="갈매기형 수장 23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251519" y="1196752"/>
            <a:ext cx="8640960" cy="544251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4282" y="442966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기간별 사용량 조회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5576" y="1475492"/>
            <a:ext cx="195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주간 통계 조회</a:t>
            </a:r>
          </a:p>
        </p:txBody>
      </p:sp>
      <p:grpSp>
        <p:nvGrpSpPr>
          <p:cNvPr id="15" name="그룹 6"/>
          <p:cNvGrpSpPr/>
          <p:nvPr/>
        </p:nvGrpSpPr>
        <p:grpSpPr>
          <a:xfrm rot="10800000">
            <a:off x="0" y="6715148"/>
            <a:ext cx="9429784" cy="142852"/>
            <a:chOff x="3929058" y="5643578"/>
            <a:chExt cx="4963937" cy="571504"/>
          </a:xfrm>
          <a:solidFill>
            <a:srgbClr val="FFC000"/>
          </a:solidFill>
        </p:grpSpPr>
        <p:sp>
          <p:nvSpPr>
            <p:cNvPr id="19" name="갈매기형 수장 16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463870" y="5643578"/>
              <a:ext cx="4429125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515" y="2124001"/>
            <a:ext cx="5170968" cy="431328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563888" y="3920968"/>
            <a:ext cx="1584176" cy="22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5277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3357554" y="428604"/>
            <a:ext cx="6035020" cy="428628"/>
            <a:chOff x="3929058" y="5643578"/>
            <a:chExt cx="5214942" cy="571504"/>
          </a:xfrm>
          <a:solidFill>
            <a:srgbClr val="FFC000"/>
          </a:solidFill>
        </p:grpSpPr>
        <p:sp>
          <p:nvSpPr>
            <p:cNvPr id="24" name="갈매기형 수장 23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251519" y="1196752"/>
            <a:ext cx="8640960" cy="544251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ㅣ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4282" y="442966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기간별 사용량 조회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5576" y="1475492"/>
            <a:ext cx="195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주간 통계 조회</a:t>
            </a:r>
          </a:p>
        </p:txBody>
      </p:sp>
      <p:grpSp>
        <p:nvGrpSpPr>
          <p:cNvPr id="15" name="그룹 6"/>
          <p:cNvGrpSpPr/>
          <p:nvPr/>
        </p:nvGrpSpPr>
        <p:grpSpPr>
          <a:xfrm rot="10800000">
            <a:off x="0" y="6715148"/>
            <a:ext cx="9429784" cy="142852"/>
            <a:chOff x="3929058" y="5643578"/>
            <a:chExt cx="4963937" cy="571504"/>
          </a:xfrm>
          <a:solidFill>
            <a:srgbClr val="FFC000"/>
          </a:solidFill>
        </p:grpSpPr>
        <p:sp>
          <p:nvSpPr>
            <p:cNvPr id="19" name="갈매기형 수장 16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463870" y="5643578"/>
              <a:ext cx="4429125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515" y="2124001"/>
            <a:ext cx="5170968" cy="431328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096130" y="3068960"/>
            <a:ext cx="169189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5007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3357554" y="428604"/>
            <a:ext cx="6035020" cy="428628"/>
            <a:chOff x="3929058" y="5643578"/>
            <a:chExt cx="5214942" cy="571504"/>
          </a:xfrm>
          <a:solidFill>
            <a:srgbClr val="FFC000"/>
          </a:solidFill>
        </p:grpSpPr>
        <p:sp>
          <p:nvSpPr>
            <p:cNvPr id="24" name="갈매기형 수장 23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251518" y="1196752"/>
            <a:ext cx="8640960" cy="544251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4282" y="442966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기간별 사용량 조회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5576" y="1475492"/>
            <a:ext cx="195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주간 통계 조회</a:t>
            </a:r>
          </a:p>
        </p:txBody>
      </p:sp>
      <p:grpSp>
        <p:nvGrpSpPr>
          <p:cNvPr id="15" name="그룹 6"/>
          <p:cNvGrpSpPr/>
          <p:nvPr/>
        </p:nvGrpSpPr>
        <p:grpSpPr>
          <a:xfrm rot="10800000">
            <a:off x="0" y="6715148"/>
            <a:ext cx="9429784" cy="142852"/>
            <a:chOff x="3929058" y="5643578"/>
            <a:chExt cx="4963937" cy="571504"/>
          </a:xfrm>
          <a:solidFill>
            <a:srgbClr val="FFC000"/>
          </a:solidFill>
        </p:grpSpPr>
        <p:sp>
          <p:nvSpPr>
            <p:cNvPr id="19" name="갈매기형 수장 16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463870" y="5643578"/>
              <a:ext cx="4429125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515" y="2124001"/>
            <a:ext cx="5170967" cy="431328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419872" y="4353016"/>
            <a:ext cx="1584176" cy="22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7200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3357554" y="428604"/>
            <a:ext cx="6035020" cy="428628"/>
            <a:chOff x="3929058" y="5643578"/>
            <a:chExt cx="5214942" cy="571504"/>
          </a:xfrm>
          <a:solidFill>
            <a:srgbClr val="FFC000"/>
          </a:solidFill>
        </p:grpSpPr>
        <p:sp>
          <p:nvSpPr>
            <p:cNvPr id="24" name="갈매기형 수장 23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251518" y="1196752"/>
            <a:ext cx="8640960" cy="544251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4282" y="442966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기간별 사용량 조회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5576" y="1475492"/>
            <a:ext cx="195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주간 통계 조회</a:t>
            </a:r>
          </a:p>
        </p:txBody>
      </p:sp>
      <p:grpSp>
        <p:nvGrpSpPr>
          <p:cNvPr id="15" name="그룹 6"/>
          <p:cNvGrpSpPr/>
          <p:nvPr/>
        </p:nvGrpSpPr>
        <p:grpSpPr>
          <a:xfrm rot="10800000">
            <a:off x="0" y="6715148"/>
            <a:ext cx="9429784" cy="142852"/>
            <a:chOff x="3929058" y="5643578"/>
            <a:chExt cx="4963937" cy="571504"/>
          </a:xfrm>
          <a:solidFill>
            <a:srgbClr val="FFC000"/>
          </a:solidFill>
        </p:grpSpPr>
        <p:sp>
          <p:nvSpPr>
            <p:cNvPr id="19" name="갈매기형 수장 16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463870" y="5643578"/>
              <a:ext cx="4429125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515" y="2124001"/>
            <a:ext cx="5170967" cy="431328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714610" y="2348880"/>
            <a:ext cx="3657589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1284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3357554" y="428604"/>
            <a:ext cx="6035020" cy="428628"/>
            <a:chOff x="3929058" y="5643578"/>
            <a:chExt cx="5214942" cy="571504"/>
          </a:xfrm>
          <a:solidFill>
            <a:srgbClr val="FFC000"/>
          </a:solidFill>
        </p:grpSpPr>
        <p:sp>
          <p:nvSpPr>
            <p:cNvPr id="24" name="갈매기형 수장 23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251518" y="1196752"/>
            <a:ext cx="8640960" cy="544251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4282" y="442966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기간별 사용량 조회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5576" y="147549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 달 통계 조회</a:t>
            </a:r>
          </a:p>
        </p:txBody>
      </p:sp>
      <p:grpSp>
        <p:nvGrpSpPr>
          <p:cNvPr id="15" name="그룹 6"/>
          <p:cNvGrpSpPr/>
          <p:nvPr/>
        </p:nvGrpSpPr>
        <p:grpSpPr>
          <a:xfrm rot="10800000">
            <a:off x="0" y="6715148"/>
            <a:ext cx="9429784" cy="142852"/>
            <a:chOff x="3929058" y="5643578"/>
            <a:chExt cx="4963937" cy="571504"/>
          </a:xfrm>
          <a:solidFill>
            <a:srgbClr val="FFC000"/>
          </a:solidFill>
        </p:grpSpPr>
        <p:sp>
          <p:nvSpPr>
            <p:cNvPr id="19" name="갈매기형 수장 16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463870" y="5643578"/>
              <a:ext cx="4429125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515" y="2124001"/>
            <a:ext cx="5170966" cy="431328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106782" y="3068960"/>
            <a:ext cx="189726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1720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3357554" y="428604"/>
            <a:ext cx="6035020" cy="428628"/>
            <a:chOff x="3929058" y="5643578"/>
            <a:chExt cx="5214942" cy="571504"/>
          </a:xfrm>
          <a:solidFill>
            <a:srgbClr val="FFC000"/>
          </a:solidFill>
        </p:grpSpPr>
        <p:sp>
          <p:nvSpPr>
            <p:cNvPr id="24" name="갈매기형 수장 23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251518" y="1196752"/>
            <a:ext cx="8640960" cy="544251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4282" y="442966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기간별 사용량 조회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5576" y="147549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 달 통계 조회</a:t>
            </a:r>
          </a:p>
        </p:txBody>
      </p:sp>
      <p:grpSp>
        <p:nvGrpSpPr>
          <p:cNvPr id="15" name="그룹 6"/>
          <p:cNvGrpSpPr/>
          <p:nvPr/>
        </p:nvGrpSpPr>
        <p:grpSpPr>
          <a:xfrm rot="10800000">
            <a:off x="0" y="6715148"/>
            <a:ext cx="9429784" cy="142852"/>
            <a:chOff x="3929058" y="5643578"/>
            <a:chExt cx="4963937" cy="571504"/>
          </a:xfrm>
          <a:solidFill>
            <a:srgbClr val="FFC000"/>
          </a:solidFill>
        </p:grpSpPr>
        <p:sp>
          <p:nvSpPr>
            <p:cNvPr id="19" name="갈매기형 수장 16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463870" y="5643578"/>
              <a:ext cx="4429125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515" y="2124001"/>
            <a:ext cx="5170966" cy="431328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226842" y="2420888"/>
            <a:ext cx="2713310" cy="1656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5185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3357554" y="428604"/>
            <a:ext cx="6035020" cy="428628"/>
            <a:chOff x="3929058" y="5643578"/>
            <a:chExt cx="5214942" cy="571504"/>
          </a:xfrm>
          <a:solidFill>
            <a:srgbClr val="FFC000"/>
          </a:solidFill>
        </p:grpSpPr>
        <p:sp>
          <p:nvSpPr>
            <p:cNvPr id="24" name="갈매기형 수장 23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251517" y="1196752"/>
            <a:ext cx="8640960" cy="544251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4282" y="442966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기간별 사용량 조회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5576" y="147549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월별 통계 조회</a:t>
            </a:r>
          </a:p>
        </p:txBody>
      </p:sp>
      <p:grpSp>
        <p:nvGrpSpPr>
          <p:cNvPr id="15" name="그룹 6"/>
          <p:cNvGrpSpPr/>
          <p:nvPr/>
        </p:nvGrpSpPr>
        <p:grpSpPr>
          <a:xfrm rot="10800000">
            <a:off x="0" y="6715148"/>
            <a:ext cx="9429784" cy="142852"/>
            <a:chOff x="3929058" y="5643578"/>
            <a:chExt cx="4963937" cy="571504"/>
          </a:xfrm>
          <a:solidFill>
            <a:srgbClr val="FFC000"/>
          </a:solidFill>
        </p:grpSpPr>
        <p:sp>
          <p:nvSpPr>
            <p:cNvPr id="19" name="갈매기형 수장 16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463870" y="5643578"/>
              <a:ext cx="4429125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515" y="2124001"/>
            <a:ext cx="5170965" cy="431328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115659" y="3068960"/>
            <a:ext cx="1584176" cy="22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248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3357554" y="428604"/>
            <a:ext cx="6035020" cy="428628"/>
            <a:chOff x="3929058" y="5643578"/>
            <a:chExt cx="5214942" cy="571504"/>
          </a:xfrm>
          <a:solidFill>
            <a:srgbClr val="FFC000"/>
          </a:solidFill>
        </p:grpSpPr>
        <p:sp>
          <p:nvSpPr>
            <p:cNvPr id="24" name="갈매기형 수장 23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251517" y="1196752"/>
            <a:ext cx="8640960" cy="544251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4282" y="442966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기간별 사용량 조회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5576" y="147549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월별 통계 조회</a:t>
            </a:r>
          </a:p>
        </p:txBody>
      </p:sp>
      <p:grpSp>
        <p:nvGrpSpPr>
          <p:cNvPr id="15" name="그룹 6"/>
          <p:cNvGrpSpPr/>
          <p:nvPr/>
        </p:nvGrpSpPr>
        <p:grpSpPr>
          <a:xfrm rot="10800000">
            <a:off x="0" y="6715148"/>
            <a:ext cx="9429784" cy="142852"/>
            <a:chOff x="3929058" y="5643578"/>
            <a:chExt cx="4963937" cy="571504"/>
          </a:xfrm>
          <a:solidFill>
            <a:srgbClr val="FFC000"/>
          </a:solidFill>
        </p:grpSpPr>
        <p:sp>
          <p:nvSpPr>
            <p:cNvPr id="19" name="갈매기형 수장 16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463870" y="5643578"/>
              <a:ext cx="4429125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515" y="2124001"/>
            <a:ext cx="5170965" cy="431328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565466" y="2348880"/>
            <a:ext cx="3806734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0862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6300192" y="3106673"/>
            <a:ext cx="2843808" cy="768603"/>
            <a:chOff x="3994010" y="5643578"/>
            <a:chExt cx="5149990" cy="571504"/>
          </a:xfrm>
          <a:solidFill>
            <a:srgbClr val="FFC000"/>
          </a:solidFill>
        </p:grpSpPr>
        <p:sp>
          <p:nvSpPr>
            <p:cNvPr id="24" name="갈매기형 수장 23"/>
            <p:cNvSpPr/>
            <p:nvPr/>
          </p:nvSpPr>
          <p:spPr>
            <a:xfrm>
              <a:off x="3994010" y="5643578"/>
              <a:ext cx="1434431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170400" y="2982724"/>
            <a:ext cx="28031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  <a:p>
            <a:pPr algn="ctr"/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사용내역 조회</a:t>
            </a:r>
          </a:p>
        </p:txBody>
      </p:sp>
      <p:grpSp>
        <p:nvGrpSpPr>
          <p:cNvPr id="3" name="그룹 6"/>
          <p:cNvGrpSpPr/>
          <p:nvPr/>
        </p:nvGrpSpPr>
        <p:grpSpPr>
          <a:xfrm rot="10800000">
            <a:off x="0" y="3102975"/>
            <a:ext cx="2846770" cy="768602"/>
            <a:chOff x="3929060" y="5643578"/>
            <a:chExt cx="4963935" cy="571504"/>
          </a:xfrm>
          <a:solidFill>
            <a:srgbClr val="FFC000"/>
          </a:solidFill>
        </p:grpSpPr>
        <p:sp>
          <p:nvSpPr>
            <p:cNvPr id="31" name="갈매기형 수장 30"/>
            <p:cNvSpPr/>
            <p:nvPr/>
          </p:nvSpPr>
          <p:spPr>
            <a:xfrm>
              <a:off x="3929060" y="5643578"/>
              <a:ext cx="1260774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562029" y="5643578"/>
              <a:ext cx="4330966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6300192" y="3106673"/>
            <a:ext cx="2843808" cy="768603"/>
            <a:chOff x="3994010" y="5643578"/>
            <a:chExt cx="5149990" cy="571504"/>
          </a:xfrm>
          <a:solidFill>
            <a:srgbClr val="FFC000"/>
          </a:solidFill>
        </p:grpSpPr>
        <p:sp>
          <p:nvSpPr>
            <p:cNvPr id="24" name="갈매기형 수장 23"/>
            <p:cNvSpPr/>
            <p:nvPr/>
          </p:nvSpPr>
          <p:spPr>
            <a:xfrm>
              <a:off x="3994010" y="5643578"/>
              <a:ext cx="1434431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170400" y="2982724"/>
            <a:ext cx="28031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  <a:p>
            <a:pPr algn="ctr"/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수정</a:t>
            </a:r>
          </a:p>
        </p:txBody>
      </p:sp>
      <p:grpSp>
        <p:nvGrpSpPr>
          <p:cNvPr id="3" name="그룹 6"/>
          <p:cNvGrpSpPr/>
          <p:nvPr/>
        </p:nvGrpSpPr>
        <p:grpSpPr>
          <a:xfrm rot="10800000">
            <a:off x="0" y="3102975"/>
            <a:ext cx="2846770" cy="768602"/>
            <a:chOff x="3929060" y="5643578"/>
            <a:chExt cx="4963935" cy="571504"/>
          </a:xfrm>
          <a:solidFill>
            <a:srgbClr val="FFC000"/>
          </a:solidFill>
        </p:grpSpPr>
        <p:sp>
          <p:nvSpPr>
            <p:cNvPr id="31" name="갈매기형 수장 30"/>
            <p:cNvSpPr/>
            <p:nvPr/>
          </p:nvSpPr>
          <p:spPr>
            <a:xfrm>
              <a:off x="3929060" y="5643578"/>
              <a:ext cx="1260774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562029" y="5643578"/>
              <a:ext cx="4330966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6088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2555776" y="428604"/>
            <a:ext cx="6836799" cy="428628"/>
            <a:chOff x="3929058" y="5643578"/>
            <a:chExt cx="5214942" cy="571504"/>
          </a:xfrm>
          <a:solidFill>
            <a:srgbClr val="FFC000"/>
          </a:solidFill>
        </p:grpSpPr>
        <p:sp>
          <p:nvSpPr>
            <p:cNvPr id="24" name="갈매기형 수장 23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251520" y="1196752"/>
            <a:ext cx="8640960" cy="544251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4282" y="442966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수정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67856" y="3416858"/>
            <a:ext cx="185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데이터 삭제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32361" y="3433568"/>
            <a:ext cx="1970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모든 데이터 삭제</a:t>
            </a:r>
          </a:p>
        </p:txBody>
      </p:sp>
      <p:grpSp>
        <p:nvGrpSpPr>
          <p:cNvPr id="15" name="그룹 6"/>
          <p:cNvGrpSpPr/>
          <p:nvPr/>
        </p:nvGrpSpPr>
        <p:grpSpPr>
          <a:xfrm rot="10800000">
            <a:off x="0" y="6715148"/>
            <a:ext cx="9429784" cy="142852"/>
            <a:chOff x="3929058" y="5643578"/>
            <a:chExt cx="4963937" cy="571504"/>
          </a:xfrm>
          <a:solidFill>
            <a:srgbClr val="FFC000"/>
          </a:solidFill>
        </p:grpSpPr>
        <p:sp>
          <p:nvSpPr>
            <p:cNvPr id="19" name="갈매기형 수장 16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463870" y="5643578"/>
              <a:ext cx="4429125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14" name="타원 13"/>
          <p:cNvSpPr/>
          <p:nvPr/>
        </p:nvSpPr>
        <p:spPr>
          <a:xfrm>
            <a:off x="2239808" y="4581128"/>
            <a:ext cx="1512168" cy="2160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004634" y="2744268"/>
            <a:ext cx="2024137" cy="1836860"/>
          </a:xfrm>
          <a:prstGeom prst="ellipse">
            <a:avLst/>
          </a:prstGeom>
          <a:noFill/>
          <a:ln w="127000" cmpd="thickThin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461556" y="4581128"/>
            <a:ext cx="1512168" cy="2160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208682" y="2716590"/>
            <a:ext cx="2024137" cy="1836860"/>
          </a:xfrm>
          <a:prstGeom prst="ellipse">
            <a:avLst/>
          </a:prstGeom>
          <a:noFill/>
          <a:ln w="127000" cmpd="thickThin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02262" y="5025950"/>
            <a:ext cx="5939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ko-KR" altLang="en-US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수정 메뉴에 들어가게 되면 사용자는 월</a:t>
            </a:r>
            <a:r>
              <a:rPr lang="en-US" altLang="ko-KR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일을 </a:t>
            </a:r>
            <a:r>
              <a:rPr lang="ko-KR" altLang="en-US" sz="16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입력받고</a:t>
            </a:r>
            <a:r>
              <a:rPr lang="en-US" altLang="ko-KR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콘솔창이 출력하는 데이터 중에서 잘못 입력된 데이터를 삭제할 수 있는 기능입니다</a:t>
            </a:r>
            <a:r>
              <a:rPr lang="en-US" altLang="ko-KR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910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2555776" y="428604"/>
            <a:ext cx="6836799" cy="428628"/>
            <a:chOff x="3929058" y="5643578"/>
            <a:chExt cx="5214942" cy="571504"/>
          </a:xfrm>
          <a:solidFill>
            <a:srgbClr val="FFC000"/>
          </a:solidFill>
        </p:grpSpPr>
        <p:sp>
          <p:nvSpPr>
            <p:cNvPr id="24" name="갈매기형 수장 23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251520" y="1196752"/>
            <a:ext cx="8640960" cy="544251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4282" y="442966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수정</a:t>
            </a:r>
          </a:p>
        </p:txBody>
      </p:sp>
      <p:grpSp>
        <p:nvGrpSpPr>
          <p:cNvPr id="15" name="그룹 6"/>
          <p:cNvGrpSpPr/>
          <p:nvPr/>
        </p:nvGrpSpPr>
        <p:grpSpPr>
          <a:xfrm rot="10800000">
            <a:off x="0" y="6715148"/>
            <a:ext cx="9429784" cy="142852"/>
            <a:chOff x="3929058" y="5643578"/>
            <a:chExt cx="4963937" cy="571504"/>
          </a:xfrm>
          <a:solidFill>
            <a:srgbClr val="FFC000"/>
          </a:solidFill>
        </p:grpSpPr>
        <p:sp>
          <p:nvSpPr>
            <p:cNvPr id="19" name="갈매기형 수장 16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463870" y="5643578"/>
              <a:ext cx="4429125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516" y="2124001"/>
            <a:ext cx="5170963" cy="431327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55575" y="1475492"/>
            <a:ext cx="2830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- 1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데이터 삭제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563888" y="3140968"/>
            <a:ext cx="1584176" cy="22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0835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2555776" y="428604"/>
            <a:ext cx="6836799" cy="428628"/>
            <a:chOff x="3929058" y="5643578"/>
            <a:chExt cx="5214942" cy="571504"/>
          </a:xfrm>
          <a:solidFill>
            <a:srgbClr val="FFC000"/>
          </a:solidFill>
        </p:grpSpPr>
        <p:sp>
          <p:nvSpPr>
            <p:cNvPr id="24" name="갈매기형 수장 23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251520" y="1196752"/>
            <a:ext cx="8640960" cy="544251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4282" y="442966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수정</a:t>
            </a:r>
          </a:p>
        </p:txBody>
      </p:sp>
      <p:grpSp>
        <p:nvGrpSpPr>
          <p:cNvPr id="15" name="그룹 6"/>
          <p:cNvGrpSpPr/>
          <p:nvPr/>
        </p:nvGrpSpPr>
        <p:grpSpPr>
          <a:xfrm rot="10800000">
            <a:off x="0" y="6715148"/>
            <a:ext cx="9429784" cy="142852"/>
            <a:chOff x="3929058" y="5643578"/>
            <a:chExt cx="4963937" cy="571504"/>
          </a:xfrm>
          <a:solidFill>
            <a:srgbClr val="FFC000"/>
          </a:solidFill>
        </p:grpSpPr>
        <p:sp>
          <p:nvSpPr>
            <p:cNvPr id="19" name="갈매기형 수장 16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463870" y="5643578"/>
              <a:ext cx="4429125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516" y="2124001"/>
            <a:ext cx="5170962" cy="431327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55576" y="1475492"/>
            <a:ext cx="260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- 1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데이터 삭제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91880" y="3356544"/>
            <a:ext cx="289077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491880" y="3864472"/>
            <a:ext cx="2890776" cy="1292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030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2555776" y="428604"/>
            <a:ext cx="6836799" cy="428628"/>
            <a:chOff x="3929058" y="5643578"/>
            <a:chExt cx="5214942" cy="571504"/>
          </a:xfrm>
          <a:solidFill>
            <a:srgbClr val="FFC000"/>
          </a:solidFill>
        </p:grpSpPr>
        <p:sp>
          <p:nvSpPr>
            <p:cNvPr id="24" name="갈매기형 수장 23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251520" y="1196752"/>
            <a:ext cx="8640960" cy="544251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4282" y="442966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수정</a:t>
            </a:r>
          </a:p>
        </p:txBody>
      </p:sp>
      <p:grpSp>
        <p:nvGrpSpPr>
          <p:cNvPr id="15" name="그룹 6"/>
          <p:cNvGrpSpPr/>
          <p:nvPr/>
        </p:nvGrpSpPr>
        <p:grpSpPr>
          <a:xfrm rot="10800000">
            <a:off x="0" y="6715148"/>
            <a:ext cx="9429784" cy="142852"/>
            <a:chOff x="3929058" y="5643578"/>
            <a:chExt cx="4963937" cy="571504"/>
          </a:xfrm>
          <a:solidFill>
            <a:srgbClr val="FFC000"/>
          </a:solidFill>
        </p:grpSpPr>
        <p:sp>
          <p:nvSpPr>
            <p:cNvPr id="19" name="갈매기형 수장 16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463870" y="5643578"/>
              <a:ext cx="4429125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516" y="2124001"/>
            <a:ext cx="5170962" cy="431327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55576" y="1475492"/>
            <a:ext cx="260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- 1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데이터 삭제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986516" y="2123564"/>
            <a:ext cx="2945524" cy="14494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0975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2555776" y="428604"/>
            <a:ext cx="6836799" cy="428628"/>
            <a:chOff x="3929058" y="5643578"/>
            <a:chExt cx="5214942" cy="571504"/>
          </a:xfrm>
          <a:solidFill>
            <a:srgbClr val="FFC000"/>
          </a:solidFill>
        </p:grpSpPr>
        <p:sp>
          <p:nvSpPr>
            <p:cNvPr id="24" name="갈매기형 수장 23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251520" y="1196752"/>
            <a:ext cx="8640960" cy="544251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4282" y="442966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수정</a:t>
            </a:r>
          </a:p>
        </p:txBody>
      </p:sp>
      <p:grpSp>
        <p:nvGrpSpPr>
          <p:cNvPr id="15" name="그룹 6"/>
          <p:cNvGrpSpPr/>
          <p:nvPr/>
        </p:nvGrpSpPr>
        <p:grpSpPr>
          <a:xfrm rot="10800000">
            <a:off x="0" y="6715148"/>
            <a:ext cx="9429784" cy="142852"/>
            <a:chOff x="3929058" y="5643578"/>
            <a:chExt cx="4963937" cy="571504"/>
          </a:xfrm>
          <a:solidFill>
            <a:srgbClr val="FFC000"/>
          </a:solidFill>
        </p:grpSpPr>
        <p:sp>
          <p:nvSpPr>
            <p:cNvPr id="19" name="갈매기형 수장 16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463870" y="5643578"/>
              <a:ext cx="4429125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516" y="2124001"/>
            <a:ext cx="5170961" cy="431327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55576" y="1475492"/>
            <a:ext cx="260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- 1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데이터 삭제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491880" y="3462026"/>
            <a:ext cx="2952328" cy="15511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491880" y="5064240"/>
            <a:ext cx="2952328" cy="11730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" name="연결선: 꺾임 3"/>
          <p:cNvCxnSpPr>
            <a:stCxn id="12" idx="3"/>
            <a:endCxn id="13" idx="3"/>
          </p:cNvCxnSpPr>
          <p:nvPr/>
        </p:nvCxnSpPr>
        <p:spPr>
          <a:xfrm>
            <a:off x="6444208" y="4237601"/>
            <a:ext cx="12700" cy="1413175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449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2555776" y="428604"/>
            <a:ext cx="6836799" cy="428628"/>
            <a:chOff x="3929058" y="5643578"/>
            <a:chExt cx="5214942" cy="571504"/>
          </a:xfrm>
          <a:solidFill>
            <a:srgbClr val="FFC000"/>
          </a:solidFill>
        </p:grpSpPr>
        <p:sp>
          <p:nvSpPr>
            <p:cNvPr id="24" name="갈매기형 수장 23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251520" y="1196752"/>
            <a:ext cx="8640960" cy="544251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4282" y="442966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수정</a:t>
            </a:r>
          </a:p>
        </p:txBody>
      </p:sp>
      <p:grpSp>
        <p:nvGrpSpPr>
          <p:cNvPr id="15" name="그룹 6"/>
          <p:cNvGrpSpPr/>
          <p:nvPr/>
        </p:nvGrpSpPr>
        <p:grpSpPr>
          <a:xfrm rot="10800000">
            <a:off x="0" y="6715148"/>
            <a:ext cx="9429784" cy="142852"/>
            <a:chOff x="3929058" y="5643578"/>
            <a:chExt cx="4963937" cy="571504"/>
          </a:xfrm>
          <a:solidFill>
            <a:srgbClr val="FFC000"/>
          </a:solidFill>
        </p:grpSpPr>
        <p:sp>
          <p:nvSpPr>
            <p:cNvPr id="19" name="갈매기형 수장 16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463870" y="5643578"/>
              <a:ext cx="4429125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519" y="2123564"/>
            <a:ext cx="5170961" cy="431327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55576" y="1475492"/>
            <a:ext cx="260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- 1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데이터 삭제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986518" y="2108766"/>
            <a:ext cx="2873513" cy="1464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5539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2555776" y="428604"/>
            <a:ext cx="6836799" cy="428628"/>
            <a:chOff x="3929058" y="5643578"/>
            <a:chExt cx="5214942" cy="571504"/>
          </a:xfrm>
          <a:solidFill>
            <a:srgbClr val="FFC000"/>
          </a:solidFill>
        </p:grpSpPr>
        <p:sp>
          <p:nvSpPr>
            <p:cNvPr id="24" name="갈매기형 수장 23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251520" y="1196752"/>
            <a:ext cx="8640960" cy="544251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4282" y="442966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수정</a:t>
            </a:r>
          </a:p>
        </p:txBody>
      </p:sp>
      <p:grpSp>
        <p:nvGrpSpPr>
          <p:cNvPr id="15" name="그룹 6"/>
          <p:cNvGrpSpPr/>
          <p:nvPr/>
        </p:nvGrpSpPr>
        <p:grpSpPr>
          <a:xfrm rot="10800000">
            <a:off x="0" y="6715148"/>
            <a:ext cx="9429784" cy="142852"/>
            <a:chOff x="3929058" y="5643578"/>
            <a:chExt cx="4963937" cy="571504"/>
          </a:xfrm>
          <a:solidFill>
            <a:srgbClr val="FFC000"/>
          </a:solidFill>
        </p:grpSpPr>
        <p:sp>
          <p:nvSpPr>
            <p:cNvPr id="19" name="갈매기형 수장 16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463870" y="5643578"/>
              <a:ext cx="4429125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516" y="2124001"/>
            <a:ext cx="5170960" cy="431327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55576" y="1475492"/>
            <a:ext cx="260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모든 데이터 삭제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491880" y="6021288"/>
            <a:ext cx="2880320" cy="415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031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2555776" y="428604"/>
            <a:ext cx="6836799" cy="428628"/>
            <a:chOff x="3929058" y="5643578"/>
            <a:chExt cx="5214942" cy="571504"/>
          </a:xfrm>
          <a:solidFill>
            <a:srgbClr val="FFC000"/>
          </a:solidFill>
        </p:grpSpPr>
        <p:sp>
          <p:nvSpPr>
            <p:cNvPr id="24" name="갈매기형 수장 23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251520" y="1196752"/>
            <a:ext cx="8640960" cy="544251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4282" y="442966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수정</a:t>
            </a:r>
          </a:p>
        </p:txBody>
      </p:sp>
      <p:grpSp>
        <p:nvGrpSpPr>
          <p:cNvPr id="15" name="그룹 6"/>
          <p:cNvGrpSpPr/>
          <p:nvPr/>
        </p:nvGrpSpPr>
        <p:grpSpPr>
          <a:xfrm rot="10800000">
            <a:off x="0" y="6715148"/>
            <a:ext cx="9429784" cy="142852"/>
            <a:chOff x="3929058" y="5643578"/>
            <a:chExt cx="4963937" cy="571504"/>
          </a:xfrm>
          <a:solidFill>
            <a:srgbClr val="FFC000"/>
          </a:solidFill>
        </p:grpSpPr>
        <p:sp>
          <p:nvSpPr>
            <p:cNvPr id="19" name="갈매기형 수장 16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463870" y="5643578"/>
              <a:ext cx="4429125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516" y="2124001"/>
            <a:ext cx="5170960" cy="431327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55576" y="1475492"/>
            <a:ext cx="260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모든 데이터 삭제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305018" y="4437111"/>
            <a:ext cx="3427221" cy="20001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99095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2555776" y="428604"/>
            <a:ext cx="6836799" cy="428628"/>
            <a:chOff x="3929058" y="5643578"/>
            <a:chExt cx="5214942" cy="571504"/>
          </a:xfrm>
          <a:solidFill>
            <a:srgbClr val="FFC000"/>
          </a:solidFill>
        </p:grpSpPr>
        <p:sp>
          <p:nvSpPr>
            <p:cNvPr id="24" name="갈매기형 수장 23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251520" y="1196752"/>
            <a:ext cx="8640960" cy="544251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4282" y="442966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수정</a:t>
            </a:r>
          </a:p>
        </p:txBody>
      </p:sp>
      <p:grpSp>
        <p:nvGrpSpPr>
          <p:cNvPr id="15" name="그룹 6"/>
          <p:cNvGrpSpPr/>
          <p:nvPr/>
        </p:nvGrpSpPr>
        <p:grpSpPr>
          <a:xfrm rot="10800000">
            <a:off x="0" y="6715148"/>
            <a:ext cx="9429784" cy="142852"/>
            <a:chOff x="3929058" y="5643578"/>
            <a:chExt cx="4963937" cy="571504"/>
          </a:xfrm>
          <a:solidFill>
            <a:srgbClr val="FFC000"/>
          </a:solidFill>
        </p:grpSpPr>
        <p:sp>
          <p:nvSpPr>
            <p:cNvPr id="19" name="갈매기형 수장 16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463870" y="5643578"/>
              <a:ext cx="4429125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516" y="2124001"/>
            <a:ext cx="5170959" cy="431327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55576" y="1475492"/>
            <a:ext cx="260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모든 데이터 삭제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016256" y="3435130"/>
            <a:ext cx="3715984" cy="12900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8508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2714611" y="428604"/>
            <a:ext cx="6429389" cy="428628"/>
            <a:chOff x="3929058" y="5643578"/>
            <a:chExt cx="5214942" cy="571504"/>
          </a:xfrm>
          <a:solidFill>
            <a:srgbClr val="FFC000"/>
          </a:solidFill>
        </p:grpSpPr>
        <p:sp>
          <p:nvSpPr>
            <p:cNvPr id="24" name="갈매기형 수장 23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251520" y="1196752"/>
            <a:ext cx="8640960" cy="544251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4282" y="442966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사용내역 조회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46765" y="3501008"/>
            <a:ext cx="168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오늘 날짜 조회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34321" y="3501008"/>
            <a:ext cx="167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다른 날짜 조회</a:t>
            </a:r>
          </a:p>
        </p:txBody>
      </p:sp>
      <p:grpSp>
        <p:nvGrpSpPr>
          <p:cNvPr id="15" name="그룹 6"/>
          <p:cNvGrpSpPr/>
          <p:nvPr/>
        </p:nvGrpSpPr>
        <p:grpSpPr>
          <a:xfrm rot="10800000">
            <a:off x="0" y="6715148"/>
            <a:ext cx="9429784" cy="142852"/>
            <a:chOff x="3929058" y="5643578"/>
            <a:chExt cx="4963937" cy="571504"/>
          </a:xfrm>
          <a:solidFill>
            <a:srgbClr val="FFC000"/>
          </a:solidFill>
        </p:grpSpPr>
        <p:sp>
          <p:nvSpPr>
            <p:cNvPr id="19" name="갈매기형 수장 16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463870" y="5643578"/>
              <a:ext cx="4429125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23" name="타원 22"/>
          <p:cNvSpPr/>
          <p:nvPr/>
        </p:nvSpPr>
        <p:spPr>
          <a:xfrm>
            <a:off x="2208718" y="4472858"/>
            <a:ext cx="1512168" cy="2160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097794" y="2828418"/>
            <a:ext cx="1785950" cy="1714512"/>
          </a:xfrm>
          <a:prstGeom prst="ellipse">
            <a:avLst/>
          </a:prstGeom>
          <a:noFill/>
          <a:ln w="127000" cmpd="thickThin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317633" y="4472858"/>
            <a:ext cx="1512168" cy="2160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180743" y="2828418"/>
            <a:ext cx="1785950" cy="1714512"/>
          </a:xfrm>
          <a:prstGeom prst="ellipse">
            <a:avLst/>
          </a:prstGeom>
          <a:noFill/>
          <a:ln w="127000" cmpd="thickThin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02262" y="5025950"/>
            <a:ext cx="59394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ko-KR" altLang="en-US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폴더에는 사용자가 입</a:t>
            </a:r>
            <a:r>
              <a:rPr lang="en-US" altLang="ko-KR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출금을 하였을 때</a:t>
            </a:r>
            <a:r>
              <a:rPr lang="en-US" altLang="ko-KR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 기록을 저장한 날짜로 각각 저장되어 있는 </a:t>
            </a:r>
            <a:r>
              <a:rPr lang="en-US" altLang="ko-KR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*.txt </a:t>
            </a:r>
            <a:r>
              <a:rPr lang="ko-KR" altLang="en-US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 존재하는데</a:t>
            </a:r>
            <a:r>
              <a:rPr lang="en-US" altLang="ko-KR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각각의 날짜에 해당하는 </a:t>
            </a:r>
            <a:r>
              <a:rPr lang="en-US" altLang="ko-KR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</a:t>
            </a:r>
            <a:r>
              <a:rPr lang="ko-KR" altLang="en-US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altLang="ko-KR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</a:t>
            </a:r>
            <a:r>
              <a:rPr lang="ko-KR" altLang="en-US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r>
              <a:rPr lang="en-US" altLang="ko-KR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.txt</a:t>
            </a:r>
            <a:r>
              <a:rPr lang="ko-KR" altLang="en-US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들어있는 데이터를 콘솔창에 출력을 합니다</a:t>
            </a:r>
            <a:r>
              <a:rPr lang="en-US" altLang="ko-KR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ko-KR" altLang="en-US" sz="1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64182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6300192" y="3106673"/>
            <a:ext cx="2843808" cy="768603"/>
            <a:chOff x="3994010" y="5643578"/>
            <a:chExt cx="5149990" cy="571504"/>
          </a:xfrm>
          <a:solidFill>
            <a:srgbClr val="FFC000"/>
          </a:solidFill>
        </p:grpSpPr>
        <p:sp>
          <p:nvSpPr>
            <p:cNvPr id="24" name="갈매기형 수장 23"/>
            <p:cNvSpPr/>
            <p:nvPr/>
          </p:nvSpPr>
          <p:spPr>
            <a:xfrm>
              <a:off x="3994010" y="5643578"/>
              <a:ext cx="1434431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170400" y="2982724"/>
            <a:ext cx="28031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  <a:p>
            <a:pPr algn="ctr"/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예외 처리</a:t>
            </a:r>
          </a:p>
        </p:txBody>
      </p:sp>
      <p:grpSp>
        <p:nvGrpSpPr>
          <p:cNvPr id="3" name="그룹 6"/>
          <p:cNvGrpSpPr/>
          <p:nvPr/>
        </p:nvGrpSpPr>
        <p:grpSpPr>
          <a:xfrm rot="10800000">
            <a:off x="0" y="3102975"/>
            <a:ext cx="2846770" cy="768602"/>
            <a:chOff x="3929060" y="5643578"/>
            <a:chExt cx="4963935" cy="571504"/>
          </a:xfrm>
          <a:solidFill>
            <a:srgbClr val="FFC000"/>
          </a:solidFill>
        </p:grpSpPr>
        <p:sp>
          <p:nvSpPr>
            <p:cNvPr id="31" name="갈매기형 수장 30"/>
            <p:cNvSpPr/>
            <p:nvPr/>
          </p:nvSpPr>
          <p:spPr>
            <a:xfrm>
              <a:off x="3929060" y="5643578"/>
              <a:ext cx="1260774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562029" y="5643578"/>
              <a:ext cx="4330966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24380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2714611" y="428604"/>
            <a:ext cx="6429389" cy="428628"/>
            <a:chOff x="3929058" y="5643578"/>
            <a:chExt cx="5214942" cy="571504"/>
          </a:xfrm>
          <a:solidFill>
            <a:srgbClr val="FFC000"/>
          </a:solidFill>
        </p:grpSpPr>
        <p:sp>
          <p:nvSpPr>
            <p:cNvPr id="24" name="갈매기형 수장 23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251520" y="1196752"/>
            <a:ext cx="8640960" cy="544251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4282" y="442966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예외 처리</a:t>
            </a:r>
          </a:p>
        </p:txBody>
      </p:sp>
      <p:grpSp>
        <p:nvGrpSpPr>
          <p:cNvPr id="15" name="그룹 6"/>
          <p:cNvGrpSpPr/>
          <p:nvPr/>
        </p:nvGrpSpPr>
        <p:grpSpPr>
          <a:xfrm rot="10800000">
            <a:off x="0" y="6715148"/>
            <a:ext cx="9429784" cy="142852"/>
            <a:chOff x="3929058" y="5643578"/>
            <a:chExt cx="4963937" cy="571504"/>
          </a:xfrm>
          <a:solidFill>
            <a:srgbClr val="FFC000"/>
          </a:solidFill>
        </p:grpSpPr>
        <p:sp>
          <p:nvSpPr>
            <p:cNvPr id="19" name="갈매기형 수장 16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463870" y="5643578"/>
              <a:ext cx="4429125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602262" y="2924944"/>
            <a:ext cx="59394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프로그램을 만드는 프로그래머는 항상 예외의 상황을 인지하고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있어야 하며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예외 처리를 하지 않았을 경우에는 심각한 프로그램 오류를 불러오게 됩니다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그래서 저는 제 가계부에는 사용자가 예외 상황으로 인하여 프로그램이 종료되지 않고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계속 사용할 수 있도록 숫자를 입력할 곳에는 숫자만 입력을 받게 하였습니다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26423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2714611" y="428604"/>
            <a:ext cx="6429389" cy="428628"/>
            <a:chOff x="3929058" y="5643578"/>
            <a:chExt cx="5214942" cy="571504"/>
          </a:xfrm>
          <a:solidFill>
            <a:srgbClr val="FFC000"/>
          </a:solidFill>
        </p:grpSpPr>
        <p:sp>
          <p:nvSpPr>
            <p:cNvPr id="24" name="갈매기형 수장 23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251520" y="1196752"/>
            <a:ext cx="8640960" cy="544251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4282" y="442966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예외 처리</a:t>
            </a:r>
          </a:p>
        </p:txBody>
      </p:sp>
      <p:grpSp>
        <p:nvGrpSpPr>
          <p:cNvPr id="15" name="그룹 6"/>
          <p:cNvGrpSpPr/>
          <p:nvPr/>
        </p:nvGrpSpPr>
        <p:grpSpPr>
          <a:xfrm rot="10800000">
            <a:off x="0" y="6715148"/>
            <a:ext cx="9429784" cy="142852"/>
            <a:chOff x="3929058" y="5643578"/>
            <a:chExt cx="4963937" cy="571504"/>
          </a:xfrm>
          <a:solidFill>
            <a:srgbClr val="FFC000"/>
          </a:solidFill>
        </p:grpSpPr>
        <p:sp>
          <p:nvSpPr>
            <p:cNvPr id="19" name="갈매기형 수장 16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463870" y="5643578"/>
              <a:ext cx="4429125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1475492"/>
            <a:ext cx="260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예외 처리 </a:t>
            </a: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516" y="2124001"/>
            <a:ext cx="5170959" cy="431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7248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2714611" y="428604"/>
            <a:ext cx="6429389" cy="428628"/>
            <a:chOff x="3929058" y="5643578"/>
            <a:chExt cx="5214942" cy="571504"/>
          </a:xfrm>
          <a:solidFill>
            <a:srgbClr val="FFC000"/>
          </a:solidFill>
        </p:grpSpPr>
        <p:sp>
          <p:nvSpPr>
            <p:cNvPr id="24" name="갈매기형 수장 23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251520" y="1196752"/>
            <a:ext cx="8640960" cy="544251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4282" y="442966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예외 처리</a:t>
            </a:r>
          </a:p>
        </p:txBody>
      </p:sp>
      <p:grpSp>
        <p:nvGrpSpPr>
          <p:cNvPr id="15" name="그룹 6"/>
          <p:cNvGrpSpPr/>
          <p:nvPr/>
        </p:nvGrpSpPr>
        <p:grpSpPr>
          <a:xfrm rot="10800000">
            <a:off x="0" y="6715148"/>
            <a:ext cx="9429784" cy="142852"/>
            <a:chOff x="3929058" y="5643578"/>
            <a:chExt cx="4963937" cy="571504"/>
          </a:xfrm>
          <a:solidFill>
            <a:srgbClr val="FFC000"/>
          </a:solidFill>
        </p:grpSpPr>
        <p:sp>
          <p:nvSpPr>
            <p:cNvPr id="19" name="갈매기형 수장 16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463870" y="5643578"/>
              <a:ext cx="4429125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1475492"/>
            <a:ext cx="260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예외 처리 </a:t>
            </a: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516" y="2124001"/>
            <a:ext cx="5170959" cy="431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9381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2714611" y="428604"/>
            <a:ext cx="6429389" cy="428628"/>
            <a:chOff x="3929058" y="5643578"/>
            <a:chExt cx="5214942" cy="571504"/>
          </a:xfrm>
          <a:solidFill>
            <a:srgbClr val="FFC000"/>
          </a:solidFill>
        </p:grpSpPr>
        <p:sp>
          <p:nvSpPr>
            <p:cNvPr id="24" name="갈매기형 수장 23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251520" y="1196752"/>
            <a:ext cx="8640960" cy="544251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4282" y="442966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예외 처리</a:t>
            </a:r>
          </a:p>
        </p:txBody>
      </p:sp>
      <p:grpSp>
        <p:nvGrpSpPr>
          <p:cNvPr id="15" name="그룹 6"/>
          <p:cNvGrpSpPr/>
          <p:nvPr/>
        </p:nvGrpSpPr>
        <p:grpSpPr>
          <a:xfrm rot="10800000">
            <a:off x="0" y="6715148"/>
            <a:ext cx="9429784" cy="142852"/>
            <a:chOff x="3929058" y="5643578"/>
            <a:chExt cx="4963937" cy="571504"/>
          </a:xfrm>
          <a:solidFill>
            <a:srgbClr val="FFC000"/>
          </a:solidFill>
        </p:grpSpPr>
        <p:sp>
          <p:nvSpPr>
            <p:cNvPr id="19" name="갈매기형 수장 16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463870" y="5643578"/>
              <a:ext cx="4429125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1475492"/>
            <a:ext cx="260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예외 처리 </a:t>
            </a: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516" y="2124001"/>
            <a:ext cx="5170959" cy="431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8473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2714611" y="428604"/>
            <a:ext cx="6429389" cy="428628"/>
            <a:chOff x="3929058" y="5643578"/>
            <a:chExt cx="5214942" cy="571504"/>
          </a:xfrm>
          <a:solidFill>
            <a:srgbClr val="FFC000"/>
          </a:solidFill>
        </p:grpSpPr>
        <p:sp>
          <p:nvSpPr>
            <p:cNvPr id="24" name="갈매기형 수장 23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251520" y="1196752"/>
            <a:ext cx="8640960" cy="544251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4282" y="442966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예외 처리</a:t>
            </a:r>
          </a:p>
        </p:txBody>
      </p:sp>
      <p:grpSp>
        <p:nvGrpSpPr>
          <p:cNvPr id="15" name="그룹 6"/>
          <p:cNvGrpSpPr/>
          <p:nvPr/>
        </p:nvGrpSpPr>
        <p:grpSpPr>
          <a:xfrm rot="10800000">
            <a:off x="0" y="6715148"/>
            <a:ext cx="9429784" cy="142852"/>
            <a:chOff x="3929058" y="5643578"/>
            <a:chExt cx="4963937" cy="571504"/>
          </a:xfrm>
          <a:solidFill>
            <a:srgbClr val="FFC000"/>
          </a:solidFill>
        </p:grpSpPr>
        <p:sp>
          <p:nvSpPr>
            <p:cNvPr id="19" name="갈매기형 수장 16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463870" y="5643578"/>
              <a:ext cx="4429125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1475492"/>
            <a:ext cx="260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예외 처리 </a:t>
            </a: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516" y="2124001"/>
            <a:ext cx="5170959" cy="431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388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2714611" y="428604"/>
            <a:ext cx="6429389" cy="428628"/>
            <a:chOff x="3929058" y="5643578"/>
            <a:chExt cx="5214942" cy="571504"/>
          </a:xfrm>
          <a:solidFill>
            <a:srgbClr val="FFC000"/>
          </a:solidFill>
        </p:grpSpPr>
        <p:sp>
          <p:nvSpPr>
            <p:cNvPr id="24" name="갈매기형 수장 23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251520" y="1196752"/>
            <a:ext cx="8640960" cy="544251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4282" y="442966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예외 처리</a:t>
            </a:r>
          </a:p>
        </p:txBody>
      </p:sp>
      <p:grpSp>
        <p:nvGrpSpPr>
          <p:cNvPr id="15" name="그룹 6"/>
          <p:cNvGrpSpPr/>
          <p:nvPr/>
        </p:nvGrpSpPr>
        <p:grpSpPr>
          <a:xfrm rot="10800000">
            <a:off x="0" y="6715148"/>
            <a:ext cx="9429784" cy="142852"/>
            <a:chOff x="3929058" y="5643578"/>
            <a:chExt cx="4963937" cy="571504"/>
          </a:xfrm>
          <a:solidFill>
            <a:srgbClr val="FFC000"/>
          </a:solidFill>
        </p:grpSpPr>
        <p:sp>
          <p:nvSpPr>
            <p:cNvPr id="19" name="갈매기형 수장 16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463870" y="5643578"/>
              <a:ext cx="4429125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1475492"/>
            <a:ext cx="260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예외 처리 </a:t>
            </a: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517" y="2124001"/>
            <a:ext cx="5170957" cy="431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626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6300192" y="3106673"/>
            <a:ext cx="2843808" cy="768603"/>
            <a:chOff x="3994010" y="5643578"/>
            <a:chExt cx="5149990" cy="571504"/>
          </a:xfrm>
          <a:solidFill>
            <a:srgbClr val="FFC000"/>
          </a:solidFill>
        </p:grpSpPr>
        <p:sp>
          <p:nvSpPr>
            <p:cNvPr id="24" name="갈매기형 수장 23"/>
            <p:cNvSpPr/>
            <p:nvPr/>
          </p:nvSpPr>
          <p:spPr>
            <a:xfrm>
              <a:off x="3994010" y="5643578"/>
              <a:ext cx="1434431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170400" y="2982724"/>
            <a:ext cx="28031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05</a:t>
            </a:r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  <a:p>
            <a:pPr algn="ctr"/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 입출력</a:t>
            </a:r>
          </a:p>
        </p:txBody>
      </p:sp>
      <p:grpSp>
        <p:nvGrpSpPr>
          <p:cNvPr id="3" name="그룹 6"/>
          <p:cNvGrpSpPr/>
          <p:nvPr/>
        </p:nvGrpSpPr>
        <p:grpSpPr>
          <a:xfrm rot="10800000">
            <a:off x="0" y="3102975"/>
            <a:ext cx="2846770" cy="768602"/>
            <a:chOff x="3929060" y="5643578"/>
            <a:chExt cx="4963935" cy="571504"/>
          </a:xfrm>
          <a:solidFill>
            <a:srgbClr val="FFC000"/>
          </a:solidFill>
        </p:grpSpPr>
        <p:sp>
          <p:nvSpPr>
            <p:cNvPr id="31" name="갈매기형 수장 30"/>
            <p:cNvSpPr/>
            <p:nvPr/>
          </p:nvSpPr>
          <p:spPr>
            <a:xfrm>
              <a:off x="3929060" y="5643578"/>
              <a:ext cx="1260774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562029" y="5643578"/>
              <a:ext cx="4330966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32427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2714611" y="428604"/>
            <a:ext cx="6429389" cy="428628"/>
            <a:chOff x="3929058" y="5643578"/>
            <a:chExt cx="5214942" cy="571504"/>
          </a:xfrm>
          <a:solidFill>
            <a:srgbClr val="FFC000"/>
          </a:solidFill>
        </p:grpSpPr>
        <p:sp>
          <p:nvSpPr>
            <p:cNvPr id="24" name="갈매기형 수장 23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251520" y="1196752"/>
            <a:ext cx="8640960" cy="544251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4282" y="442966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05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 입출력</a:t>
            </a:r>
          </a:p>
        </p:txBody>
      </p:sp>
      <p:grpSp>
        <p:nvGrpSpPr>
          <p:cNvPr id="15" name="그룹 6"/>
          <p:cNvGrpSpPr/>
          <p:nvPr/>
        </p:nvGrpSpPr>
        <p:grpSpPr>
          <a:xfrm rot="10800000">
            <a:off x="0" y="6715148"/>
            <a:ext cx="9429784" cy="142852"/>
            <a:chOff x="3929058" y="5643578"/>
            <a:chExt cx="4963937" cy="571504"/>
          </a:xfrm>
          <a:solidFill>
            <a:srgbClr val="FFC000"/>
          </a:solidFill>
        </p:grpSpPr>
        <p:sp>
          <p:nvSpPr>
            <p:cNvPr id="19" name="갈매기형 수장 16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463870" y="5643578"/>
              <a:ext cx="4429125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755576" y="1475492"/>
            <a:ext cx="260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\Project</a:t>
            </a:r>
            <a:endParaRPr lang="ko-KR" altLang="en-US" b="1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517" y="2254518"/>
            <a:ext cx="5170957" cy="405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4497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2714611" y="428604"/>
            <a:ext cx="6429389" cy="428628"/>
            <a:chOff x="3929058" y="5643578"/>
            <a:chExt cx="5214942" cy="571504"/>
          </a:xfrm>
          <a:solidFill>
            <a:srgbClr val="FFC000"/>
          </a:solidFill>
        </p:grpSpPr>
        <p:sp>
          <p:nvSpPr>
            <p:cNvPr id="24" name="갈매기형 수장 23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251520" y="1196752"/>
            <a:ext cx="8640960" cy="544251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4282" y="442966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05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 입출력</a:t>
            </a:r>
          </a:p>
        </p:txBody>
      </p:sp>
      <p:grpSp>
        <p:nvGrpSpPr>
          <p:cNvPr id="15" name="그룹 6"/>
          <p:cNvGrpSpPr/>
          <p:nvPr/>
        </p:nvGrpSpPr>
        <p:grpSpPr>
          <a:xfrm rot="10800000">
            <a:off x="0" y="6715148"/>
            <a:ext cx="9429784" cy="142852"/>
            <a:chOff x="3929058" y="5643578"/>
            <a:chExt cx="4963937" cy="571504"/>
          </a:xfrm>
          <a:solidFill>
            <a:srgbClr val="FFC000"/>
          </a:solidFill>
        </p:grpSpPr>
        <p:sp>
          <p:nvSpPr>
            <p:cNvPr id="19" name="갈매기형 수장 16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463870" y="5643578"/>
              <a:ext cx="4429125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pic>
        <p:nvPicPr>
          <p:cNvPr id="29" name="그림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517" y="2254518"/>
            <a:ext cx="5170956" cy="40522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55576" y="1475492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\Project\</a:t>
            </a:r>
            <a:r>
              <a:rPr lang="ko-KR" altLang="en-US" b="1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데이터베이스</a:t>
            </a:r>
          </a:p>
        </p:txBody>
      </p:sp>
    </p:spTree>
    <p:extLst>
      <p:ext uri="{BB962C8B-B14F-4D97-AF65-F5344CB8AC3E}">
        <p14:creationId xmlns:p14="http://schemas.microsoft.com/office/powerpoint/2010/main" val="2353409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2714611" y="428604"/>
            <a:ext cx="6465901" cy="428628"/>
            <a:chOff x="3929058" y="5643578"/>
            <a:chExt cx="5214942" cy="571504"/>
          </a:xfrm>
          <a:solidFill>
            <a:srgbClr val="FFC000"/>
          </a:solidFill>
        </p:grpSpPr>
        <p:sp>
          <p:nvSpPr>
            <p:cNvPr id="24" name="갈매기형 수장 23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251520" y="1196752"/>
            <a:ext cx="8640960" cy="544251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4282" y="442966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사용내역 조회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5576" y="1475492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오늘 날짜 조회 </a:t>
            </a:r>
          </a:p>
        </p:txBody>
      </p:sp>
      <p:grpSp>
        <p:nvGrpSpPr>
          <p:cNvPr id="15" name="그룹 6"/>
          <p:cNvGrpSpPr/>
          <p:nvPr/>
        </p:nvGrpSpPr>
        <p:grpSpPr>
          <a:xfrm rot="10800000">
            <a:off x="0" y="6715148"/>
            <a:ext cx="9429784" cy="142852"/>
            <a:chOff x="3929058" y="5643578"/>
            <a:chExt cx="4963937" cy="571504"/>
          </a:xfrm>
          <a:solidFill>
            <a:srgbClr val="FFC000"/>
          </a:solidFill>
        </p:grpSpPr>
        <p:sp>
          <p:nvSpPr>
            <p:cNvPr id="19" name="갈매기형 수장 16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463870" y="5643578"/>
              <a:ext cx="4429125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514" y="2124001"/>
            <a:ext cx="5170972" cy="431328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563888" y="3920968"/>
            <a:ext cx="1584176" cy="22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2714611" y="428604"/>
            <a:ext cx="6429389" cy="428628"/>
            <a:chOff x="3929058" y="5643578"/>
            <a:chExt cx="5214942" cy="571504"/>
          </a:xfrm>
          <a:solidFill>
            <a:srgbClr val="FFC000"/>
          </a:solidFill>
        </p:grpSpPr>
        <p:sp>
          <p:nvSpPr>
            <p:cNvPr id="24" name="갈매기형 수장 23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251520" y="1196752"/>
            <a:ext cx="8640960" cy="544251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4282" y="442966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05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 입출력</a:t>
            </a:r>
          </a:p>
        </p:txBody>
      </p:sp>
      <p:grpSp>
        <p:nvGrpSpPr>
          <p:cNvPr id="15" name="그룹 6"/>
          <p:cNvGrpSpPr/>
          <p:nvPr/>
        </p:nvGrpSpPr>
        <p:grpSpPr>
          <a:xfrm rot="10800000">
            <a:off x="0" y="6715148"/>
            <a:ext cx="9429784" cy="142852"/>
            <a:chOff x="3929058" y="5643578"/>
            <a:chExt cx="4963937" cy="571504"/>
          </a:xfrm>
          <a:solidFill>
            <a:srgbClr val="FFC000"/>
          </a:solidFill>
        </p:grpSpPr>
        <p:sp>
          <p:nvSpPr>
            <p:cNvPr id="19" name="갈매기형 수장 16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463870" y="5643578"/>
              <a:ext cx="4429125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pic>
        <p:nvPicPr>
          <p:cNvPr id="29" name="그림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517" y="2254518"/>
            <a:ext cx="5170956" cy="405224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55576" y="1475492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\Project\</a:t>
            </a:r>
            <a:r>
              <a:rPr lang="ko-KR" altLang="en-US" b="1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데이터베이스</a:t>
            </a:r>
            <a:r>
              <a:rPr lang="en-US" altLang="ko-KR" b="1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\IDPW.txt</a:t>
            </a:r>
            <a:endParaRPr lang="ko-KR" altLang="en-US" b="1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61268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2714611" y="428604"/>
            <a:ext cx="6429389" cy="428628"/>
            <a:chOff x="3929058" y="5643578"/>
            <a:chExt cx="5214942" cy="571504"/>
          </a:xfrm>
          <a:solidFill>
            <a:srgbClr val="FFC000"/>
          </a:solidFill>
        </p:grpSpPr>
        <p:sp>
          <p:nvSpPr>
            <p:cNvPr id="24" name="갈매기형 수장 23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251520" y="1196752"/>
            <a:ext cx="8640960" cy="544251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4282" y="442966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05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 입출력</a:t>
            </a:r>
          </a:p>
        </p:txBody>
      </p:sp>
      <p:grpSp>
        <p:nvGrpSpPr>
          <p:cNvPr id="15" name="그룹 6"/>
          <p:cNvGrpSpPr/>
          <p:nvPr/>
        </p:nvGrpSpPr>
        <p:grpSpPr>
          <a:xfrm rot="10800000">
            <a:off x="0" y="6715148"/>
            <a:ext cx="9429784" cy="142852"/>
            <a:chOff x="3929058" y="5643578"/>
            <a:chExt cx="4963937" cy="571504"/>
          </a:xfrm>
          <a:solidFill>
            <a:srgbClr val="FFC000"/>
          </a:solidFill>
        </p:grpSpPr>
        <p:sp>
          <p:nvSpPr>
            <p:cNvPr id="19" name="갈매기형 수장 16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463870" y="5643578"/>
              <a:ext cx="4429125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pic>
        <p:nvPicPr>
          <p:cNvPr id="29" name="그림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517" y="2254518"/>
            <a:ext cx="5170956" cy="405224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55576" y="1475492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\Project\</a:t>
            </a:r>
            <a:r>
              <a:rPr lang="ko-KR" altLang="en-US" b="1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데이터베이스</a:t>
            </a:r>
            <a:r>
              <a:rPr lang="en-US" altLang="ko-KR" b="1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\</a:t>
            </a:r>
            <a:r>
              <a:rPr lang="ko-KR" altLang="en-US" b="1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계좌</a:t>
            </a:r>
            <a:r>
              <a:rPr lang="en-US" altLang="ko-KR" b="1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.txt</a:t>
            </a:r>
            <a:endParaRPr lang="ko-KR" altLang="en-US" b="1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60472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2714611" y="428604"/>
            <a:ext cx="6429389" cy="428628"/>
            <a:chOff x="3929058" y="5643578"/>
            <a:chExt cx="5214942" cy="571504"/>
          </a:xfrm>
          <a:solidFill>
            <a:srgbClr val="FFC000"/>
          </a:solidFill>
        </p:grpSpPr>
        <p:sp>
          <p:nvSpPr>
            <p:cNvPr id="24" name="갈매기형 수장 23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251520" y="1196752"/>
            <a:ext cx="8640960" cy="544251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4282" y="442966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05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 입출력</a:t>
            </a:r>
          </a:p>
        </p:txBody>
      </p:sp>
      <p:grpSp>
        <p:nvGrpSpPr>
          <p:cNvPr id="15" name="그룹 6"/>
          <p:cNvGrpSpPr/>
          <p:nvPr/>
        </p:nvGrpSpPr>
        <p:grpSpPr>
          <a:xfrm rot="10800000">
            <a:off x="0" y="6715148"/>
            <a:ext cx="9429784" cy="142852"/>
            <a:chOff x="3929058" y="5643578"/>
            <a:chExt cx="4963937" cy="571504"/>
          </a:xfrm>
          <a:solidFill>
            <a:srgbClr val="FFC000"/>
          </a:solidFill>
        </p:grpSpPr>
        <p:sp>
          <p:nvSpPr>
            <p:cNvPr id="19" name="갈매기형 수장 16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463870" y="5643578"/>
              <a:ext cx="4429125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pic>
        <p:nvPicPr>
          <p:cNvPr id="29" name="그림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517" y="2254518"/>
            <a:ext cx="5170956" cy="405224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55576" y="1475492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\Project\</a:t>
            </a:r>
            <a:r>
              <a:rPr lang="ko-KR" altLang="en-US" b="1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데이터베이스</a:t>
            </a:r>
            <a:r>
              <a:rPr lang="en-US" altLang="ko-KR" b="1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\</a:t>
            </a:r>
            <a:r>
              <a:rPr lang="ko-KR" altLang="en-US" b="1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</a:t>
            </a:r>
          </a:p>
        </p:txBody>
      </p:sp>
    </p:spTree>
    <p:extLst>
      <p:ext uri="{BB962C8B-B14F-4D97-AF65-F5344CB8AC3E}">
        <p14:creationId xmlns:p14="http://schemas.microsoft.com/office/powerpoint/2010/main" val="3897379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2714611" y="428604"/>
            <a:ext cx="6429389" cy="428628"/>
            <a:chOff x="3929058" y="5643578"/>
            <a:chExt cx="5214942" cy="571504"/>
          </a:xfrm>
          <a:solidFill>
            <a:srgbClr val="FFC000"/>
          </a:solidFill>
        </p:grpSpPr>
        <p:sp>
          <p:nvSpPr>
            <p:cNvPr id="24" name="갈매기형 수장 23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251520" y="1196752"/>
            <a:ext cx="8640960" cy="544251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4282" y="442966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05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 입출력</a:t>
            </a:r>
          </a:p>
        </p:txBody>
      </p:sp>
      <p:grpSp>
        <p:nvGrpSpPr>
          <p:cNvPr id="15" name="그룹 6"/>
          <p:cNvGrpSpPr/>
          <p:nvPr/>
        </p:nvGrpSpPr>
        <p:grpSpPr>
          <a:xfrm rot="10800000">
            <a:off x="0" y="6715148"/>
            <a:ext cx="9429784" cy="142852"/>
            <a:chOff x="3929058" y="5643578"/>
            <a:chExt cx="4963937" cy="571504"/>
          </a:xfrm>
          <a:solidFill>
            <a:srgbClr val="FFC000"/>
          </a:solidFill>
        </p:grpSpPr>
        <p:sp>
          <p:nvSpPr>
            <p:cNvPr id="19" name="갈매기형 수장 16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463870" y="5643578"/>
              <a:ext cx="4429125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pic>
        <p:nvPicPr>
          <p:cNvPr id="29" name="그림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517" y="2254518"/>
            <a:ext cx="5170956" cy="405223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55576" y="1475492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\Project\</a:t>
            </a:r>
            <a:r>
              <a:rPr lang="ko-KR" altLang="en-US" b="1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데이터베이스</a:t>
            </a:r>
            <a:r>
              <a:rPr lang="en-US" altLang="ko-KR" b="1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\</a:t>
            </a:r>
            <a:r>
              <a:rPr lang="ko-KR" altLang="en-US" b="1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</a:t>
            </a:r>
            <a:r>
              <a:rPr lang="en-US" altLang="ko-KR" b="1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\12</a:t>
            </a:r>
            <a:endParaRPr lang="ko-KR" altLang="en-US" b="1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93430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2714611" y="428604"/>
            <a:ext cx="6429389" cy="428628"/>
            <a:chOff x="3929058" y="5643578"/>
            <a:chExt cx="5214942" cy="571504"/>
          </a:xfrm>
          <a:solidFill>
            <a:srgbClr val="FFC000"/>
          </a:solidFill>
        </p:grpSpPr>
        <p:sp>
          <p:nvSpPr>
            <p:cNvPr id="24" name="갈매기형 수장 23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251520" y="1196752"/>
            <a:ext cx="8640960" cy="544251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4282" y="442966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05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 입출력</a:t>
            </a:r>
          </a:p>
        </p:txBody>
      </p:sp>
      <p:grpSp>
        <p:nvGrpSpPr>
          <p:cNvPr id="15" name="그룹 6"/>
          <p:cNvGrpSpPr/>
          <p:nvPr/>
        </p:nvGrpSpPr>
        <p:grpSpPr>
          <a:xfrm rot="10800000">
            <a:off x="0" y="6715148"/>
            <a:ext cx="9429784" cy="142852"/>
            <a:chOff x="3929058" y="5643578"/>
            <a:chExt cx="4963937" cy="571504"/>
          </a:xfrm>
          <a:solidFill>
            <a:srgbClr val="FFC000"/>
          </a:solidFill>
        </p:grpSpPr>
        <p:sp>
          <p:nvSpPr>
            <p:cNvPr id="19" name="갈매기형 수장 16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463870" y="5643578"/>
              <a:ext cx="4429125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755576" y="1475492"/>
            <a:ext cx="260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- 12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월 폴더 </a:t>
            </a: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txt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517" y="2254518"/>
            <a:ext cx="5170955" cy="405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6428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13550" y="2204864"/>
            <a:ext cx="4071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err="1">
                <a:ln w="76200"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 pitchFamily="18" charset="-127"/>
                <a:ea typeface="HY견고딕" pitchFamily="18" charset="-127"/>
              </a:rPr>
              <a:t>ThankYou</a:t>
            </a:r>
            <a:endParaRPr lang="ko-KR" altLang="en-US" sz="3200" b="1" dirty="0">
              <a:ln w="76200">
                <a:solidFill>
                  <a:schemeClr val="bg1">
                    <a:alpha val="0"/>
                  </a:schemeClr>
                </a:solidFill>
              </a:ln>
              <a:solidFill>
                <a:srgbClr val="FFC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" name="그룹 5"/>
          <p:cNvGrpSpPr/>
          <p:nvPr/>
        </p:nvGrpSpPr>
        <p:grpSpPr>
          <a:xfrm>
            <a:off x="5630318" y="2218135"/>
            <a:ext cx="3513682" cy="571504"/>
            <a:chOff x="3929058" y="5643578"/>
            <a:chExt cx="5214942" cy="571504"/>
          </a:xfrm>
          <a:solidFill>
            <a:srgbClr val="FFC000"/>
          </a:solidFill>
        </p:grpSpPr>
        <p:sp>
          <p:nvSpPr>
            <p:cNvPr id="11" name="갈매기형 수장 10"/>
            <p:cNvSpPr/>
            <p:nvPr/>
          </p:nvSpPr>
          <p:spPr>
            <a:xfrm>
              <a:off x="3929058" y="5643578"/>
              <a:ext cx="1207961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6"/>
          <p:cNvGrpSpPr/>
          <p:nvPr/>
        </p:nvGrpSpPr>
        <p:grpSpPr>
          <a:xfrm rot="10800000">
            <a:off x="0" y="2218135"/>
            <a:ext cx="3487178" cy="571504"/>
            <a:chOff x="3929058" y="5643578"/>
            <a:chExt cx="4963937" cy="571504"/>
          </a:xfrm>
          <a:solidFill>
            <a:srgbClr val="FFC000"/>
          </a:solidFill>
        </p:grpSpPr>
        <p:sp>
          <p:nvSpPr>
            <p:cNvPr id="14" name="갈매기형 수장 13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463870" y="5643578"/>
              <a:ext cx="4429125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6"/>
          <p:cNvGrpSpPr/>
          <p:nvPr/>
        </p:nvGrpSpPr>
        <p:grpSpPr>
          <a:xfrm rot="10800000">
            <a:off x="0" y="6715148"/>
            <a:ext cx="9429784" cy="142852"/>
            <a:chOff x="3929058" y="5643578"/>
            <a:chExt cx="4963937" cy="571504"/>
          </a:xfrm>
          <a:solidFill>
            <a:srgbClr val="FFC000"/>
          </a:solidFill>
        </p:grpSpPr>
        <p:sp>
          <p:nvSpPr>
            <p:cNvPr id="17" name="갈매기형 수장 16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463870" y="5643578"/>
              <a:ext cx="4429125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2714611" y="428604"/>
            <a:ext cx="6677963" cy="428628"/>
            <a:chOff x="3929058" y="5643578"/>
            <a:chExt cx="5214942" cy="571504"/>
          </a:xfrm>
          <a:solidFill>
            <a:srgbClr val="FFC000"/>
          </a:solidFill>
        </p:grpSpPr>
        <p:sp>
          <p:nvSpPr>
            <p:cNvPr id="24" name="갈매기형 수장 23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251520" y="1196752"/>
            <a:ext cx="8640960" cy="544251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C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4282" y="442966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사용내역 조회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5576" y="1475492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오늘 날짜 조회</a:t>
            </a: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5" name="그룹 6"/>
          <p:cNvGrpSpPr/>
          <p:nvPr/>
        </p:nvGrpSpPr>
        <p:grpSpPr>
          <a:xfrm rot="10800000">
            <a:off x="0" y="6715148"/>
            <a:ext cx="9429784" cy="142852"/>
            <a:chOff x="3929058" y="5643578"/>
            <a:chExt cx="4963937" cy="571504"/>
          </a:xfrm>
          <a:solidFill>
            <a:srgbClr val="FFC000"/>
          </a:solidFill>
        </p:grpSpPr>
        <p:sp>
          <p:nvSpPr>
            <p:cNvPr id="19" name="갈매기형 수장 16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463870" y="5643578"/>
              <a:ext cx="4429125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514" y="2124001"/>
            <a:ext cx="5170972" cy="4313286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563888" y="4725144"/>
            <a:ext cx="1584176" cy="22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C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4134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2714611" y="428604"/>
            <a:ext cx="6677963" cy="428628"/>
            <a:chOff x="3929058" y="5643578"/>
            <a:chExt cx="5214942" cy="571504"/>
          </a:xfrm>
          <a:solidFill>
            <a:srgbClr val="FFC000"/>
          </a:solidFill>
        </p:grpSpPr>
        <p:sp>
          <p:nvSpPr>
            <p:cNvPr id="24" name="갈매기형 수장 23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251520" y="1196752"/>
            <a:ext cx="8640960" cy="544251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4282" y="442966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사용내역 조회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5576" y="1475492"/>
            <a:ext cx="195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오늘 날짜 조회</a:t>
            </a:r>
          </a:p>
        </p:txBody>
      </p:sp>
      <p:grpSp>
        <p:nvGrpSpPr>
          <p:cNvPr id="15" name="그룹 6"/>
          <p:cNvGrpSpPr/>
          <p:nvPr/>
        </p:nvGrpSpPr>
        <p:grpSpPr>
          <a:xfrm rot="10800000">
            <a:off x="0" y="6715148"/>
            <a:ext cx="9429784" cy="142852"/>
            <a:chOff x="3929058" y="5643578"/>
            <a:chExt cx="4963937" cy="571504"/>
          </a:xfrm>
          <a:solidFill>
            <a:srgbClr val="FFC000"/>
          </a:solidFill>
        </p:grpSpPr>
        <p:sp>
          <p:nvSpPr>
            <p:cNvPr id="19" name="갈매기형 수장 16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463870" y="5643578"/>
              <a:ext cx="4429125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514" y="2124001"/>
            <a:ext cx="5170971" cy="4313286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111064" y="2348880"/>
            <a:ext cx="4765192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77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2714611" y="428604"/>
            <a:ext cx="6677963" cy="428628"/>
            <a:chOff x="3929058" y="5643578"/>
            <a:chExt cx="5214942" cy="571504"/>
          </a:xfrm>
          <a:solidFill>
            <a:srgbClr val="FFC000"/>
          </a:solidFill>
        </p:grpSpPr>
        <p:sp>
          <p:nvSpPr>
            <p:cNvPr id="24" name="갈매기형 수장 23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251520" y="1196752"/>
            <a:ext cx="8640960" cy="544251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4282" y="442966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사용내역 조회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5576" y="1475492"/>
            <a:ext cx="195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다른 날짜 조회</a:t>
            </a:r>
          </a:p>
        </p:txBody>
      </p:sp>
      <p:grpSp>
        <p:nvGrpSpPr>
          <p:cNvPr id="15" name="그룹 6"/>
          <p:cNvGrpSpPr/>
          <p:nvPr/>
        </p:nvGrpSpPr>
        <p:grpSpPr>
          <a:xfrm rot="10800000">
            <a:off x="0" y="6715148"/>
            <a:ext cx="9429784" cy="142852"/>
            <a:chOff x="3929058" y="5643578"/>
            <a:chExt cx="4963937" cy="571504"/>
          </a:xfrm>
          <a:solidFill>
            <a:srgbClr val="FFC000"/>
          </a:solidFill>
        </p:grpSpPr>
        <p:sp>
          <p:nvSpPr>
            <p:cNvPr id="19" name="갈매기형 수장 16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463870" y="5643578"/>
              <a:ext cx="4429125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514" y="2124001"/>
            <a:ext cx="5170971" cy="431328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491880" y="4725144"/>
            <a:ext cx="1584176" cy="22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9462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2714611" y="428604"/>
            <a:ext cx="6677963" cy="428628"/>
            <a:chOff x="3929058" y="5643578"/>
            <a:chExt cx="5214942" cy="571504"/>
          </a:xfrm>
          <a:solidFill>
            <a:srgbClr val="FFC000"/>
          </a:solidFill>
        </p:grpSpPr>
        <p:sp>
          <p:nvSpPr>
            <p:cNvPr id="24" name="갈매기형 수장 23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251520" y="1196752"/>
            <a:ext cx="8640960" cy="544251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4282" y="442966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사용내역 조회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5576" y="1475492"/>
            <a:ext cx="195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다른 날짜 조회</a:t>
            </a:r>
          </a:p>
        </p:txBody>
      </p:sp>
      <p:grpSp>
        <p:nvGrpSpPr>
          <p:cNvPr id="15" name="그룹 6"/>
          <p:cNvGrpSpPr/>
          <p:nvPr/>
        </p:nvGrpSpPr>
        <p:grpSpPr>
          <a:xfrm rot="10800000">
            <a:off x="0" y="6715148"/>
            <a:ext cx="9429784" cy="142852"/>
            <a:chOff x="3929058" y="5643578"/>
            <a:chExt cx="4963937" cy="571504"/>
          </a:xfrm>
          <a:solidFill>
            <a:srgbClr val="FFC000"/>
          </a:solidFill>
        </p:grpSpPr>
        <p:sp>
          <p:nvSpPr>
            <p:cNvPr id="19" name="갈매기형 수장 16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463870" y="5643578"/>
              <a:ext cx="4429125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515" y="2124001"/>
            <a:ext cx="5170969" cy="431328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563888" y="4869160"/>
            <a:ext cx="165618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8882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2714611" y="428604"/>
            <a:ext cx="6677963" cy="428628"/>
            <a:chOff x="3929058" y="5643578"/>
            <a:chExt cx="5214942" cy="571504"/>
          </a:xfrm>
          <a:solidFill>
            <a:srgbClr val="FFC000"/>
          </a:solidFill>
        </p:grpSpPr>
        <p:sp>
          <p:nvSpPr>
            <p:cNvPr id="24" name="갈매기형 수장 23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251520" y="1196752"/>
            <a:ext cx="8640960" cy="544251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4282" y="442966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사용내역 조회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5576" y="1475492"/>
            <a:ext cx="195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다른 날짜 조회</a:t>
            </a:r>
          </a:p>
        </p:txBody>
      </p:sp>
      <p:grpSp>
        <p:nvGrpSpPr>
          <p:cNvPr id="15" name="그룹 6"/>
          <p:cNvGrpSpPr/>
          <p:nvPr/>
        </p:nvGrpSpPr>
        <p:grpSpPr>
          <a:xfrm rot="10800000">
            <a:off x="0" y="6715148"/>
            <a:ext cx="9429784" cy="142852"/>
            <a:chOff x="3929058" y="5643578"/>
            <a:chExt cx="4963937" cy="571504"/>
          </a:xfrm>
          <a:solidFill>
            <a:srgbClr val="FFC000"/>
          </a:solidFill>
        </p:grpSpPr>
        <p:sp>
          <p:nvSpPr>
            <p:cNvPr id="19" name="갈매기형 수장 16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463870" y="5643578"/>
              <a:ext cx="4429125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515" y="2124001"/>
            <a:ext cx="5170969" cy="431328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051720" y="2348880"/>
            <a:ext cx="4896544" cy="1656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3831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474</Words>
  <Application>Microsoft Office PowerPoint</Application>
  <PresentationFormat>화면 슬라이드 쇼(4:3)</PresentationFormat>
  <Paragraphs>101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1" baseType="lpstr">
      <vt:lpstr>HY견고딕</vt:lpstr>
      <vt:lpstr>나눔고딕</vt:lpstr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MacBook Pro</dc:creator>
  <cp:lastModifiedBy>umjugnki@naver.com</cp:lastModifiedBy>
  <cp:revision>217</cp:revision>
  <dcterms:created xsi:type="dcterms:W3CDTF">2013-09-11T16:35:59Z</dcterms:created>
  <dcterms:modified xsi:type="dcterms:W3CDTF">2018-09-20T05:23:14Z</dcterms:modified>
</cp:coreProperties>
</file>