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70" r:id="rId5"/>
    <p:sldId id="271" r:id="rId6"/>
    <p:sldId id="272" r:id="rId7"/>
    <p:sldId id="258" r:id="rId8"/>
    <p:sldId id="259" r:id="rId9"/>
    <p:sldId id="267" r:id="rId10"/>
    <p:sldId id="263" r:id="rId11"/>
    <p:sldId id="264" r:id="rId12"/>
    <p:sldId id="273" r:id="rId13"/>
    <p:sldId id="265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2" d="100"/>
          <a:sy n="92" d="100"/>
        </p:scale>
        <p:origin x="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811192-E14F-EE8E-6BCC-84F4FFFCEDA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08D1038-F08F-FBEE-4D0A-331B1593398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71CB24-DDE6-ECBA-B6FC-C7F995682B1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CC052B8-80D8-4949-BDF3-753E724E79FD}" type="datetime1">
              <a:rPr lang="de-AT"/>
              <a:pPr lvl="0"/>
              <a:t>28.02.2025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F1DC83-35CF-E66D-28C6-FCA3986AF32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304015-7C9B-33FA-16F5-9409F100E6D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1FB004D-666F-4B35-A757-E272721D55C9}" type="slidenum"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9954044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0D7B9D-FB4D-0944-919E-7181B0B442D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5A86523-E5D3-D768-F079-C8352A4860B8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9E7371-5A7B-5D98-E7BD-EECA1F115F6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2BF0541-B2E0-434C-9D56-C6B058B7614C}" type="datetime1">
              <a:rPr lang="de-AT"/>
              <a:pPr lvl="0"/>
              <a:t>28.02.2025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18FCBE-8D6A-59C0-F323-FAFE25717F4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0D9C8A-39AC-D08B-F54A-EE7C5D929A0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0FB2C4C-C6DB-48AF-BAE4-8F75B02C23F3}" type="slidenum"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2131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AB0BB2F-CE05-1701-E60C-ACFDD95AD499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3BCCA19-6F37-D99C-9424-EBB20803022A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552D82-D697-222E-B418-EB2D366C3F6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08282B4-CB5B-4919-A3DC-CEAE1D12B0E9}" type="datetime1">
              <a:rPr lang="de-AT"/>
              <a:pPr lvl="0"/>
              <a:t>28.02.2025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FC0C55-71C2-534C-740A-71683AEB368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ACEDBF-CB83-1275-3934-BB963FA473E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C717DF4-6A7A-47A8-A80C-2F7DBBDE4EE4}" type="slidenum"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20165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32EC8D-36DD-0A3F-2D44-DCADC2E1404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9950E7-3FF0-85B3-2059-FF5D826E84ED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36551C-7A64-0D56-8A46-D1DC4A64115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19EBDB3-605C-44A7-852E-06B12ED9D290}" type="datetime1">
              <a:rPr lang="de-AT"/>
              <a:pPr lvl="0"/>
              <a:t>28.02.2025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4897E4-1119-4462-0A0A-C43D4487704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7AA890-6741-7ED5-88C1-DC258DE667F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DB26A61-6A94-4FF6-B47F-464C920EA5E4}" type="slidenum"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6931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96E6E8-7A89-6B3C-8889-BCD0A9B9CB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6B89DA-7B0B-FB5A-43BF-40CAFE560A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767676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0D881F-A459-C4DF-38A6-3CB65A6242B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3C12683-92F1-4EDD-B593-1B24A3BF2BDB}" type="datetime1">
              <a:rPr lang="de-AT"/>
              <a:pPr lvl="0"/>
              <a:t>28.02.2025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41395F-A77B-536E-2405-03A2CDDBA31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8C3CA7-8842-1153-22AE-904DA4494A2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1143C00-7C7F-45A7-B6F9-5FEC48372877}" type="slidenum"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8390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501F90-0262-8079-AB6D-4704B1321CD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53C7EA-17B2-752B-7456-1426DFEE9DE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FB977C-F6C1-75C4-56B5-D789C561B9A6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1D8A58-8AA1-3E30-89F8-5FB13B6815B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10B568-24AE-4FE9-8F67-D4B7451323FA}" type="datetime1">
              <a:rPr lang="de-AT"/>
              <a:pPr lvl="0"/>
              <a:t>28.02.2025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80CAEB-D6E4-2546-DB3A-9183F934C42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859BDB-B309-2690-57BD-3DFA3D20707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CA991C6-0F16-4635-96E5-06FE62AAB98D}" type="slidenum"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2221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7B9C46-B7D0-2B66-0ED9-C021C346FC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CBDB5A-9C56-5C43-4DF5-323494418F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B9CC0CB-08B8-D55F-B99E-945ED03010A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E9A9C1B-2E72-2588-479B-589BE3C37DBB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CB5CBC2-3E61-D7D4-12C3-62B8715856CD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8FAD83F-E44A-B36F-287B-99DC0867600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786A93-3B8E-4368-8F45-4F535DC5530D}" type="datetime1">
              <a:rPr lang="de-AT"/>
              <a:pPr lvl="0"/>
              <a:t>28.02.2025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67C59AE-F356-0273-C3D2-8CA372C5CE3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308651C-02C4-C018-7F06-8CE413B01AA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500F882-6FBD-4801-9A75-FBD437B5F620}" type="slidenum"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8721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5B5575-D2EA-DC1E-9108-B226EB13EE3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334AC6-0051-8667-F90A-B40F057DE07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E4A47BE-2EFE-4461-ABA9-CA951C559DE9}" type="datetime1">
              <a:rPr lang="de-AT"/>
              <a:pPr lvl="0"/>
              <a:t>28.02.2025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55F0F3-F19B-5677-DF03-2AA01D64E40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A37B1A6-E79E-6D3B-189B-9C61C8197A6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CBE5A84-78E9-4BC0-91C6-71639EA5ABFB}" type="slidenum"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88313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C02500E-C522-01E2-01D8-7B5C92F6FC4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4ACFA4B-2D9E-4711-9D38-A859D70D43FA}" type="datetime1">
              <a:rPr lang="de-AT"/>
              <a:pPr lvl="0"/>
              <a:t>28.02.2025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0E85858-839B-DE3B-A6D1-1109B7099EA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E4F07E-AA04-77FF-F45F-C4A5DE4B3E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AFAAFDA-8AB3-4798-A533-BFDAF3189317}" type="slidenum"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63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5348CC-4628-B1DD-1366-D6229DC803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D79A1D-5852-F3D2-E42D-5053AEBD44F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B582A1-B7A1-308E-E4E7-B2567955258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E91B3D-825A-03ED-4E4E-D0EB19E75A7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BAA53A4-0BFE-47DB-A357-349A3749379A}" type="datetime1">
              <a:rPr lang="de-AT"/>
              <a:pPr lvl="0"/>
              <a:t>28.02.2025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054405-5AA2-139F-0108-CF05B3C9CC3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42305E4-0887-1737-CC89-E501819A4E6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4D6313-9868-4237-BA58-722F518A60CC}" type="slidenum"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84013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3C19C8-2FA1-C692-6BDE-98D5DA9921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6E02E97-42D1-DA06-F64F-1DB1E7550118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de-AT" sz="3200"/>
            </a:lvl1pPr>
          </a:lstStyle>
          <a:p>
            <a:pPr lvl="0"/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A136D0-74F8-B1D2-5618-1549531D7F0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22D677-BA62-4DB8-FA72-07B3A46AF5C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1623297-EE53-4E9B-BB04-14775DFA15CD}" type="datetime1">
              <a:rPr lang="de-AT"/>
              <a:pPr lvl="0"/>
              <a:t>28.02.2025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1E738E-4DD4-8568-E620-07C4FB9D66F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20E5F6-9FE8-AD08-2062-1425DEC5560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38D740A-ACA4-41B9-A045-9C1C863CA00F}" type="slidenum"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12668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E43AEDF-4D00-4391-574D-C01B9F1499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348ECE-9443-789A-D60B-D207E01D56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82AF36-4E81-EFA4-C238-EE64CF159D28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AT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fld id="{0096B655-37E4-45AC-AF7A-F7D9DED745F7}" type="datetime1">
              <a:rPr lang="de-AT"/>
              <a:pPr lvl="0"/>
              <a:t>28.02.2025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4E0CFE-D945-E373-4583-CADE5600924F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AT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4DD3C9-F2DD-8774-34C3-5F277005805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AT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fld id="{3EC362FC-4D31-40E6-B0C7-EA685A9192DF}" type="slidenum"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de-DE" sz="4400" b="0" i="0" u="none" strike="noStrike" kern="1200" cap="none" spc="0" baseline="0">
          <a:solidFill>
            <a:srgbClr val="000000"/>
          </a:solidFill>
          <a:uFillTx/>
          <a:latin typeface="Aptos Display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de-DE" sz="2800" b="0" i="0" u="none" strike="noStrike" kern="1200" cap="none" spc="0" baseline="0">
          <a:solidFill>
            <a:srgbClr val="000000"/>
          </a:solidFill>
          <a:uFillTx/>
          <a:latin typeface="Aptos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2400" b="0" i="0" u="none" strike="noStrike" kern="1200" cap="none" spc="0" baseline="0">
          <a:solidFill>
            <a:srgbClr val="000000"/>
          </a:solidFill>
          <a:uFillTx/>
          <a:latin typeface="Aptos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2000" b="0" i="0" u="none" strike="noStrike" kern="1200" cap="none" spc="0" baseline="0">
          <a:solidFill>
            <a:srgbClr val="000000"/>
          </a:solidFill>
          <a:uFillTx/>
          <a:latin typeface="Aptos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ptos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pto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7841BA05-81EB-6B73-D81C-9771AFE2F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0FFA046E-9AE8-4DCA-D908-38D00084AEA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329766" y="1146410"/>
            <a:ext cx="9014347" cy="2402009"/>
          </a:xfrm>
        </p:spPr>
        <p:txBody>
          <a:bodyPr anchorCtr="0"/>
          <a:lstStyle/>
          <a:p>
            <a:pPr lvl="0" algn="l"/>
            <a:r>
              <a:rPr lang="de-AT" sz="4800"/>
              <a:t>Projektzwischenstand: FilmFolio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67B3621B-A3C8-FEB9-E060-48C206977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 rot="10799991">
            <a:off x="-10" y="4374525"/>
            <a:ext cx="12192006" cy="2483446"/>
          </a:xfrm>
          <a:prstGeom prst="rect">
            <a:avLst/>
          </a:prstGeom>
          <a:gradFill>
            <a:gsLst>
              <a:gs pos="0">
                <a:srgbClr val="104862"/>
              </a:gs>
              <a:gs pos="100000">
                <a:srgbClr val="000000"/>
              </a:gs>
            </a:gsLst>
            <a:lin ang="156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1168C5E-54DF-1BD8-4CD2-BB7F610BB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 rot="10800009" flipH="1">
            <a:off x="8140656" y="4374535"/>
            <a:ext cx="4051340" cy="2483446"/>
          </a:xfrm>
          <a:prstGeom prst="rect">
            <a:avLst/>
          </a:prstGeom>
          <a:gradFill>
            <a:gsLst>
              <a:gs pos="0">
                <a:srgbClr val="156082">
                  <a:alpha val="21000"/>
                </a:srgbClr>
              </a:gs>
              <a:gs pos="100000">
                <a:srgbClr val="0B3041">
                  <a:alpha val="61000"/>
                </a:srgbClr>
              </a:gs>
            </a:gsLst>
            <a:lin ang="180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F7A91142-08A2-72EA-BAB5-2187F29A5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 rot="10799991">
            <a:off x="-1" y="4379427"/>
            <a:ext cx="12191987" cy="1953926"/>
          </a:xfrm>
          <a:prstGeom prst="rect">
            <a:avLst/>
          </a:prstGeom>
          <a:gradFill>
            <a:gsLst>
              <a:gs pos="0">
                <a:srgbClr val="0B3041">
                  <a:alpha val="0"/>
                </a:srgbClr>
              </a:gs>
              <a:gs pos="100000">
                <a:srgbClr val="156082">
                  <a:alpha val="55000"/>
                </a:srgbClr>
              </a:gs>
            </a:gsLst>
            <a:lin ang="66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CA75789F-DFD2-87E1-63E3-4084EA854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-9" y="4380926"/>
            <a:ext cx="12191996" cy="2019443"/>
          </a:xfrm>
          <a:prstGeom prst="rect">
            <a:avLst/>
          </a:prstGeom>
          <a:gradFill>
            <a:gsLst>
              <a:gs pos="0">
                <a:srgbClr val="0B3041">
                  <a:alpha val="0"/>
                </a:srgbClr>
              </a:gs>
              <a:gs pos="100000">
                <a:srgbClr val="000000">
                  <a:alpha val="45000"/>
                </a:srgbClr>
              </a:gs>
            </a:gsLst>
            <a:lin ang="78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161288F8-3EF3-4273-6092-7BD63B885EB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29766" y="4892725"/>
            <a:ext cx="6387157" cy="1078169"/>
          </a:xfrm>
        </p:spPr>
        <p:txBody>
          <a:bodyPr anchor="ctr" anchorCtr="0"/>
          <a:lstStyle/>
          <a:p>
            <a:pPr lvl="0" algn="l"/>
            <a:r>
              <a:rPr lang="de-AT">
                <a:solidFill>
                  <a:srgbClr val="FFFFFF"/>
                </a:solidFill>
              </a:rPr>
              <a:t>Umut Kos, Emirhan Özcan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C2DCF553-8CAD-8B42-50E9-6DF91AF41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9EB845EE-8F7F-3BCB-EE75-FE78B4345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69723B4B-EEB9-6CBF-25A7-0CF3ACA6D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 rot="5399996" flipH="1">
            <a:off x="-1410102" y="1410083"/>
            <a:ext cx="6858000" cy="403783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104862"/>
              </a:gs>
            </a:gsLst>
            <a:lin ang="30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C15793C5-CF61-2CB3-873F-CBEF2F36E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 rot="5399996" flipH="1">
            <a:off x="-1410102" y="1420223"/>
            <a:ext cx="6858000" cy="403783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156082">
                  <a:alpha val="46000"/>
                </a:srgbClr>
              </a:gs>
            </a:gsLst>
            <a:lin ang="18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3D8704F3-27CF-182F-69C9-F873CDC1D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 rot="5399996" flipH="1">
            <a:off x="767922" y="3588088"/>
            <a:ext cx="2501981" cy="4037844"/>
          </a:xfrm>
          <a:prstGeom prst="rect">
            <a:avLst/>
          </a:prstGeom>
          <a:gradFill>
            <a:gsLst>
              <a:gs pos="0">
                <a:srgbClr val="156082">
                  <a:alpha val="29000"/>
                </a:srgbClr>
              </a:gs>
              <a:gs pos="100000">
                <a:srgbClr val="000000">
                  <a:alpha val="30000"/>
                </a:srgbClr>
              </a:gs>
            </a:gsLst>
            <a:lin ang="78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7" name="Freeform: Shape 17">
            <a:extLst>
              <a:ext uri="{FF2B5EF4-FFF2-40B4-BE49-F238E27FC236}">
                <a16:creationId xmlns:a16="http://schemas.microsoft.com/office/drawing/2014/main" id="{3A4B0BB2-8443-AE4D-D7D1-074A3BE65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 rot="20635419">
            <a:off x="-501740" y="969721"/>
            <a:ext cx="3900354" cy="41789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900357"/>
              <a:gd name="f7" fmla="val 4178958"/>
              <a:gd name="f8" fmla="val 2432225"/>
              <a:gd name="f9" fmla="val 93939"/>
              <a:gd name="f10" fmla="val 3282786"/>
              <a:gd name="f11" fmla="val 358491"/>
              <a:gd name="f12" fmla="val 1151865"/>
              <a:gd name="f13" fmla="val 2089479"/>
              <a:gd name="f14" fmla="val 3243466"/>
              <a:gd name="f15" fmla="val 2964865"/>
              <a:gd name="f16" fmla="val 1810878"/>
              <a:gd name="f17" fmla="val 1089636"/>
              <a:gd name="f18" fmla="val 453744"/>
              <a:gd name="f19" fmla="val 3813531"/>
              <a:gd name="f20" fmla="val 78249"/>
              <a:gd name="f21" fmla="val 3257727"/>
              <a:gd name="f22" fmla="val 3128923"/>
              <a:gd name="f23" fmla="val 831324"/>
              <a:gd name="f24" fmla="val 244281"/>
              <a:gd name="f25" fmla="val 997559"/>
              <a:gd name="f26" fmla="val 164202"/>
              <a:gd name="f27" fmla="val 1247540"/>
              <a:gd name="f28" fmla="val 58468"/>
              <a:gd name="f29" fmla="val 1522381"/>
              <a:gd name="f30" fmla="val 2027251"/>
              <a:gd name="f31" fmla="val 2235942"/>
              <a:gd name="f32" fmla="val 32888"/>
              <a:gd name="f33" fmla="+- 0 0 -90"/>
              <a:gd name="f34" fmla="*/ f3 1 3900357"/>
              <a:gd name="f35" fmla="*/ f4 1 4178958"/>
              <a:gd name="f36" fmla="+- f7 0 f5"/>
              <a:gd name="f37" fmla="+- f6 0 f5"/>
              <a:gd name="f38" fmla="*/ f33 f0 1"/>
              <a:gd name="f39" fmla="*/ f37 1 3900357"/>
              <a:gd name="f40" fmla="*/ f36 1 4178958"/>
              <a:gd name="f41" fmla="*/ 2432225 f37 1"/>
              <a:gd name="f42" fmla="*/ 93939 f36 1"/>
              <a:gd name="f43" fmla="*/ 3900357 f37 1"/>
              <a:gd name="f44" fmla="*/ 2089479 f36 1"/>
              <a:gd name="f45" fmla="*/ 1810878 f37 1"/>
              <a:gd name="f46" fmla="*/ 4178958 f36 1"/>
              <a:gd name="f47" fmla="*/ 78249 f37 1"/>
              <a:gd name="f48" fmla="*/ 3257727 f36 1"/>
              <a:gd name="f49" fmla="*/ 0 f37 1"/>
              <a:gd name="f50" fmla="*/ 3128923 f36 1"/>
              <a:gd name="f51" fmla="*/ 831324 f37 1"/>
              <a:gd name="f52" fmla="*/ 244281 f36 1"/>
              <a:gd name="f53" fmla="*/ 997559 f37 1"/>
              <a:gd name="f54" fmla="*/ 164202 f36 1"/>
              <a:gd name="f55" fmla="*/ 0 f36 1"/>
              <a:gd name="f56" fmla="*/ f38 1 f2"/>
              <a:gd name="f57" fmla="*/ f41 1 3900357"/>
              <a:gd name="f58" fmla="*/ f42 1 4178958"/>
              <a:gd name="f59" fmla="*/ f43 1 3900357"/>
              <a:gd name="f60" fmla="*/ f44 1 4178958"/>
              <a:gd name="f61" fmla="*/ f45 1 3900357"/>
              <a:gd name="f62" fmla="*/ f46 1 4178958"/>
              <a:gd name="f63" fmla="*/ f47 1 3900357"/>
              <a:gd name="f64" fmla="*/ f48 1 4178958"/>
              <a:gd name="f65" fmla="*/ f49 1 3900357"/>
              <a:gd name="f66" fmla="*/ f50 1 4178958"/>
              <a:gd name="f67" fmla="*/ f51 1 3900357"/>
              <a:gd name="f68" fmla="*/ f52 1 4178958"/>
              <a:gd name="f69" fmla="*/ f53 1 3900357"/>
              <a:gd name="f70" fmla="*/ f54 1 4178958"/>
              <a:gd name="f71" fmla="*/ f55 1 4178958"/>
              <a:gd name="f72" fmla="*/ f5 1 f39"/>
              <a:gd name="f73" fmla="*/ f6 1 f39"/>
              <a:gd name="f74" fmla="*/ f5 1 f40"/>
              <a:gd name="f75" fmla="*/ f7 1 f40"/>
              <a:gd name="f76" fmla="+- f56 0 f1"/>
              <a:gd name="f77" fmla="*/ f57 1 f39"/>
              <a:gd name="f78" fmla="*/ f58 1 f40"/>
              <a:gd name="f79" fmla="*/ f59 1 f39"/>
              <a:gd name="f80" fmla="*/ f60 1 f40"/>
              <a:gd name="f81" fmla="*/ f61 1 f39"/>
              <a:gd name="f82" fmla="*/ f62 1 f40"/>
              <a:gd name="f83" fmla="*/ f63 1 f39"/>
              <a:gd name="f84" fmla="*/ f64 1 f40"/>
              <a:gd name="f85" fmla="*/ f65 1 f39"/>
              <a:gd name="f86" fmla="*/ f66 1 f40"/>
              <a:gd name="f87" fmla="*/ f67 1 f39"/>
              <a:gd name="f88" fmla="*/ f68 1 f40"/>
              <a:gd name="f89" fmla="*/ f69 1 f39"/>
              <a:gd name="f90" fmla="*/ f70 1 f40"/>
              <a:gd name="f91" fmla="*/ f71 1 f40"/>
              <a:gd name="f92" fmla="*/ f72 f34 1"/>
              <a:gd name="f93" fmla="*/ f73 f34 1"/>
              <a:gd name="f94" fmla="*/ f75 f35 1"/>
              <a:gd name="f95" fmla="*/ f74 f35 1"/>
              <a:gd name="f96" fmla="*/ f77 f34 1"/>
              <a:gd name="f97" fmla="*/ f78 f35 1"/>
              <a:gd name="f98" fmla="*/ f79 f34 1"/>
              <a:gd name="f99" fmla="*/ f80 f35 1"/>
              <a:gd name="f100" fmla="*/ f81 f34 1"/>
              <a:gd name="f101" fmla="*/ f82 f35 1"/>
              <a:gd name="f102" fmla="*/ f83 f34 1"/>
              <a:gd name="f103" fmla="*/ f84 f35 1"/>
              <a:gd name="f104" fmla="*/ f85 f34 1"/>
              <a:gd name="f105" fmla="*/ f86 f35 1"/>
              <a:gd name="f106" fmla="*/ f87 f34 1"/>
              <a:gd name="f107" fmla="*/ f88 f35 1"/>
              <a:gd name="f108" fmla="*/ f89 f34 1"/>
              <a:gd name="f109" fmla="*/ f90 f35 1"/>
              <a:gd name="f110" fmla="*/ f91 f3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76">
                <a:pos x="f96" y="f97"/>
              </a:cxn>
              <a:cxn ang="f76">
                <a:pos x="f98" y="f99"/>
              </a:cxn>
              <a:cxn ang="f76">
                <a:pos x="f100" y="f101"/>
              </a:cxn>
              <a:cxn ang="f76">
                <a:pos x="f102" y="f103"/>
              </a:cxn>
              <a:cxn ang="f76">
                <a:pos x="f104" y="f105"/>
              </a:cxn>
              <a:cxn ang="f76">
                <a:pos x="f106" y="f107"/>
              </a:cxn>
              <a:cxn ang="f76">
                <a:pos x="f108" y="f109"/>
              </a:cxn>
              <a:cxn ang="f76">
                <a:pos x="f100" y="f110"/>
              </a:cxn>
              <a:cxn ang="f76">
                <a:pos x="f96" y="f97"/>
              </a:cxn>
            </a:cxnLst>
            <a:rect l="f92" t="f95" r="f93" b="f94"/>
            <a:pathLst>
              <a:path w="3900357" h="4178958">
                <a:moveTo>
                  <a:pt x="f8" y="f9"/>
                </a:moveTo>
                <a:cubicBezTo>
                  <a:pt x="f10" y="f11"/>
                  <a:pt x="f6" y="f12"/>
                  <a:pt x="f6" y="f13"/>
                </a:cubicBezTo>
                <a:cubicBezTo>
                  <a:pt x="f6" y="f14"/>
                  <a:pt x="f15" y="f7"/>
                  <a:pt x="f16" y="f7"/>
                </a:cubicBezTo>
                <a:cubicBezTo>
                  <a:pt x="f17" y="f7"/>
                  <a:pt x="f18" y="f19"/>
                  <a:pt x="f20" y="f21"/>
                </a:cubicBezTo>
                <a:lnTo>
                  <a:pt x="f5" y="f22"/>
                </a:lnTo>
                <a:lnTo>
                  <a:pt x="f23" y="f24"/>
                </a:lnTo>
                <a:lnTo>
                  <a:pt x="f25" y="f26"/>
                </a:lnTo>
                <a:cubicBezTo>
                  <a:pt x="f27" y="f28"/>
                  <a:pt x="f29" y="f5"/>
                  <a:pt x="f16" y="f5"/>
                </a:cubicBezTo>
                <a:cubicBezTo>
                  <a:pt x="f30" y="f5"/>
                  <a:pt x="f31" y="f32"/>
                  <a:pt x="f8" y="f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100000">
                <a:srgbClr val="156082">
                  <a:alpha val="43000"/>
                </a:srgbClr>
              </a:gs>
            </a:gsLst>
            <a:lin ang="18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8" name="Rectangle 19">
            <a:extLst>
              <a:ext uri="{FF2B5EF4-FFF2-40B4-BE49-F238E27FC236}">
                <a16:creationId xmlns:a16="http://schemas.microsoft.com/office/drawing/2014/main" id="{0A4A5B0F-76E8-D176-D2E5-527E62F89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 rot="5399996" flipH="1">
            <a:off x="-1410120" y="1399942"/>
            <a:ext cx="6858000" cy="403783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46B1E1">
                  <a:alpha val="11000"/>
                </a:srgbClr>
              </a:gs>
            </a:gsLst>
            <a:lin ang="72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8FEE1C0C-BE86-7F90-C11A-4BEACA2C6A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6718" y="586852"/>
            <a:ext cx="3201369" cy="3387495"/>
          </a:xfrm>
        </p:spPr>
        <p:txBody>
          <a:bodyPr anchor="b"/>
          <a:lstStyle/>
          <a:p>
            <a:pPr lvl="0" algn="r"/>
            <a:r>
              <a:rPr lang="de-AT" sz="4000" dirty="0">
                <a:solidFill>
                  <a:srgbClr val="FFFFFF"/>
                </a:solidFill>
              </a:rPr>
              <a:t>Verwendete Tools</a:t>
            </a:r>
            <a:br>
              <a:rPr lang="de-AT" sz="4000" dirty="0">
                <a:solidFill>
                  <a:srgbClr val="FFFFFF"/>
                </a:solidFill>
              </a:rPr>
            </a:br>
            <a:endParaRPr lang="de-AT" sz="4000" dirty="0">
              <a:solidFill>
                <a:srgbClr val="FFFFFF"/>
              </a:solidFill>
            </a:endParaRP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651E8BF-F074-4535-6183-5E8D77E1A6E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810256" y="649480"/>
            <a:ext cx="6555342" cy="5546046"/>
          </a:xfrm>
        </p:spPr>
        <p:txBody>
          <a:bodyPr anchor="ctr"/>
          <a:lstStyle/>
          <a:p>
            <a:pPr marL="0" lvl="0" indent="0">
              <a:buNone/>
            </a:pPr>
            <a:r>
              <a:rPr lang="de-AT" sz="2000" dirty="0"/>
              <a:t>Frontend </a:t>
            </a:r>
          </a:p>
          <a:p>
            <a:r>
              <a:rPr lang="de-AT" sz="2000" dirty="0"/>
              <a:t>Programmiersprachen: HTML, CSS, JavaScript</a:t>
            </a:r>
          </a:p>
          <a:p>
            <a:endParaRPr lang="de-AT" sz="2000" dirty="0"/>
          </a:p>
          <a:p>
            <a:endParaRPr lang="de-AT" sz="2000" dirty="0"/>
          </a:p>
          <a:p>
            <a:endParaRPr lang="de-AT" sz="2000" dirty="0"/>
          </a:p>
          <a:p>
            <a:pPr marL="0" indent="0">
              <a:buNone/>
            </a:pPr>
            <a:r>
              <a:rPr lang="de-AT" sz="2000" dirty="0"/>
              <a:t>Backend</a:t>
            </a:r>
          </a:p>
          <a:p>
            <a:r>
              <a:rPr lang="de-AT" sz="2000" dirty="0"/>
              <a:t>Datenbank: </a:t>
            </a:r>
            <a:r>
              <a:rPr lang="de-AT" sz="2000" dirty="0" err="1"/>
              <a:t>Firebase</a:t>
            </a:r>
            <a:endParaRPr lang="de-AT" sz="2000" dirty="0"/>
          </a:p>
          <a:p>
            <a:r>
              <a:rPr lang="de-AT" sz="2000" dirty="0"/>
              <a:t>API: TMDB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1AB494EA-E241-6AFB-CCE1-45B5AA008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75F62B37-A0E8-3CF1-8DA3-D7C13A41F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3171241-1365-9A98-F43F-042E1886B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 rot="5399996" flipH="1">
            <a:off x="-1410102" y="1410083"/>
            <a:ext cx="6858000" cy="403783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104862"/>
              </a:gs>
            </a:gsLst>
            <a:lin ang="30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EA5E8841-742B-EA46-1F78-F1213DE75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 rot="5399996" flipH="1">
            <a:off x="-1410102" y="1420223"/>
            <a:ext cx="6858000" cy="403783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156082">
                  <a:alpha val="46000"/>
                </a:srgbClr>
              </a:gs>
            </a:gsLst>
            <a:lin ang="18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B2EAF5A6-CB7B-A758-7FB0-63F115A6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 rot="5399996" flipH="1">
            <a:off x="767922" y="3588088"/>
            <a:ext cx="2501981" cy="4037844"/>
          </a:xfrm>
          <a:prstGeom prst="rect">
            <a:avLst/>
          </a:prstGeom>
          <a:gradFill>
            <a:gsLst>
              <a:gs pos="0">
                <a:srgbClr val="156082">
                  <a:alpha val="29000"/>
                </a:srgbClr>
              </a:gs>
              <a:gs pos="100000">
                <a:srgbClr val="000000">
                  <a:alpha val="30000"/>
                </a:srgbClr>
              </a:gs>
            </a:gsLst>
            <a:lin ang="78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7" name="Freeform: Shape 17">
            <a:extLst>
              <a:ext uri="{FF2B5EF4-FFF2-40B4-BE49-F238E27FC236}">
                <a16:creationId xmlns:a16="http://schemas.microsoft.com/office/drawing/2014/main" id="{B49DCEB8-7B33-0443-C6D4-A7F69B710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 rot="20635419">
            <a:off x="-501740" y="969721"/>
            <a:ext cx="3900354" cy="41789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900357"/>
              <a:gd name="f7" fmla="val 4178958"/>
              <a:gd name="f8" fmla="val 2432225"/>
              <a:gd name="f9" fmla="val 93939"/>
              <a:gd name="f10" fmla="val 3282786"/>
              <a:gd name="f11" fmla="val 358491"/>
              <a:gd name="f12" fmla="val 1151865"/>
              <a:gd name="f13" fmla="val 2089479"/>
              <a:gd name="f14" fmla="val 3243466"/>
              <a:gd name="f15" fmla="val 2964865"/>
              <a:gd name="f16" fmla="val 1810878"/>
              <a:gd name="f17" fmla="val 1089636"/>
              <a:gd name="f18" fmla="val 453744"/>
              <a:gd name="f19" fmla="val 3813531"/>
              <a:gd name="f20" fmla="val 78249"/>
              <a:gd name="f21" fmla="val 3257727"/>
              <a:gd name="f22" fmla="val 3128923"/>
              <a:gd name="f23" fmla="val 831324"/>
              <a:gd name="f24" fmla="val 244281"/>
              <a:gd name="f25" fmla="val 997559"/>
              <a:gd name="f26" fmla="val 164202"/>
              <a:gd name="f27" fmla="val 1247540"/>
              <a:gd name="f28" fmla="val 58468"/>
              <a:gd name="f29" fmla="val 1522381"/>
              <a:gd name="f30" fmla="val 2027251"/>
              <a:gd name="f31" fmla="val 2235942"/>
              <a:gd name="f32" fmla="val 32888"/>
              <a:gd name="f33" fmla="+- 0 0 -90"/>
              <a:gd name="f34" fmla="*/ f3 1 3900357"/>
              <a:gd name="f35" fmla="*/ f4 1 4178958"/>
              <a:gd name="f36" fmla="+- f7 0 f5"/>
              <a:gd name="f37" fmla="+- f6 0 f5"/>
              <a:gd name="f38" fmla="*/ f33 f0 1"/>
              <a:gd name="f39" fmla="*/ f37 1 3900357"/>
              <a:gd name="f40" fmla="*/ f36 1 4178958"/>
              <a:gd name="f41" fmla="*/ 2432225 f37 1"/>
              <a:gd name="f42" fmla="*/ 93939 f36 1"/>
              <a:gd name="f43" fmla="*/ 3900357 f37 1"/>
              <a:gd name="f44" fmla="*/ 2089479 f36 1"/>
              <a:gd name="f45" fmla="*/ 1810878 f37 1"/>
              <a:gd name="f46" fmla="*/ 4178958 f36 1"/>
              <a:gd name="f47" fmla="*/ 78249 f37 1"/>
              <a:gd name="f48" fmla="*/ 3257727 f36 1"/>
              <a:gd name="f49" fmla="*/ 0 f37 1"/>
              <a:gd name="f50" fmla="*/ 3128923 f36 1"/>
              <a:gd name="f51" fmla="*/ 831324 f37 1"/>
              <a:gd name="f52" fmla="*/ 244281 f36 1"/>
              <a:gd name="f53" fmla="*/ 997559 f37 1"/>
              <a:gd name="f54" fmla="*/ 164202 f36 1"/>
              <a:gd name="f55" fmla="*/ 0 f36 1"/>
              <a:gd name="f56" fmla="*/ f38 1 f2"/>
              <a:gd name="f57" fmla="*/ f41 1 3900357"/>
              <a:gd name="f58" fmla="*/ f42 1 4178958"/>
              <a:gd name="f59" fmla="*/ f43 1 3900357"/>
              <a:gd name="f60" fmla="*/ f44 1 4178958"/>
              <a:gd name="f61" fmla="*/ f45 1 3900357"/>
              <a:gd name="f62" fmla="*/ f46 1 4178958"/>
              <a:gd name="f63" fmla="*/ f47 1 3900357"/>
              <a:gd name="f64" fmla="*/ f48 1 4178958"/>
              <a:gd name="f65" fmla="*/ f49 1 3900357"/>
              <a:gd name="f66" fmla="*/ f50 1 4178958"/>
              <a:gd name="f67" fmla="*/ f51 1 3900357"/>
              <a:gd name="f68" fmla="*/ f52 1 4178958"/>
              <a:gd name="f69" fmla="*/ f53 1 3900357"/>
              <a:gd name="f70" fmla="*/ f54 1 4178958"/>
              <a:gd name="f71" fmla="*/ f55 1 4178958"/>
              <a:gd name="f72" fmla="*/ f5 1 f39"/>
              <a:gd name="f73" fmla="*/ f6 1 f39"/>
              <a:gd name="f74" fmla="*/ f5 1 f40"/>
              <a:gd name="f75" fmla="*/ f7 1 f40"/>
              <a:gd name="f76" fmla="+- f56 0 f1"/>
              <a:gd name="f77" fmla="*/ f57 1 f39"/>
              <a:gd name="f78" fmla="*/ f58 1 f40"/>
              <a:gd name="f79" fmla="*/ f59 1 f39"/>
              <a:gd name="f80" fmla="*/ f60 1 f40"/>
              <a:gd name="f81" fmla="*/ f61 1 f39"/>
              <a:gd name="f82" fmla="*/ f62 1 f40"/>
              <a:gd name="f83" fmla="*/ f63 1 f39"/>
              <a:gd name="f84" fmla="*/ f64 1 f40"/>
              <a:gd name="f85" fmla="*/ f65 1 f39"/>
              <a:gd name="f86" fmla="*/ f66 1 f40"/>
              <a:gd name="f87" fmla="*/ f67 1 f39"/>
              <a:gd name="f88" fmla="*/ f68 1 f40"/>
              <a:gd name="f89" fmla="*/ f69 1 f39"/>
              <a:gd name="f90" fmla="*/ f70 1 f40"/>
              <a:gd name="f91" fmla="*/ f71 1 f40"/>
              <a:gd name="f92" fmla="*/ f72 f34 1"/>
              <a:gd name="f93" fmla="*/ f73 f34 1"/>
              <a:gd name="f94" fmla="*/ f75 f35 1"/>
              <a:gd name="f95" fmla="*/ f74 f35 1"/>
              <a:gd name="f96" fmla="*/ f77 f34 1"/>
              <a:gd name="f97" fmla="*/ f78 f35 1"/>
              <a:gd name="f98" fmla="*/ f79 f34 1"/>
              <a:gd name="f99" fmla="*/ f80 f35 1"/>
              <a:gd name="f100" fmla="*/ f81 f34 1"/>
              <a:gd name="f101" fmla="*/ f82 f35 1"/>
              <a:gd name="f102" fmla="*/ f83 f34 1"/>
              <a:gd name="f103" fmla="*/ f84 f35 1"/>
              <a:gd name="f104" fmla="*/ f85 f34 1"/>
              <a:gd name="f105" fmla="*/ f86 f35 1"/>
              <a:gd name="f106" fmla="*/ f87 f34 1"/>
              <a:gd name="f107" fmla="*/ f88 f35 1"/>
              <a:gd name="f108" fmla="*/ f89 f34 1"/>
              <a:gd name="f109" fmla="*/ f90 f35 1"/>
              <a:gd name="f110" fmla="*/ f91 f3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76">
                <a:pos x="f96" y="f97"/>
              </a:cxn>
              <a:cxn ang="f76">
                <a:pos x="f98" y="f99"/>
              </a:cxn>
              <a:cxn ang="f76">
                <a:pos x="f100" y="f101"/>
              </a:cxn>
              <a:cxn ang="f76">
                <a:pos x="f102" y="f103"/>
              </a:cxn>
              <a:cxn ang="f76">
                <a:pos x="f104" y="f105"/>
              </a:cxn>
              <a:cxn ang="f76">
                <a:pos x="f106" y="f107"/>
              </a:cxn>
              <a:cxn ang="f76">
                <a:pos x="f108" y="f109"/>
              </a:cxn>
              <a:cxn ang="f76">
                <a:pos x="f100" y="f110"/>
              </a:cxn>
              <a:cxn ang="f76">
                <a:pos x="f96" y="f97"/>
              </a:cxn>
            </a:cxnLst>
            <a:rect l="f92" t="f95" r="f93" b="f94"/>
            <a:pathLst>
              <a:path w="3900357" h="4178958">
                <a:moveTo>
                  <a:pt x="f8" y="f9"/>
                </a:moveTo>
                <a:cubicBezTo>
                  <a:pt x="f10" y="f11"/>
                  <a:pt x="f6" y="f12"/>
                  <a:pt x="f6" y="f13"/>
                </a:cubicBezTo>
                <a:cubicBezTo>
                  <a:pt x="f6" y="f14"/>
                  <a:pt x="f15" y="f7"/>
                  <a:pt x="f16" y="f7"/>
                </a:cubicBezTo>
                <a:cubicBezTo>
                  <a:pt x="f17" y="f7"/>
                  <a:pt x="f18" y="f19"/>
                  <a:pt x="f20" y="f21"/>
                </a:cubicBezTo>
                <a:lnTo>
                  <a:pt x="f5" y="f22"/>
                </a:lnTo>
                <a:lnTo>
                  <a:pt x="f23" y="f24"/>
                </a:lnTo>
                <a:lnTo>
                  <a:pt x="f25" y="f26"/>
                </a:lnTo>
                <a:cubicBezTo>
                  <a:pt x="f27" y="f28"/>
                  <a:pt x="f29" y="f5"/>
                  <a:pt x="f16" y="f5"/>
                </a:cubicBezTo>
                <a:cubicBezTo>
                  <a:pt x="f30" y="f5"/>
                  <a:pt x="f31" y="f32"/>
                  <a:pt x="f8" y="f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100000">
                <a:srgbClr val="156082">
                  <a:alpha val="43000"/>
                </a:srgbClr>
              </a:gs>
            </a:gsLst>
            <a:lin ang="18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8" name="Rectangle 19">
            <a:extLst>
              <a:ext uri="{FF2B5EF4-FFF2-40B4-BE49-F238E27FC236}">
                <a16:creationId xmlns:a16="http://schemas.microsoft.com/office/drawing/2014/main" id="{DDD08C4C-E62B-124C-07CA-E1080D79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 rot="5399996" flipH="1">
            <a:off x="-1410120" y="1399942"/>
            <a:ext cx="6858000" cy="403783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46B1E1">
                  <a:alpha val="11000"/>
                </a:srgbClr>
              </a:gs>
            </a:gsLst>
            <a:lin ang="72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28D9FFD3-E5E9-9E0C-388A-227E827BE3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6718" y="586852"/>
            <a:ext cx="3434246" cy="3387495"/>
          </a:xfrm>
        </p:spPr>
        <p:txBody>
          <a:bodyPr anchor="b"/>
          <a:lstStyle/>
          <a:p>
            <a:pPr lvl="0" algn="r"/>
            <a:r>
              <a:rPr lang="de-AT" sz="4000" dirty="0">
                <a:solidFill>
                  <a:srgbClr val="FFFFFF"/>
                </a:solidFill>
              </a:rPr>
              <a:t>Schwierigkeiten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7198A35B-DA8A-9870-29CC-74EE9562810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810256" y="649480"/>
            <a:ext cx="6555342" cy="5546046"/>
          </a:xfrm>
        </p:spPr>
        <p:txBody>
          <a:bodyPr anchor="ctr"/>
          <a:lstStyle/>
          <a:p>
            <a:r>
              <a:rPr lang="de-AT" sz="2000" dirty="0"/>
              <a:t>Einbau von Login – Funktion</a:t>
            </a:r>
          </a:p>
          <a:p>
            <a:r>
              <a:rPr lang="de-AT" sz="2000" dirty="0"/>
              <a:t>Probleme mit der Datenbank </a:t>
            </a:r>
            <a:r>
              <a:rPr lang="de-AT" sz="2000" dirty="0">
                <a:sym typeface="Wingdings" panose="05000000000000000000" pitchFamily="2" charset="2"/>
              </a:rPr>
              <a:t> führte zu Verzögerungen worauf die Datenbank gewechselt wurde</a:t>
            </a:r>
          </a:p>
          <a:p>
            <a:r>
              <a:rPr lang="de-AT" sz="2000" dirty="0">
                <a:sym typeface="Wingdings" panose="05000000000000000000" pitchFamily="2" charset="2"/>
              </a:rPr>
              <a:t>Ein ausgewogenes und </a:t>
            </a:r>
            <a:r>
              <a:rPr lang="de-AT" sz="2000" dirty="0" err="1">
                <a:sym typeface="Wingdings" panose="05000000000000000000" pitchFamily="2" charset="2"/>
              </a:rPr>
              <a:t>ansenliches</a:t>
            </a:r>
            <a:r>
              <a:rPr lang="de-AT" sz="2000" dirty="0">
                <a:sym typeface="Wingdings" panose="05000000000000000000" pitchFamily="2" charset="2"/>
              </a:rPr>
              <a:t> Frontend für die Benutzer zu entwickeln</a:t>
            </a:r>
          </a:p>
          <a:p>
            <a:pPr marL="0" indent="0">
              <a:buNone/>
            </a:pPr>
            <a:endParaRPr lang="de-AT" sz="2000" dirty="0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B447BE-F2D1-E64C-A77B-C4C99CE77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Fragen 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44CAFC-7F17-75AD-C420-450931D30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0471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7373B13C-20CE-299B-AFF9-C4BDEE0F8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83FF98D2-E15E-1A53-82D2-FC9BB34B8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0" y="-429"/>
            <a:ext cx="12191996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104862"/>
              </a:gs>
            </a:gsLst>
            <a:lin ang="150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9EF58828-392E-F53F-30F3-3BF313BB5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 rot="10800009" flipH="1">
            <a:off x="455517" y="-1720"/>
            <a:ext cx="11750040" cy="6840681"/>
          </a:xfrm>
          <a:prstGeom prst="rect">
            <a:avLst/>
          </a:prstGeom>
          <a:gradFill>
            <a:gsLst>
              <a:gs pos="0">
                <a:srgbClr val="0B3041">
                  <a:alpha val="61000"/>
                </a:srgbClr>
              </a:gs>
              <a:gs pos="100000">
                <a:srgbClr val="156082">
                  <a:alpha val="0"/>
                </a:srgbClr>
              </a:gs>
            </a:gsLst>
            <a:lin ang="2154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90C22DB-18A6-EF56-E4DD-CABEAE5FFD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8606058" y="-1289"/>
            <a:ext cx="3608176" cy="6858859"/>
          </a:xfrm>
          <a:prstGeom prst="rect">
            <a:avLst/>
          </a:prstGeom>
          <a:gradFill>
            <a:gsLst>
              <a:gs pos="0">
                <a:srgbClr val="104862">
                  <a:alpha val="0"/>
                </a:srgbClr>
              </a:gs>
              <a:gs pos="100000">
                <a:srgbClr val="000000">
                  <a:alpha val="41000"/>
                </a:srgbClr>
              </a:gs>
            </a:gsLst>
            <a:lin ang="162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6" name="Oval 14">
            <a:extLst>
              <a:ext uri="{FF2B5EF4-FFF2-40B4-BE49-F238E27FC236}">
                <a16:creationId xmlns:a16="http://schemas.microsoft.com/office/drawing/2014/main" id="{3DBA650D-902F-A866-47FC-D6AAD013B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 rot="15274184">
            <a:off x="6059752" y="779263"/>
            <a:ext cx="4967532" cy="498839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gradFill>
            <a:gsLst>
              <a:gs pos="0">
                <a:srgbClr val="156082">
                  <a:alpha val="24000"/>
                </a:srgbClr>
              </a:gs>
              <a:gs pos="100000">
                <a:srgbClr val="46B1E1">
                  <a:alpha val="0"/>
                </a:srgbClr>
              </a:gs>
            </a:gsLst>
            <a:lin ang="144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1CE1A3F6-1156-CE04-55B3-A2151753FE8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386861" y="818982"/>
            <a:ext cx="6596243" cy="3268522"/>
          </a:xfrm>
        </p:spPr>
        <p:txBody>
          <a:bodyPr anchorCtr="0"/>
          <a:lstStyle/>
          <a:p>
            <a:pPr lvl="0" algn="r"/>
            <a:r>
              <a:rPr lang="de-AT" sz="4800">
                <a:solidFill>
                  <a:srgbClr val="FFFFFF"/>
                </a:solidFill>
              </a:rPr>
              <a:t>Vielen Dank für eure Aufmerksamkeit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B72F7CC2-BE6E-CCDC-F386-74079D411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 rot="10800009" flipH="1">
            <a:off x="6318" y="4480020"/>
            <a:ext cx="12179369" cy="2377961"/>
          </a:xfrm>
          <a:prstGeom prst="rect">
            <a:avLst/>
          </a:prstGeom>
          <a:gradFill>
            <a:gsLst>
              <a:gs pos="0">
                <a:srgbClr val="104862">
                  <a:alpha val="50000"/>
                </a:srgbClr>
              </a:gs>
              <a:gs pos="100000">
                <a:srgbClr val="000000">
                  <a:alpha val="34000"/>
                </a:srgbClr>
              </a:gs>
            </a:gsLst>
            <a:lin ang="174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9" name="Rectangle 18">
            <a:extLst>
              <a:ext uri="{FF2B5EF4-FFF2-40B4-BE49-F238E27FC236}">
                <a16:creationId xmlns:a16="http://schemas.microsoft.com/office/drawing/2014/main" id="{0A9ADF8E-E288-2FBE-13C6-50CFF0A72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 rot="16199987" flipH="1">
            <a:off x="6967083" y="1632647"/>
            <a:ext cx="6857570" cy="3592256"/>
          </a:xfrm>
          <a:prstGeom prst="rect">
            <a:avLst/>
          </a:prstGeom>
          <a:gradFill>
            <a:gsLst>
              <a:gs pos="0">
                <a:srgbClr val="104862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156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AEEAE4-247C-05F2-3B01-671D86699C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37B15708-5692-D5D8-930E-4C9FA96DD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595123F4-F918-7E45-B254-7429887DCE7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329766" y="1146410"/>
            <a:ext cx="9552979" cy="2776898"/>
          </a:xfrm>
        </p:spPr>
        <p:txBody>
          <a:bodyPr anchorCtr="0"/>
          <a:lstStyle/>
          <a:p>
            <a:pPr lvl="0" algn="l"/>
            <a:r>
              <a:rPr lang="de-DE" sz="4800" dirty="0" err="1"/>
              <a:t>Filmfolio</a:t>
            </a:r>
            <a:r>
              <a:rPr lang="de-DE" sz="4800" dirty="0"/>
              <a:t> – Deine Bühne für Filme </a:t>
            </a:r>
            <a:br>
              <a:rPr lang="de-DE" sz="4800" dirty="0"/>
            </a:br>
            <a:r>
              <a:rPr lang="de-DE" sz="4800" dirty="0"/>
              <a:t>und Serien!</a:t>
            </a:r>
            <a:endParaRPr lang="de-AT" sz="4800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A645D9A8-4B61-69DE-98B5-F1EA07581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 rot="10799991">
            <a:off x="-10" y="4374525"/>
            <a:ext cx="12192006" cy="2483446"/>
          </a:xfrm>
          <a:prstGeom prst="rect">
            <a:avLst/>
          </a:prstGeom>
          <a:gradFill>
            <a:gsLst>
              <a:gs pos="0">
                <a:srgbClr val="104862"/>
              </a:gs>
              <a:gs pos="100000">
                <a:srgbClr val="000000"/>
              </a:gs>
            </a:gsLst>
            <a:lin ang="156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3BBF23D9-B291-8612-338B-3C4EB2FB5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 rot="10800009" flipH="1">
            <a:off x="8140656" y="4374535"/>
            <a:ext cx="4051340" cy="2483446"/>
          </a:xfrm>
          <a:prstGeom prst="rect">
            <a:avLst/>
          </a:prstGeom>
          <a:gradFill>
            <a:gsLst>
              <a:gs pos="0">
                <a:srgbClr val="156082">
                  <a:alpha val="21000"/>
                </a:srgbClr>
              </a:gs>
              <a:gs pos="100000">
                <a:srgbClr val="0B3041">
                  <a:alpha val="61000"/>
                </a:srgbClr>
              </a:gs>
            </a:gsLst>
            <a:lin ang="180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CD7075F-DEDE-E831-30C3-3BABFD87E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 rot="10799991">
            <a:off x="-1" y="4379427"/>
            <a:ext cx="12191987" cy="1953926"/>
          </a:xfrm>
          <a:prstGeom prst="rect">
            <a:avLst/>
          </a:prstGeom>
          <a:gradFill>
            <a:gsLst>
              <a:gs pos="0">
                <a:srgbClr val="0B3041">
                  <a:alpha val="0"/>
                </a:srgbClr>
              </a:gs>
              <a:gs pos="100000">
                <a:srgbClr val="156082">
                  <a:alpha val="55000"/>
                </a:srgbClr>
              </a:gs>
            </a:gsLst>
            <a:lin ang="66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EF5CD59C-9776-143A-F0AE-AE4AC2C5F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-9" y="4380926"/>
            <a:ext cx="12191996" cy="2019443"/>
          </a:xfrm>
          <a:prstGeom prst="rect">
            <a:avLst/>
          </a:prstGeom>
          <a:gradFill>
            <a:gsLst>
              <a:gs pos="0">
                <a:srgbClr val="0B3041">
                  <a:alpha val="0"/>
                </a:srgbClr>
              </a:gs>
              <a:gs pos="100000">
                <a:srgbClr val="000000">
                  <a:alpha val="45000"/>
                </a:srgbClr>
              </a:gs>
            </a:gsLst>
            <a:lin ang="78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18200539-6D74-F32B-2020-78AB784013E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29766" y="4892725"/>
            <a:ext cx="6387157" cy="1078169"/>
          </a:xfrm>
        </p:spPr>
        <p:txBody>
          <a:bodyPr anchor="ctr" anchorCtr="0"/>
          <a:lstStyle/>
          <a:p>
            <a:pPr lvl="0" algn="l"/>
            <a:endParaRPr lang="de-A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714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63C553A8-CF5D-B69D-8FF8-3C8AD188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3A5EBCC2-AE42-955C-40DA-E3225404A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313E912-5BF3-49FD-0AEC-B895E6EA3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 rot="5399996" flipH="1">
            <a:off x="-1410102" y="1410083"/>
            <a:ext cx="6858000" cy="403783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104862"/>
              </a:gs>
            </a:gsLst>
            <a:lin ang="30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38DAC9C9-6CFC-CDB9-101A-6AA913560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 rot="5399996" flipH="1">
            <a:off x="-1410102" y="1420223"/>
            <a:ext cx="6858000" cy="403783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156082">
                  <a:alpha val="46000"/>
                </a:srgbClr>
              </a:gs>
            </a:gsLst>
            <a:lin ang="18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6EB15E1F-4692-5CA4-7FC0-CA8F3BA26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 rot="5399996" flipH="1">
            <a:off x="767922" y="3588088"/>
            <a:ext cx="2501981" cy="4037844"/>
          </a:xfrm>
          <a:prstGeom prst="rect">
            <a:avLst/>
          </a:prstGeom>
          <a:gradFill>
            <a:gsLst>
              <a:gs pos="0">
                <a:srgbClr val="156082">
                  <a:alpha val="29000"/>
                </a:srgbClr>
              </a:gs>
              <a:gs pos="100000">
                <a:srgbClr val="000000">
                  <a:alpha val="30000"/>
                </a:srgbClr>
              </a:gs>
            </a:gsLst>
            <a:lin ang="78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7" name="Freeform: Shape 17">
            <a:extLst>
              <a:ext uri="{FF2B5EF4-FFF2-40B4-BE49-F238E27FC236}">
                <a16:creationId xmlns:a16="http://schemas.microsoft.com/office/drawing/2014/main" id="{AF9EFE5D-5C5F-BC18-9DAD-66C312F75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 rot="20635419">
            <a:off x="-501740" y="969721"/>
            <a:ext cx="3900354" cy="41789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900357"/>
              <a:gd name="f7" fmla="val 4178958"/>
              <a:gd name="f8" fmla="val 2432225"/>
              <a:gd name="f9" fmla="val 93939"/>
              <a:gd name="f10" fmla="val 3282786"/>
              <a:gd name="f11" fmla="val 358491"/>
              <a:gd name="f12" fmla="val 1151865"/>
              <a:gd name="f13" fmla="val 2089479"/>
              <a:gd name="f14" fmla="val 3243466"/>
              <a:gd name="f15" fmla="val 2964865"/>
              <a:gd name="f16" fmla="val 1810878"/>
              <a:gd name="f17" fmla="val 1089636"/>
              <a:gd name="f18" fmla="val 453744"/>
              <a:gd name="f19" fmla="val 3813531"/>
              <a:gd name="f20" fmla="val 78249"/>
              <a:gd name="f21" fmla="val 3257727"/>
              <a:gd name="f22" fmla="val 3128923"/>
              <a:gd name="f23" fmla="val 831324"/>
              <a:gd name="f24" fmla="val 244281"/>
              <a:gd name="f25" fmla="val 997559"/>
              <a:gd name="f26" fmla="val 164202"/>
              <a:gd name="f27" fmla="val 1247540"/>
              <a:gd name="f28" fmla="val 58468"/>
              <a:gd name="f29" fmla="val 1522381"/>
              <a:gd name="f30" fmla="val 2027251"/>
              <a:gd name="f31" fmla="val 2235942"/>
              <a:gd name="f32" fmla="val 32888"/>
              <a:gd name="f33" fmla="+- 0 0 -90"/>
              <a:gd name="f34" fmla="*/ f3 1 3900357"/>
              <a:gd name="f35" fmla="*/ f4 1 4178958"/>
              <a:gd name="f36" fmla="+- f7 0 f5"/>
              <a:gd name="f37" fmla="+- f6 0 f5"/>
              <a:gd name="f38" fmla="*/ f33 f0 1"/>
              <a:gd name="f39" fmla="*/ f37 1 3900357"/>
              <a:gd name="f40" fmla="*/ f36 1 4178958"/>
              <a:gd name="f41" fmla="*/ 2432225 f37 1"/>
              <a:gd name="f42" fmla="*/ 93939 f36 1"/>
              <a:gd name="f43" fmla="*/ 3900357 f37 1"/>
              <a:gd name="f44" fmla="*/ 2089479 f36 1"/>
              <a:gd name="f45" fmla="*/ 1810878 f37 1"/>
              <a:gd name="f46" fmla="*/ 4178958 f36 1"/>
              <a:gd name="f47" fmla="*/ 78249 f37 1"/>
              <a:gd name="f48" fmla="*/ 3257727 f36 1"/>
              <a:gd name="f49" fmla="*/ 0 f37 1"/>
              <a:gd name="f50" fmla="*/ 3128923 f36 1"/>
              <a:gd name="f51" fmla="*/ 831324 f37 1"/>
              <a:gd name="f52" fmla="*/ 244281 f36 1"/>
              <a:gd name="f53" fmla="*/ 997559 f37 1"/>
              <a:gd name="f54" fmla="*/ 164202 f36 1"/>
              <a:gd name="f55" fmla="*/ 0 f36 1"/>
              <a:gd name="f56" fmla="*/ f38 1 f2"/>
              <a:gd name="f57" fmla="*/ f41 1 3900357"/>
              <a:gd name="f58" fmla="*/ f42 1 4178958"/>
              <a:gd name="f59" fmla="*/ f43 1 3900357"/>
              <a:gd name="f60" fmla="*/ f44 1 4178958"/>
              <a:gd name="f61" fmla="*/ f45 1 3900357"/>
              <a:gd name="f62" fmla="*/ f46 1 4178958"/>
              <a:gd name="f63" fmla="*/ f47 1 3900357"/>
              <a:gd name="f64" fmla="*/ f48 1 4178958"/>
              <a:gd name="f65" fmla="*/ f49 1 3900357"/>
              <a:gd name="f66" fmla="*/ f50 1 4178958"/>
              <a:gd name="f67" fmla="*/ f51 1 3900357"/>
              <a:gd name="f68" fmla="*/ f52 1 4178958"/>
              <a:gd name="f69" fmla="*/ f53 1 3900357"/>
              <a:gd name="f70" fmla="*/ f54 1 4178958"/>
              <a:gd name="f71" fmla="*/ f55 1 4178958"/>
              <a:gd name="f72" fmla="*/ f5 1 f39"/>
              <a:gd name="f73" fmla="*/ f6 1 f39"/>
              <a:gd name="f74" fmla="*/ f5 1 f40"/>
              <a:gd name="f75" fmla="*/ f7 1 f40"/>
              <a:gd name="f76" fmla="+- f56 0 f1"/>
              <a:gd name="f77" fmla="*/ f57 1 f39"/>
              <a:gd name="f78" fmla="*/ f58 1 f40"/>
              <a:gd name="f79" fmla="*/ f59 1 f39"/>
              <a:gd name="f80" fmla="*/ f60 1 f40"/>
              <a:gd name="f81" fmla="*/ f61 1 f39"/>
              <a:gd name="f82" fmla="*/ f62 1 f40"/>
              <a:gd name="f83" fmla="*/ f63 1 f39"/>
              <a:gd name="f84" fmla="*/ f64 1 f40"/>
              <a:gd name="f85" fmla="*/ f65 1 f39"/>
              <a:gd name="f86" fmla="*/ f66 1 f40"/>
              <a:gd name="f87" fmla="*/ f67 1 f39"/>
              <a:gd name="f88" fmla="*/ f68 1 f40"/>
              <a:gd name="f89" fmla="*/ f69 1 f39"/>
              <a:gd name="f90" fmla="*/ f70 1 f40"/>
              <a:gd name="f91" fmla="*/ f71 1 f40"/>
              <a:gd name="f92" fmla="*/ f72 f34 1"/>
              <a:gd name="f93" fmla="*/ f73 f34 1"/>
              <a:gd name="f94" fmla="*/ f75 f35 1"/>
              <a:gd name="f95" fmla="*/ f74 f35 1"/>
              <a:gd name="f96" fmla="*/ f77 f34 1"/>
              <a:gd name="f97" fmla="*/ f78 f35 1"/>
              <a:gd name="f98" fmla="*/ f79 f34 1"/>
              <a:gd name="f99" fmla="*/ f80 f35 1"/>
              <a:gd name="f100" fmla="*/ f81 f34 1"/>
              <a:gd name="f101" fmla="*/ f82 f35 1"/>
              <a:gd name="f102" fmla="*/ f83 f34 1"/>
              <a:gd name="f103" fmla="*/ f84 f35 1"/>
              <a:gd name="f104" fmla="*/ f85 f34 1"/>
              <a:gd name="f105" fmla="*/ f86 f35 1"/>
              <a:gd name="f106" fmla="*/ f87 f34 1"/>
              <a:gd name="f107" fmla="*/ f88 f35 1"/>
              <a:gd name="f108" fmla="*/ f89 f34 1"/>
              <a:gd name="f109" fmla="*/ f90 f35 1"/>
              <a:gd name="f110" fmla="*/ f91 f3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76">
                <a:pos x="f96" y="f97"/>
              </a:cxn>
              <a:cxn ang="f76">
                <a:pos x="f98" y="f99"/>
              </a:cxn>
              <a:cxn ang="f76">
                <a:pos x="f100" y="f101"/>
              </a:cxn>
              <a:cxn ang="f76">
                <a:pos x="f102" y="f103"/>
              </a:cxn>
              <a:cxn ang="f76">
                <a:pos x="f104" y="f105"/>
              </a:cxn>
              <a:cxn ang="f76">
                <a:pos x="f106" y="f107"/>
              </a:cxn>
              <a:cxn ang="f76">
                <a:pos x="f108" y="f109"/>
              </a:cxn>
              <a:cxn ang="f76">
                <a:pos x="f100" y="f110"/>
              </a:cxn>
              <a:cxn ang="f76">
                <a:pos x="f96" y="f97"/>
              </a:cxn>
            </a:cxnLst>
            <a:rect l="f92" t="f95" r="f93" b="f94"/>
            <a:pathLst>
              <a:path w="3900357" h="4178958">
                <a:moveTo>
                  <a:pt x="f8" y="f9"/>
                </a:moveTo>
                <a:cubicBezTo>
                  <a:pt x="f10" y="f11"/>
                  <a:pt x="f6" y="f12"/>
                  <a:pt x="f6" y="f13"/>
                </a:cubicBezTo>
                <a:cubicBezTo>
                  <a:pt x="f6" y="f14"/>
                  <a:pt x="f15" y="f7"/>
                  <a:pt x="f16" y="f7"/>
                </a:cubicBezTo>
                <a:cubicBezTo>
                  <a:pt x="f17" y="f7"/>
                  <a:pt x="f18" y="f19"/>
                  <a:pt x="f20" y="f21"/>
                </a:cubicBezTo>
                <a:lnTo>
                  <a:pt x="f5" y="f22"/>
                </a:lnTo>
                <a:lnTo>
                  <a:pt x="f23" y="f24"/>
                </a:lnTo>
                <a:lnTo>
                  <a:pt x="f25" y="f26"/>
                </a:lnTo>
                <a:cubicBezTo>
                  <a:pt x="f27" y="f28"/>
                  <a:pt x="f29" y="f5"/>
                  <a:pt x="f16" y="f5"/>
                </a:cubicBezTo>
                <a:cubicBezTo>
                  <a:pt x="f30" y="f5"/>
                  <a:pt x="f31" y="f32"/>
                  <a:pt x="f8" y="f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100000">
                <a:srgbClr val="156082">
                  <a:alpha val="43000"/>
                </a:srgbClr>
              </a:gs>
            </a:gsLst>
            <a:lin ang="18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8" name="Rectangle 19">
            <a:extLst>
              <a:ext uri="{FF2B5EF4-FFF2-40B4-BE49-F238E27FC236}">
                <a16:creationId xmlns:a16="http://schemas.microsoft.com/office/drawing/2014/main" id="{28DB0153-C5AD-5515-0FEF-988A46E41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 rot="5399996" flipH="1">
            <a:off x="-1410120" y="1399942"/>
            <a:ext cx="6858000" cy="403783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46B1E1">
                  <a:alpha val="11000"/>
                </a:srgbClr>
              </a:gs>
            </a:gsLst>
            <a:lin ang="72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116A2CB6-FC9E-7322-C1CD-4EEEB6F103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6718" y="586852"/>
            <a:ext cx="3201369" cy="3387495"/>
          </a:xfrm>
        </p:spPr>
        <p:txBody>
          <a:bodyPr anchor="b"/>
          <a:lstStyle/>
          <a:p>
            <a:pPr lvl="0" algn="r"/>
            <a:r>
              <a:rPr lang="de-AT" sz="3700">
                <a:solidFill>
                  <a:srgbClr val="FFFFFF"/>
                </a:solidFill>
              </a:rPr>
              <a:t>Projektteam und Zuständigkeiten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9DA5C059-BB4D-4194-D44B-443C001C803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810256" y="649480"/>
            <a:ext cx="6555342" cy="5546046"/>
          </a:xfrm>
        </p:spPr>
        <p:txBody>
          <a:bodyPr anchor="ctr"/>
          <a:lstStyle/>
          <a:p>
            <a:pPr lvl="0"/>
            <a:r>
              <a:rPr lang="de-AT" sz="2400" dirty="0"/>
              <a:t>Umut Kos (Projektleiter) </a:t>
            </a:r>
          </a:p>
          <a:p>
            <a:pPr marL="0" lvl="0" indent="0">
              <a:buNone/>
            </a:pPr>
            <a:r>
              <a:rPr lang="de-AT" sz="2400" dirty="0"/>
              <a:t>	Backend, Unterstützung bei Frontend</a:t>
            </a:r>
          </a:p>
          <a:p>
            <a:pPr lvl="0"/>
            <a:endParaRPr lang="de-AT" sz="2400" dirty="0"/>
          </a:p>
          <a:p>
            <a:pPr marL="0" lvl="0" indent="0">
              <a:buNone/>
            </a:pPr>
            <a:endParaRPr lang="de-AT" sz="2400" dirty="0"/>
          </a:p>
          <a:p>
            <a:pPr lvl="0"/>
            <a:r>
              <a:rPr lang="de-AT" sz="2400" dirty="0"/>
              <a:t>Emirhan Özcan (Projektmitglied) </a:t>
            </a:r>
          </a:p>
          <a:p>
            <a:pPr marL="0" lvl="0" indent="0">
              <a:buNone/>
            </a:pPr>
            <a:r>
              <a:rPr lang="de-AT" sz="2400" dirty="0"/>
              <a:t>	Frontend, Doku (Projekthandbuch)</a:t>
            </a:r>
          </a:p>
          <a:p>
            <a:pPr marL="0" lvl="0" indent="0">
              <a:buNone/>
            </a:pPr>
            <a:endParaRPr lang="de-AT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6E8CD3-63AD-BBAD-FD1A-72BC517B0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 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79F85D-5156-1360-54C7-488581059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Informationen bieten:</a:t>
            </a:r>
            <a:r>
              <a:rPr lang="de-DE" dirty="0"/>
              <a:t> Detaillierte Infos zu Filmen, Serien &amp; Schauspielern.</a:t>
            </a:r>
          </a:p>
          <a:p>
            <a:endParaRPr lang="de-DE" dirty="0"/>
          </a:p>
          <a:p>
            <a:r>
              <a:rPr lang="de-DE" b="1" dirty="0"/>
              <a:t>Benutzerfreundlichkeit:</a:t>
            </a:r>
            <a:r>
              <a:rPr lang="de-DE" dirty="0"/>
              <a:t> Einfache Navigation &amp; ansprechendes Design.</a:t>
            </a:r>
          </a:p>
          <a:p>
            <a:endParaRPr lang="de-DE" dirty="0"/>
          </a:p>
          <a:p>
            <a:r>
              <a:rPr lang="de-DE" b="1" dirty="0"/>
              <a:t>Interaktive Features:</a:t>
            </a:r>
            <a:r>
              <a:rPr lang="de-DE" dirty="0"/>
              <a:t> Watchlists, Bewertungen </a:t>
            </a:r>
            <a:r>
              <a:rPr lang="de-DE" dirty="0" err="1"/>
              <a:t>usw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55963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008BDA-E314-21C6-7694-A5834DC6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Einteilung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B78662-AA00-BEA0-413A-77294CBE4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Dokumentation:				Emirhan Özcan, Umut Kos</a:t>
            </a:r>
          </a:p>
          <a:p>
            <a:r>
              <a:rPr lang="de-DE" dirty="0"/>
              <a:t>Präsentation:				Emirhan Özcan	</a:t>
            </a:r>
          </a:p>
          <a:p>
            <a:r>
              <a:rPr lang="de-DE" dirty="0" err="1"/>
              <a:t>Projektmanagment</a:t>
            </a:r>
            <a:r>
              <a:rPr lang="de-DE" dirty="0"/>
              <a:t>:			Emirhan Özcan, Umut Kos</a:t>
            </a:r>
          </a:p>
          <a:p>
            <a:r>
              <a:rPr lang="de-DE" dirty="0"/>
              <a:t>Frontend:					Emirhan Özcan, Umut Kos</a:t>
            </a:r>
          </a:p>
          <a:p>
            <a:r>
              <a:rPr lang="de-DE" dirty="0"/>
              <a:t>Backend:					Umut Kos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6159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709CFB-7467-3964-680F-8722B7940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/>
              <a:t>Github Commits		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nhaltsplatzhalter 4" descr="Ein Bild, das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A14D08D3-EB71-F2D0-3187-41D85226CF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69" r="-2" b="-2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86D89F6-4C21-47F1-DB94-EC10C8437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28156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0272BAD3-1EF3-F6D8-9C42-091A66FA1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0AFAC9E5-468A-36BE-AB68-F5B0584C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 rot="5399996" flipH="1">
            <a:off x="-1417558" y="1417558"/>
            <a:ext cx="6875821" cy="404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104862"/>
              </a:gs>
            </a:gsLst>
            <a:lin ang="186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62578286-F04C-CF40-41C1-FDA4A4E2C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 rot="16200004">
            <a:off x="-158470" y="2660470"/>
            <a:ext cx="4355598" cy="4038603"/>
          </a:xfrm>
          <a:prstGeom prst="rect">
            <a:avLst/>
          </a:prstGeom>
          <a:gradFill>
            <a:gsLst>
              <a:gs pos="0">
                <a:srgbClr val="156082">
                  <a:alpha val="50000"/>
                </a:srgbClr>
              </a:gs>
              <a:gs pos="100000">
                <a:srgbClr val="0B3041">
                  <a:alpha val="0"/>
                </a:srgbClr>
              </a:gs>
            </a:gsLst>
            <a:lin ang="114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C686D7AE-0EA7-88F9-5EB5-F322C797B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 rot="16199987" flipH="1">
            <a:off x="-1180855" y="1638065"/>
            <a:ext cx="6857570" cy="3581403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100000">
                <a:srgbClr val="156082">
                  <a:alpha val="0"/>
                </a:srgbClr>
              </a:gs>
            </a:gsLst>
            <a:lin ang="132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6" name="Freeform: Shape 17">
            <a:extLst>
              <a:ext uri="{FF2B5EF4-FFF2-40B4-BE49-F238E27FC236}">
                <a16:creationId xmlns:a16="http://schemas.microsoft.com/office/drawing/2014/main" id="{E50948CE-D8C0-4C80-6F0C-5F8E3D7EC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 rot="6097841">
            <a:off x="-747358" y="1201312"/>
            <a:ext cx="4808299" cy="408866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808302"/>
              <a:gd name="f7" fmla="val 4088666"/>
              <a:gd name="f8" fmla="val 48844"/>
              <a:gd name="f9" fmla="val 2888671"/>
              <a:gd name="f10" fmla="val 16818"/>
              <a:gd name="f11" fmla="val 2732167"/>
              <a:gd name="f12" fmla="val 2570123"/>
              <a:gd name="f13" fmla="val 2404151"/>
              <a:gd name="f14" fmla="val 1076375"/>
              <a:gd name="f15" fmla="val 3731927"/>
              <a:gd name="f16" fmla="val 2653109"/>
              <a:gd name="f17" fmla="val 4770461"/>
              <a:gd name="f18" fmla="val 2893229"/>
              <a:gd name="f19" fmla="val 4700216"/>
              <a:gd name="f20" fmla="val 3119072"/>
              <a:gd name="f21" fmla="val 4643143"/>
              <a:gd name="f22" fmla="val 3275009"/>
              <a:gd name="f23" fmla="val 690093"/>
              <a:gd name="f24" fmla="val 548991"/>
              <a:gd name="f25" fmla="val 3933414"/>
              <a:gd name="f26" fmla="val 304015"/>
              <a:gd name="f27" fmla="val 3636572"/>
              <a:gd name="f28" fmla="val 128908"/>
              <a:gd name="f29" fmla="val 3279932"/>
              <a:gd name="f30" fmla="+- 0 0 -90"/>
              <a:gd name="f31" fmla="*/ f3 1 4808302"/>
              <a:gd name="f32" fmla="*/ f4 1 4088666"/>
              <a:gd name="f33" fmla="+- f7 0 f5"/>
              <a:gd name="f34" fmla="+- f6 0 f5"/>
              <a:gd name="f35" fmla="*/ f30 f0 1"/>
              <a:gd name="f36" fmla="*/ f34 1 4808302"/>
              <a:gd name="f37" fmla="*/ f33 1 4088666"/>
              <a:gd name="f38" fmla="*/ 48844 f34 1"/>
              <a:gd name="f39" fmla="*/ 2888671 f33 1"/>
              <a:gd name="f40" fmla="*/ 0 f34 1"/>
              <a:gd name="f41" fmla="*/ 2404151 f33 1"/>
              <a:gd name="f42" fmla="*/ 2404151 f34 1"/>
              <a:gd name="f43" fmla="*/ 0 f33 1"/>
              <a:gd name="f44" fmla="*/ 4808302 f34 1"/>
              <a:gd name="f45" fmla="*/ 4700216 f34 1"/>
              <a:gd name="f46" fmla="*/ 3119072 f33 1"/>
              <a:gd name="f47" fmla="*/ 4643143 f34 1"/>
              <a:gd name="f48" fmla="*/ 3275009 f33 1"/>
              <a:gd name="f49" fmla="*/ 690093 f34 1"/>
              <a:gd name="f50" fmla="*/ 4088666 f33 1"/>
              <a:gd name="f51" fmla="*/ 548991 f34 1"/>
              <a:gd name="f52" fmla="*/ 3933414 f33 1"/>
              <a:gd name="f53" fmla="*/ f35 1 f2"/>
              <a:gd name="f54" fmla="*/ f38 1 4808302"/>
              <a:gd name="f55" fmla="*/ f39 1 4088666"/>
              <a:gd name="f56" fmla="*/ f40 1 4808302"/>
              <a:gd name="f57" fmla="*/ f41 1 4088666"/>
              <a:gd name="f58" fmla="*/ f42 1 4808302"/>
              <a:gd name="f59" fmla="*/ f43 1 4088666"/>
              <a:gd name="f60" fmla="*/ f44 1 4808302"/>
              <a:gd name="f61" fmla="*/ f45 1 4808302"/>
              <a:gd name="f62" fmla="*/ f46 1 4088666"/>
              <a:gd name="f63" fmla="*/ f47 1 4808302"/>
              <a:gd name="f64" fmla="*/ f48 1 4088666"/>
              <a:gd name="f65" fmla="*/ f49 1 4808302"/>
              <a:gd name="f66" fmla="*/ f50 1 4088666"/>
              <a:gd name="f67" fmla="*/ f51 1 4808302"/>
              <a:gd name="f68" fmla="*/ f52 1 4088666"/>
              <a:gd name="f69" fmla="*/ f5 1 f36"/>
              <a:gd name="f70" fmla="*/ f6 1 f36"/>
              <a:gd name="f71" fmla="*/ f5 1 f37"/>
              <a:gd name="f72" fmla="*/ f7 1 f37"/>
              <a:gd name="f73" fmla="+- f53 0 f1"/>
              <a:gd name="f74" fmla="*/ f54 1 f36"/>
              <a:gd name="f75" fmla="*/ f55 1 f37"/>
              <a:gd name="f76" fmla="*/ f56 1 f36"/>
              <a:gd name="f77" fmla="*/ f57 1 f37"/>
              <a:gd name="f78" fmla="*/ f58 1 f36"/>
              <a:gd name="f79" fmla="*/ f59 1 f37"/>
              <a:gd name="f80" fmla="*/ f60 1 f36"/>
              <a:gd name="f81" fmla="*/ f61 1 f36"/>
              <a:gd name="f82" fmla="*/ f62 1 f37"/>
              <a:gd name="f83" fmla="*/ f63 1 f36"/>
              <a:gd name="f84" fmla="*/ f64 1 f37"/>
              <a:gd name="f85" fmla="*/ f65 1 f36"/>
              <a:gd name="f86" fmla="*/ f66 1 f37"/>
              <a:gd name="f87" fmla="*/ f67 1 f36"/>
              <a:gd name="f88" fmla="*/ f68 1 f37"/>
              <a:gd name="f89" fmla="*/ f69 f31 1"/>
              <a:gd name="f90" fmla="*/ f70 f31 1"/>
              <a:gd name="f91" fmla="*/ f72 f32 1"/>
              <a:gd name="f92" fmla="*/ f71 f32 1"/>
              <a:gd name="f93" fmla="*/ f74 f31 1"/>
              <a:gd name="f94" fmla="*/ f75 f32 1"/>
              <a:gd name="f95" fmla="*/ f76 f31 1"/>
              <a:gd name="f96" fmla="*/ f77 f32 1"/>
              <a:gd name="f97" fmla="*/ f78 f31 1"/>
              <a:gd name="f98" fmla="*/ f79 f32 1"/>
              <a:gd name="f99" fmla="*/ f80 f31 1"/>
              <a:gd name="f100" fmla="*/ f81 f31 1"/>
              <a:gd name="f101" fmla="*/ f82 f32 1"/>
              <a:gd name="f102" fmla="*/ f83 f31 1"/>
              <a:gd name="f103" fmla="*/ f84 f32 1"/>
              <a:gd name="f104" fmla="*/ f85 f31 1"/>
              <a:gd name="f105" fmla="*/ f86 f32 1"/>
              <a:gd name="f106" fmla="*/ f87 f31 1"/>
              <a:gd name="f107" fmla="*/ f88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73">
                <a:pos x="f93" y="f94"/>
              </a:cxn>
              <a:cxn ang="f73">
                <a:pos x="f95" y="f96"/>
              </a:cxn>
              <a:cxn ang="f73">
                <a:pos x="f97" y="f98"/>
              </a:cxn>
              <a:cxn ang="f73">
                <a:pos x="f99" y="f96"/>
              </a:cxn>
              <a:cxn ang="f73">
                <a:pos x="f100" y="f101"/>
              </a:cxn>
              <a:cxn ang="f73">
                <a:pos x="f102" y="f103"/>
              </a:cxn>
              <a:cxn ang="f73">
                <a:pos x="f104" y="f105"/>
              </a:cxn>
              <a:cxn ang="f73">
                <a:pos x="f106" y="f107"/>
              </a:cxn>
              <a:cxn ang="f73">
                <a:pos x="f93" y="f94"/>
              </a:cxn>
            </a:cxnLst>
            <a:rect l="f89" t="f92" r="f90" b="f91"/>
            <a:pathLst>
              <a:path w="4808302" h="4088666">
                <a:moveTo>
                  <a:pt x="f8" y="f9"/>
                </a:moveTo>
                <a:cubicBezTo>
                  <a:pt x="f10" y="f11"/>
                  <a:pt x="f5" y="f12"/>
                  <a:pt x="f5" y="f13"/>
                </a:cubicBezTo>
                <a:cubicBezTo>
                  <a:pt x="f5" y="f14"/>
                  <a:pt x="f14" y="f5"/>
                  <a:pt x="f13" y="f5"/>
                </a:cubicBezTo>
                <a:cubicBezTo>
                  <a:pt x="f15" y="f5"/>
                  <a:pt x="f6" y="f14"/>
                  <a:pt x="f6" y="f13"/>
                </a:cubicBezTo>
                <a:cubicBezTo>
                  <a:pt x="f6" y="f16"/>
                  <a:pt x="f17" y="f18"/>
                  <a:pt x="f19" y="f20"/>
                </a:cubicBezTo>
                <a:lnTo>
                  <a:pt x="f21" y="f22"/>
                </a:lnTo>
                <a:lnTo>
                  <a:pt x="f23" y="f7"/>
                </a:lnTo>
                <a:lnTo>
                  <a:pt x="f24" y="f25"/>
                </a:lnTo>
                <a:cubicBezTo>
                  <a:pt x="f26" y="f27"/>
                  <a:pt x="f28" y="f29"/>
                  <a:pt x="f8" y="f9"/>
                </a:cubicBezTo>
                <a:close/>
              </a:path>
            </a:pathLst>
          </a:custGeom>
          <a:gradFill>
            <a:gsLst>
              <a:gs pos="0">
                <a:srgbClr val="46B1E1">
                  <a:alpha val="0"/>
                </a:srgbClr>
              </a:gs>
              <a:gs pos="100000">
                <a:srgbClr val="104862">
                  <a:alpha val="26000"/>
                </a:srgbClr>
              </a:gs>
            </a:gsLst>
            <a:lin ang="186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E2A0ED02-734C-633D-B35F-E0E4ECEC15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0041" y="2767102"/>
            <a:ext cx="2880826" cy="3071908"/>
          </a:xfrm>
        </p:spPr>
        <p:txBody>
          <a:bodyPr anchor="t"/>
          <a:lstStyle/>
          <a:p>
            <a:pPr lvl="0"/>
            <a:r>
              <a:rPr lang="en-US" sz="4000">
                <a:solidFill>
                  <a:srgbClr val="FFFFFF"/>
                </a:solidFill>
              </a:rPr>
              <a:t>Erste Mockups</a:t>
            </a:r>
          </a:p>
        </p:txBody>
      </p:sp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7DE8D3FB-05F4-DBDC-24E7-6A92DCED1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064"/>
          <a:stretch>
            <a:fillRect/>
          </a:stretch>
        </p:blipFill>
        <p:spPr>
          <a:xfrm>
            <a:off x="4502432" y="1146666"/>
            <a:ext cx="7225744" cy="4564657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A960CAD1-7EFC-4DD9-FAC2-81B5D54EF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F7675746-54E9-52FC-38AE-35F67929B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 rot="5399996" flipH="1">
            <a:off x="-1417558" y="1417558"/>
            <a:ext cx="6875821" cy="404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104862"/>
              </a:gs>
            </a:gsLst>
            <a:lin ang="186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7CB898DB-D443-204D-64FC-F5574AA6A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 rot="16200004">
            <a:off x="-158470" y="2660470"/>
            <a:ext cx="4355598" cy="4038603"/>
          </a:xfrm>
          <a:prstGeom prst="rect">
            <a:avLst/>
          </a:prstGeom>
          <a:gradFill>
            <a:gsLst>
              <a:gs pos="0">
                <a:srgbClr val="156082">
                  <a:alpha val="50000"/>
                </a:srgbClr>
              </a:gs>
              <a:gs pos="100000">
                <a:srgbClr val="0B3041">
                  <a:alpha val="0"/>
                </a:srgbClr>
              </a:gs>
            </a:gsLst>
            <a:lin ang="114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AC0B0076-D8BC-A294-A224-A2D4D8BFD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 rot="16199987" flipH="1">
            <a:off x="-1180855" y="1638065"/>
            <a:ext cx="6857570" cy="3581403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100000">
                <a:srgbClr val="156082">
                  <a:alpha val="0"/>
                </a:srgbClr>
              </a:gs>
            </a:gsLst>
            <a:lin ang="132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6" name="Freeform: Shape 17">
            <a:extLst>
              <a:ext uri="{FF2B5EF4-FFF2-40B4-BE49-F238E27FC236}">
                <a16:creationId xmlns:a16="http://schemas.microsoft.com/office/drawing/2014/main" id="{EA43D8B6-00B7-8053-ED8C-AC29620F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 rot="6097841">
            <a:off x="-747358" y="1201312"/>
            <a:ext cx="4808299" cy="408866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808302"/>
              <a:gd name="f7" fmla="val 4088666"/>
              <a:gd name="f8" fmla="val 48844"/>
              <a:gd name="f9" fmla="val 2888671"/>
              <a:gd name="f10" fmla="val 16818"/>
              <a:gd name="f11" fmla="val 2732167"/>
              <a:gd name="f12" fmla="val 2570123"/>
              <a:gd name="f13" fmla="val 2404151"/>
              <a:gd name="f14" fmla="val 1076375"/>
              <a:gd name="f15" fmla="val 3731927"/>
              <a:gd name="f16" fmla="val 2653109"/>
              <a:gd name="f17" fmla="val 4770461"/>
              <a:gd name="f18" fmla="val 2893229"/>
              <a:gd name="f19" fmla="val 4700216"/>
              <a:gd name="f20" fmla="val 3119072"/>
              <a:gd name="f21" fmla="val 4643143"/>
              <a:gd name="f22" fmla="val 3275009"/>
              <a:gd name="f23" fmla="val 690093"/>
              <a:gd name="f24" fmla="val 548991"/>
              <a:gd name="f25" fmla="val 3933414"/>
              <a:gd name="f26" fmla="val 304015"/>
              <a:gd name="f27" fmla="val 3636572"/>
              <a:gd name="f28" fmla="val 128908"/>
              <a:gd name="f29" fmla="val 3279932"/>
              <a:gd name="f30" fmla="+- 0 0 -90"/>
              <a:gd name="f31" fmla="*/ f3 1 4808302"/>
              <a:gd name="f32" fmla="*/ f4 1 4088666"/>
              <a:gd name="f33" fmla="+- f7 0 f5"/>
              <a:gd name="f34" fmla="+- f6 0 f5"/>
              <a:gd name="f35" fmla="*/ f30 f0 1"/>
              <a:gd name="f36" fmla="*/ f34 1 4808302"/>
              <a:gd name="f37" fmla="*/ f33 1 4088666"/>
              <a:gd name="f38" fmla="*/ 48844 f34 1"/>
              <a:gd name="f39" fmla="*/ 2888671 f33 1"/>
              <a:gd name="f40" fmla="*/ 0 f34 1"/>
              <a:gd name="f41" fmla="*/ 2404151 f33 1"/>
              <a:gd name="f42" fmla="*/ 2404151 f34 1"/>
              <a:gd name="f43" fmla="*/ 0 f33 1"/>
              <a:gd name="f44" fmla="*/ 4808302 f34 1"/>
              <a:gd name="f45" fmla="*/ 4700216 f34 1"/>
              <a:gd name="f46" fmla="*/ 3119072 f33 1"/>
              <a:gd name="f47" fmla="*/ 4643143 f34 1"/>
              <a:gd name="f48" fmla="*/ 3275009 f33 1"/>
              <a:gd name="f49" fmla="*/ 690093 f34 1"/>
              <a:gd name="f50" fmla="*/ 4088666 f33 1"/>
              <a:gd name="f51" fmla="*/ 548991 f34 1"/>
              <a:gd name="f52" fmla="*/ 3933414 f33 1"/>
              <a:gd name="f53" fmla="*/ f35 1 f2"/>
              <a:gd name="f54" fmla="*/ f38 1 4808302"/>
              <a:gd name="f55" fmla="*/ f39 1 4088666"/>
              <a:gd name="f56" fmla="*/ f40 1 4808302"/>
              <a:gd name="f57" fmla="*/ f41 1 4088666"/>
              <a:gd name="f58" fmla="*/ f42 1 4808302"/>
              <a:gd name="f59" fmla="*/ f43 1 4088666"/>
              <a:gd name="f60" fmla="*/ f44 1 4808302"/>
              <a:gd name="f61" fmla="*/ f45 1 4808302"/>
              <a:gd name="f62" fmla="*/ f46 1 4088666"/>
              <a:gd name="f63" fmla="*/ f47 1 4808302"/>
              <a:gd name="f64" fmla="*/ f48 1 4088666"/>
              <a:gd name="f65" fmla="*/ f49 1 4808302"/>
              <a:gd name="f66" fmla="*/ f50 1 4088666"/>
              <a:gd name="f67" fmla="*/ f51 1 4808302"/>
              <a:gd name="f68" fmla="*/ f52 1 4088666"/>
              <a:gd name="f69" fmla="*/ f5 1 f36"/>
              <a:gd name="f70" fmla="*/ f6 1 f36"/>
              <a:gd name="f71" fmla="*/ f5 1 f37"/>
              <a:gd name="f72" fmla="*/ f7 1 f37"/>
              <a:gd name="f73" fmla="+- f53 0 f1"/>
              <a:gd name="f74" fmla="*/ f54 1 f36"/>
              <a:gd name="f75" fmla="*/ f55 1 f37"/>
              <a:gd name="f76" fmla="*/ f56 1 f36"/>
              <a:gd name="f77" fmla="*/ f57 1 f37"/>
              <a:gd name="f78" fmla="*/ f58 1 f36"/>
              <a:gd name="f79" fmla="*/ f59 1 f37"/>
              <a:gd name="f80" fmla="*/ f60 1 f36"/>
              <a:gd name="f81" fmla="*/ f61 1 f36"/>
              <a:gd name="f82" fmla="*/ f62 1 f37"/>
              <a:gd name="f83" fmla="*/ f63 1 f36"/>
              <a:gd name="f84" fmla="*/ f64 1 f37"/>
              <a:gd name="f85" fmla="*/ f65 1 f36"/>
              <a:gd name="f86" fmla="*/ f66 1 f37"/>
              <a:gd name="f87" fmla="*/ f67 1 f36"/>
              <a:gd name="f88" fmla="*/ f68 1 f37"/>
              <a:gd name="f89" fmla="*/ f69 f31 1"/>
              <a:gd name="f90" fmla="*/ f70 f31 1"/>
              <a:gd name="f91" fmla="*/ f72 f32 1"/>
              <a:gd name="f92" fmla="*/ f71 f32 1"/>
              <a:gd name="f93" fmla="*/ f74 f31 1"/>
              <a:gd name="f94" fmla="*/ f75 f32 1"/>
              <a:gd name="f95" fmla="*/ f76 f31 1"/>
              <a:gd name="f96" fmla="*/ f77 f32 1"/>
              <a:gd name="f97" fmla="*/ f78 f31 1"/>
              <a:gd name="f98" fmla="*/ f79 f32 1"/>
              <a:gd name="f99" fmla="*/ f80 f31 1"/>
              <a:gd name="f100" fmla="*/ f81 f31 1"/>
              <a:gd name="f101" fmla="*/ f82 f32 1"/>
              <a:gd name="f102" fmla="*/ f83 f31 1"/>
              <a:gd name="f103" fmla="*/ f84 f32 1"/>
              <a:gd name="f104" fmla="*/ f85 f31 1"/>
              <a:gd name="f105" fmla="*/ f86 f32 1"/>
              <a:gd name="f106" fmla="*/ f87 f31 1"/>
              <a:gd name="f107" fmla="*/ f88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73">
                <a:pos x="f93" y="f94"/>
              </a:cxn>
              <a:cxn ang="f73">
                <a:pos x="f95" y="f96"/>
              </a:cxn>
              <a:cxn ang="f73">
                <a:pos x="f97" y="f98"/>
              </a:cxn>
              <a:cxn ang="f73">
                <a:pos x="f99" y="f96"/>
              </a:cxn>
              <a:cxn ang="f73">
                <a:pos x="f100" y="f101"/>
              </a:cxn>
              <a:cxn ang="f73">
                <a:pos x="f102" y="f103"/>
              </a:cxn>
              <a:cxn ang="f73">
                <a:pos x="f104" y="f105"/>
              </a:cxn>
              <a:cxn ang="f73">
                <a:pos x="f106" y="f107"/>
              </a:cxn>
              <a:cxn ang="f73">
                <a:pos x="f93" y="f94"/>
              </a:cxn>
            </a:cxnLst>
            <a:rect l="f89" t="f92" r="f90" b="f91"/>
            <a:pathLst>
              <a:path w="4808302" h="4088666">
                <a:moveTo>
                  <a:pt x="f8" y="f9"/>
                </a:moveTo>
                <a:cubicBezTo>
                  <a:pt x="f10" y="f11"/>
                  <a:pt x="f5" y="f12"/>
                  <a:pt x="f5" y="f13"/>
                </a:cubicBezTo>
                <a:cubicBezTo>
                  <a:pt x="f5" y="f14"/>
                  <a:pt x="f14" y="f5"/>
                  <a:pt x="f13" y="f5"/>
                </a:cubicBezTo>
                <a:cubicBezTo>
                  <a:pt x="f15" y="f5"/>
                  <a:pt x="f6" y="f14"/>
                  <a:pt x="f6" y="f13"/>
                </a:cubicBezTo>
                <a:cubicBezTo>
                  <a:pt x="f6" y="f16"/>
                  <a:pt x="f17" y="f18"/>
                  <a:pt x="f19" y="f20"/>
                </a:cubicBezTo>
                <a:lnTo>
                  <a:pt x="f21" y="f22"/>
                </a:lnTo>
                <a:lnTo>
                  <a:pt x="f23" y="f7"/>
                </a:lnTo>
                <a:lnTo>
                  <a:pt x="f24" y="f25"/>
                </a:lnTo>
                <a:cubicBezTo>
                  <a:pt x="f26" y="f27"/>
                  <a:pt x="f28" y="f29"/>
                  <a:pt x="f8" y="f9"/>
                </a:cubicBezTo>
                <a:close/>
              </a:path>
            </a:pathLst>
          </a:custGeom>
          <a:gradFill>
            <a:gsLst>
              <a:gs pos="0">
                <a:srgbClr val="46B1E1">
                  <a:alpha val="0"/>
                </a:srgbClr>
              </a:gs>
              <a:gs pos="100000">
                <a:srgbClr val="104862">
                  <a:alpha val="26000"/>
                </a:srgbClr>
              </a:gs>
            </a:gsLst>
            <a:lin ang="186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0D9AF530-45D0-5E23-9E53-9F251AB9AF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0041" y="2767102"/>
            <a:ext cx="2880826" cy="3071908"/>
          </a:xfrm>
        </p:spPr>
        <p:txBody>
          <a:bodyPr anchor="t"/>
          <a:lstStyle/>
          <a:p>
            <a:pPr lvl="0"/>
            <a:r>
              <a:rPr lang="en-US" sz="4000">
                <a:solidFill>
                  <a:srgbClr val="FFFFFF"/>
                </a:solidFill>
              </a:rPr>
              <a:t>Erste Mockups</a:t>
            </a:r>
          </a:p>
        </p:txBody>
      </p:sp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99BE2092-E049-4F45-5CE4-E3FD756E2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32" y="1152893"/>
            <a:ext cx="7225744" cy="4552221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178914-1286-3FC6-D2FB-7A41E9BCE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7FE9D339-61DD-3FB4-85A1-00A4D645F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BDAB6527-2F26-DC82-3B79-832DB6FB3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 rot="5399996" flipH="1">
            <a:off x="-1417558" y="1417558"/>
            <a:ext cx="6875821" cy="404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104862"/>
              </a:gs>
            </a:gsLst>
            <a:lin ang="186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F5D76A95-C4E4-9F6E-9A2A-8F9077A2F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 rot="16200004">
            <a:off x="-158470" y="2660470"/>
            <a:ext cx="4355598" cy="4038603"/>
          </a:xfrm>
          <a:prstGeom prst="rect">
            <a:avLst/>
          </a:prstGeom>
          <a:gradFill>
            <a:gsLst>
              <a:gs pos="0">
                <a:srgbClr val="156082">
                  <a:alpha val="50000"/>
                </a:srgbClr>
              </a:gs>
              <a:gs pos="100000">
                <a:srgbClr val="0B3041">
                  <a:alpha val="0"/>
                </a:srgbClr>
              </a:gs>
            </a:gsLst>
            <a:lin ang="114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C0F120F4-F6A7-4CA9-2228-D5E3761C5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 rot="16199987" flipH="1">
            <a:off x="-1180855" y="1638065"/>
            <a:ext cx="6857570" cy="3581403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100000">
                <a:srgbClr val="156082">
                  <a:alpha val="0"/>
                </a:srgbClr>
              </a:gs>
            </a:gsLst>
            <a:lin ang="132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6" name="Freeform: Shape 17">
            <a:extLst>
              <a:ext uri="{FF2B5EF4-FFF2-40B4-BE49-F238E27FC236}">
                <a16:creationId xmlns:a16="http://schemas.microsoft.com/office/drawing/2014/main" id="{09BD62A0-8B02-F2F8-A4EC-69B74C1F23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 rot="6097841">
            <a:off x="-747358" y="1201312"/>
            <a:ext cx="4808299" cy="408866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808302"/>
              <a:gd name="f7" fmla="val 4088666"/>
              <a:gd name="f8" fmla="val 48844"/>
              <a:gd name="f9" fmla="val 2888671"/>
              <a:gd name="f10" fmla="val 16818"/>
              <a:gd name="f11" fmla="val 2732167"/>
              <a:gd name="f12" fmla="val 2570123"/>
              <a:gd name="f13" fmla="val 2404151"/>
              <a:gd name="f14" fmla="val 1076375"/>
              <a:gd name="f15" fmla="val 3731927"/>
              <a:gd name="f16" fmla="val 2653109"/>
              <a:gd name="f17" fmla="val 4770461"/>
              <a:gd name="f18" fmla="val 2893229"/>
              <a:gd name="f19" fmla="val 4700216"/>
              <a:gd name="f20" fmla="val 3119072"/>
              <a:gd name="f21" fmla="val 4643143"/>
              <a:gd name="f22" fmla="val 3275009"/>
              <a:gd name="f23" fmla="val 690093"/>
              <a:gd name="f24" fmla="val 548991"/>
              <a:gd name="f25" fmla="val 3933414"/>
              <a:gd name="f26" fmla="val 304015"/>
              <a:gd name="f27" fmla="val 3636572"/>
              <a:gd name="f28" fmla="val 128908"/>
              <a:gd name="f29" fmla="val 3279932"/>
              <a:gd name="f30" fmla="+- 0 0 -90"/>
              <a:gd name="f31" fmla="*/ f3 1 4808302"/>
              <a:gd name="f32" fmla="*/ f4 1 4088666"/>
              <a:gd name="f33" fmla="+- f7 0 f5"/>
              <a:gd name="f34" fmla="+- f6 0 f5"/>
              <a:gd name="f35" fmla="*/ f30 f0 1"/>
              <a:gd name="f36" fmla="*/ f34 1 4808302"/>
              <a:gd name="f37" fmla="*/ f33 1 4088666"/>
              <a:gd name="f38" fmla="*/ 48844 f34 1"/>
              <a:gd name="f39" fmla="*/ 2888671 f33 1"/>
              <a:gd name="f40" fmla="*/ 0 f34 1"/>
              <a:gd name="f41" fmla="*/ 2404151 f33 1"/>
              <a:gd name="f42" fmla="*/ 2404151 f34 1"/>
              <a:gd name="f43" fmla="*/ 0 f33 1"/>
              <a:gd name="f44" fmla="*/ 4808302 f34 1"/>
              <a:gd name="f45" fmla="*/ 4700216 f34 1"/>
              <a:gd name="f46" fmla="*/ 3119072 f33 1"/>
              <a:gd name="f47" fmla="*/ 4643143 f34 1"/>
              <a:gd name="f48" fmla="*/ 3275009 f33 1"/>
              <a:gd name="f49" fmla="*/ 690093 f34 1"/>
              <a:gd name="f50" fmla="*/ 4088666 f33 1"/>
              <a:gd name="f51" fmla="*/ 548991 f34 1"/>
              <a:gd name="f52" fmla="*/ 3933414 f33 1"/>
              <a:gd name="f53" fmla="*/ f35 1 f2"/>
              <a:gd name="f54" fmla="*/ f38 1 4808302"/>
              <a:gd name="f55" fmla="*/ f39 1 4088666"/>
              <a:gd name="f56" fmla="*/ f40 1 4808302"/>
              <a:gd name="f57" fmla="*/ f41 1 4088666"/>
              <a:gd name="f58" fmla="*/ f42 1 4808302"/>
              <a:gd name="f59" fmla="*/ f43 1 4088666"/>
              <a:gd name="f60" fmla="*/ f44 1 4808302"/>
              <a:gd name="f61" fmla="*/ f45 1 4808302"/>
              <a:gd name="f62" fmla="*/ f46 1 4088666"/>
              <a:gd name="f63" fmla="*/ f47 1 4808302"/>
              <a:gd name="f64" fmla="*/ f48 1 4088666"/>
              <a:gd name="f65" fmla="*/ f49 1 4808302"/>
              <a:gd name="f66" fmla="*/ f50 1 4088666"/>
              <a:gd name="f67" fmla="*/ f51 1 4808302"/>
              <a:gd name="f68" fmla="*/ f52 1 4088666"/>
              <a:gd name="f69" fmla="*/ f5 1 f36"/>
              <a:gd name="f70" fmla="*/ f6 1 f36"/>
              <a:gd name="f71" fmla="*/ f5 1 f37"/>
              <a:gd name="f72" fmla="*/ f7 1 f37"/>
              <a:gd name="f73" fmla="+- f53 0 f1"/>
              <a:gd name="f74" fmla="*/ f54 1 f36"/>
              <a:gd name="f75" fmla="*/ f55 1 f37"/>
              <a:gd name="f76" fmla="*/ f56 1 f36"/>
              <a:gd name="f77" fmla="*/ f57 1 f37"/>
              <a:gd name="f78" fmla="*/ f58 1 f36"/>
              <a:gd name="f79" fmla="*/ f59 1 f37"/>
              <a:gd name="f80" fmla="*/ f60 1 f36"/>
              <a:gd name="f81" fmla="*/ f61 1 f36"/>
              <a:gd name="f82" fmla="*/ f62 1 f37"/>
              <a:gd name="f83" fmla="*/ f63 1 f36"/>
              <a:gd name="f84" fmla="*/ f64 1 f37"/>
              <a:gd name="f85" fmla="*/ f65 1 f36"/>
              <a:gd name="f86" fmla="*/ f66 1 f37"/>
              <a:gd name="f87" fmla="*/ f67 1 f36"/>
              <a:gd name="f88" fmla="*/ f68 1 f37"/>
              <a:gd name="f89" fmla="*/ f69 f31 1"/>
              <a:gd name="f90" fmla="*/ f70 f31 1"/>
              <a:gd name="f91" fmla="*/ f72 f32 1"/>
              <a:gd name="f92" fmla="*/ f71 f32 1"/>
              <a:gd name="f93" fmla="*/ f74 f31 1"/>
              <a:gd name="f94" fmla="*/ f75 f32 1"/>
              <a:gd name="f95" fmla="*/ f76 f31 1"/>
              <a:gd name="f96" fmla="*/ f77 f32 1"/>
              <a:gd name="f97" fmla="*/ f78 f31 1"/>
              <a:gd name="f98" fmla="*/ f79 f32 1"/>
              <a:gd name="f99" fmla="*/ f80 f31 1"/>
              <a:gd name="f100" fmla="*/ f81 f31 1"/>
              <a:gd name="f101" fmla="*/ f82 f32 1"/>
              <a:gd name="f102" fmla="*/ f83 f31 1"/>
              <a:gd name="f103" fmla="*/ f84 f32 1"/>
              <a:gd name="f104" fmla="*/ f85 f31 1"/>
              <a:gd name="f105" fmla="*/ f86 f32 1"/>
              <a:gd name="f106" fmla="*/ f87 f31 1"/>
              <a:gd name="f107" fmla="*/ f88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73">
                <a:pos x="f93" y="f94"/>
              </a:cxn>
              <a:cxn ang="f73">
                <a:pos x="f95" y="f96"/>
              </a:cxn>
              <a:cxn ang="f73">
                <a:pos x="f97" y="f98"/>
              </a:cxn>
              <a:cxn ang="f73">
                <a:pos x="f99" y="f96"/>
              </a:cxn>
              <a:cxn ang="f73">
                <a:pos x="f100" y="f101"/>
              </a:cxn>
              <a:cxn ang="f73">
                <a:pos x="f102" y="f103"/>
              </a:cxn>
              <a:cxn ang="f73">
                <a:pos x="f104" y="f105"/>
              </a:cxn>
              <a:cxn ang="f73">
                <a:pos x="f106" y="f107"/>
              </a:cxn>
              <a:cxn ang="f73">
                <a:pos x="f93" y="f94"/>
              </a:cxn>
            </a:cxnLst>
            <a:rect l="f89" t="f92" r="f90" b="f91"/>
            <a:pathLst>
              <a:path w="4808302" h="4088666">
                <a:moveTo>
                  <a:pt x="f8" y="f9"/>
                </a:moveTo>
                <a:cubicBezTo>
                  <a:pt x="f10" y="f11"/>
                  <a:pt x="f5" y="f12"/>
                  <a:pt x="f5" y="f13"/>
                </a:cubicBezTo>
                <a:cubicBezTo>
                  <a:pt x="f5" y="f14"/>
                  <a:pt x="f14" y="f5"/>
                  <a:pt x="f13" y="f5"/>
                </a:cubicBezTo>
                <a:cubicBezTo>
                  <a:pt x="f15" y="f5"/>
                  <a:pt x="f6" y="f14"/>
                  <a:pt x="f6" y="f13"/>
                </a:cubicBezTo>
                <a:cubicBezTo>
                  <a:pt x="f6" y="f16"/>
                  <a:pt x="f17" y="f18"/>
                  <a:pt x="f19" y="f20"/>
                </a:cubicBezTo>
                <a:lnTo>
                  <a:pt x="f21" y="f22"/>
                </a:lnTo>
                <a:lnTo>
                  <a:pt x="f23" y="f7"/>
                </a:lnTo>
                <a:lnTo>
                  <a:pt x="f24" y="f25"/>
                </a:lnTo>
                <a:cubicBezTo>
                  <a:pt x="f26" y="f27"/>
                  <a:pt x="f28" y="f29"/>
                  <a:pt x="f8" y="f9"/>
                </a:cubicBezTo>
                <a:close/>
              </a:path>
            </a:pathLst>
          </a:custGeom>
          <a:gradFill>
            <a:gsLst>
              <a:gs pos="0">
                <a:srgbClr val="46B1E1">
                  <a:alpha val="0"/>
                </a:srgbClr>
              </a:gs>
              <a:gs pos="100000">
                <a:srgbClr val="104862">
                  <a:alpha val="26000"/>
                </a:srgbClr>
              </a:gs>
            </a:gsLst>
            <a:lin ang="186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5D82A7CE-F51A-29EE-B765-1BBC1A364D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0041" y="2767102"/>
            <a:ext cx="2880826" cy="3071908"/>
          </a:xfrm>
        </p:spPr>
        <p:txBody>
          <a:bodyPr anchor="t"/>
          <a:lstStyle/>
          <a:p>
            <a:pPr lvl="0"/>
            <a:r>
              <a:rPr lang="en-US" sz="4000" dirty="0">
                <a:solidFill>
                  <a:srgbClr val="FFFFFF"/>
                </a:solidFill>
              </a:rPr>
              <a:t>Live-Demo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40B8D5AD-91DD-B7CD-B0FA-49A562090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8948" y="3245645"/>
            <a:ext cx="10515600" cy="4351336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797452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Microsoft Office PowerPoint</Application>
  <PresentationFormat>Breitbild</PresentationFormat>
  <Paragraphs>42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Wingdings</vt:lpstr>
      <vt:lpstr>Office</vt:lpstr>
      <vt:lpstr>Projektzwischenstand: FilmFolio</vt:lpstr>
      <vt:lpstr>Filmfolio – Deine Bühne für Filme  und Serien!</vt:lpstr>
      <vt:lpstr>Projektteam und Zuständigkeiten</vt:lpstr>
      <vt:lpstr>Ziel  </vt:lpstr>
      <vt:lpstr>Einteilung</vt:lpstr>
      <vt:lpstr>Github Commits  </vt:lpstr>
      <vt:lpstr>Erste Mockups</vt:lpstr>
      <vt:lpstr>Erste Mockups</vt:lpstr>
      <vt:lpstr>Live-Demo</vt:lpstr>
      <vt:lpstr>Verwendete Tools </vt:lpstr>
      <vt:lpstr>Schwierigkeiten</vt:lpstr>
      <vt:lpstr>Fragen ?</vt:lpstr>
      <vt:lpstr>Vielen Dank für eure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Kos Umut</dc:creator>
  <cp:lastModifiedBy>Özcan Emirhan</cp:lastModifiedBy>
  <cp:revision>2</cp:revision>
  <dcterms:created xsi:type="dcterms:W3CDTF">2024-12-12T20:56:39Z</dcterms:created>
  <dcterms:modified xsi:type="dcterms:W3CDTF">2025-02-28T09:31:37Z</dcterms:modified>
</cp:coreProperties>
</file>