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4" r:id="rId5"/>
    <p:sldId id="263" r:id="rId6"/>
    <p:sldId id="267" r:id="rId7"/>
    <p:sldId id="269" r:id="rId8"/>
    <p:sldId id="268" r:id="rId9"/>
    <p:sldId id="270" r:id="rId10"/>
    <p:sldId id="271" r:id="rId11"/>
    <p:sldId id="266" r:id="rId12"/>
    <p:sldId id="275" r:id="rId13"/>
    <p:sldId id="274" r:id="rId14"/>
    <p:sldId id="273" r:id="rId15"/>
    <p:sldId id="272" r:id="rId16"/>
    <p:sldId id="276" r:id="rId17"/>
    <p:sldId id="277" r:id="rId18"/>
    <p:sldId id="280" r:id="rId19"/>
    <p:sldId id="283" r:id="rId20"/>
    <p:sldId id="278" r:id="rId21"/>
    <p:sldId id="282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1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9A8E-CD74-4717-AAE7-95D0890D957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72F92-8B23-44CD-ACBD-6BAF3C6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54" y="1752030"/>
            <a:ext cx="6432886" cy="2687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ambria" panose="02040503050406030204" pitchFamily="18" charset="0"/>
              </a:rPr>
              <a:t>Welcome 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1891" y="4762500"/>
            <a:ext cx="474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Dr. Alan </a:t>
            </a:r>
            <a:r>
              <a:rPr lang="en-US" sz="5400" dirty="0" err="1">
                <a:latin typeface="Cambria" panose="02040503050406030204" pitchFamily="18" charset="0"/>
              </a:rPr>
              <a:t>Waltar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0485" y="5505450"/>
            <a:ext cx="439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</a:rPr>
              <a:t>General Chair</a:t>
            </a:r>
          </a:p>
        </p:txBody>
      </p:sp>
    </p:spTree>
    <p:extLst>
      <p:ext uri="{BB962C8B-B14F-4D97-AF65-F5344CB8AC3E}">
        <p14:creationId xmlns:p14="http://schemas.microsoft.com/office/powerpoint/2010/main" val="187791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488201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Wayne </a:t>
            </a:r>
            <a:r>
              <a:rPr lang="en-US" sz="3200" dirty="0" err="1">
                <a:latin typeface="Cambria" panose="02040503050406030204" pitchFamily="18" charset="0"/>
              </a:rPr>
              <a:t>Glines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0462" y="5980568"/>
            <a:ext cx="47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Publications Chair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1768371"/>
            <a:ext cx="272415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9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38279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Anna Markham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0462" y="5885318"/>
            <a:ext cx="47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Communications Chair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866328"/>
            <a:ext cx="2647950" cy="33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38279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Dr. Paul Rittman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0462" y="5885318"/>
            <a:ext cx="47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Registration Chair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81" y="1888447"/>
            <a:ext cx="3286638" cy="328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38279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Gerald Woodcock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4318" y="5858633"/>
            <a:ext cx="404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Arrangements Chair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847640"/>
            <a:ext cx="3295650" cy="33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3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38279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Kris Troyer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0462" y="5885318"/>
            <a:ext cx="47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Tours Chair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35" y="1969229"/>
            <a:ext cx="240633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5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38279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Mike </a:t>
            </a:r>
            <a:r>
              <a:rPr lang="en-US" sz="3200" dirty="0" err="1">
                <a:latin typeface="Cambria" panose="02040503050406030204" pitchFamily="18" charset="0"/>
              </a:rPr>
              <a:t>Leimon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0462" y="5875793"/>
            <a:ext cx="47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Scribe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0" y="1852856"/>
            <a:ext cx="3551540" cy="33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8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9056" y="5296227"/>
            <a:ext cx="443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Jillian Gardner-Andrews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3306" y="5781887"/>
            <a:ext cx="500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Director of Special Projects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" t="9558" r="30063" b="-274"/>
          <a:stretch/>
        </p:blipFill>
        <p:spPr>
          <a:xfrm>
            <a:off x="4291263" y="1931915"/>
            <a:ext cx="3609474" cy="31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8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80657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9056" y="2303873"/>
            <a:ext cx="443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Grant McCallum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4590" y="2860073"/>
            <a:ext cx="350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Signage Director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9055" y="4080468"/>
            <a:ext cx="443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Sharon </a:t>
            </a:r>
            <a:r>
              <a:rPr lang="en-US" sz="3600" dirty="0" err="1">
                <a:latin typeface="Cambria" panose="02040503050406030204" pitchFamily="18" charset="0"/>
              </a:rPr>
              <a:t>Denchfield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314" y="4659802"/>
            <a:ext cx="57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Support Team Administrator</a:t>
            </a:r>
          </a:p>
        </p:txBody>
      </p:sp>
    </p:spTree>
    <p:extLst>
      <p:ext uri="{BB962C8B-B14F-4D97-AF65-F5344CB8AC3E}">
        <p14:creationId xmlns:p14="http://schemas.microsoft.com/office/powerpoint/2010/main" val="54593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6425" y="285905"/>
            <a:ext cx="843914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FORMER TECHNICAL PROGRAM CHAIRS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5289" y="5599828"/>
            <a:ext cx="4433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ambria" panose="02040503050406030204" pitchFamily="18" charset="0"/>
              </a:rPr>
              <a:t>Dr. Ron </a:t>
            </a:r>
            <a:r>
              <a:rPr lang="en-US" sz="4200" dirty="0" err="1">
                <a:latin typeface="Cambria" panose="02040503050406030204" pitchFamily="18" charset="0"/>
              </a:rPr>
              <a:t>Kathren</a:t>
            </a:r>
            <a:endParaRPr lang="en-US" sz="42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2573" y="5599828"/>
            <a:ext cx="4433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ambria" panose="02040503050406030204" pitchFamily="18" charset="0"/>
              </a:rPr>
              <a:t>Dr. Darrell Fisher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76DAB-8BC1-411C-A28F-3A9FA224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67" y="2070084"/>
            <a:ext cx="2546350" cy="3253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0F715-FBA9-46E5-A42C-29C4370B3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73" y="2070084"/>
            <a:ext cx="2333488" cy="33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16798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</a:rPr>
              <a:t>THANK YOU TO OUR </a:t>
            </a: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</a:rPr>
              <a:t>ORGANIZATIONAL SPONSORS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" y="157182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Eastern Washington Section, American Nuclear Society 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Columbia Chapter, Health Physics Society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American Nuclear Society Nuclear Installations Safety Division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2969193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</a:rPr>
              <a:t>AND TO OUR CO-SPONSORS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770221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ANS Biology and Medicine Division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ANS Radiation Protection and Shielding Division 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International Atomic Energy Agency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European Nuclear Society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Japanese Nuclear Society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International Nuclear Energy Academy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Society of Nuclear Medicine and Molecular Imaging 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Herbert M. Parker Foundation </a:t>
            </a:r>
          </a:p>
        </p:txBody>
      </p:sp>
    </p:spTree>
    <p:extLst>
      <p:ext uri="{BB962C8B-B14F-4D97-AF65-F5344CB8AC3E}">
        <p14:creationId xmlns:p14="http://schemas.microsoft.com/office/powerpoint/2010/main" val="384913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1861998"/>
            <a:ext cx="2400300" cy="3581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200" y="5563101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Dr. Ludwig </a:t>
            </a:r>
            <a:r>
              <a:rPr lang="en-US" sz="3200" dirty="0" err="1">
                <a:latin typeface="Cambria" panose="02040503050406030204" pitchFamily="18" charset="0"/>
              </a:rPr>
              <a:t>Feinendegen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1475" y="6039351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Honorary Chair</a:t>
            </a:r>
          </a:p>
        </p:txBody>
      </p:sp>
    </p:spTree>
    <p:extLst>
      <p:ext uri="{BB962C8B-B14F-4D97-AF65-F5344CB8AC3E}">
        <p14:creationId xmlns:p14="http://schemas.microsoft.com/office/powerpoint/2010/main" val="265158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64428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Cambria" panose="02040503050406030204" pitchFamily="18" charset="0"/>
              </a:rPr>
              <a:t>A SPECIAL THANK YOU OUR </a:t>
            </a:r>
            <a:r>
              <a:rPr lang="en-US" sz="4400" u="sng" dirty="0">
                <a:solidFill>
                  <a:prstClr val="black"/>
                </a:solidFill>
                <a:latin typeface="Cambria" panose="02040503050406030204" pitchFamily="18" charset="0"/>
              </a:rPr>
              <a:t>FUNDING</a:t>
            </a:r>
            <a:r>
              <a:rPr lang="en-US" sz="4400" dirty="0">
                <a:solidFill>
                  <a:prstClr val="black"/>
                </a:solidFill>
                <a:latin typeface="Cambria" panose="02040503050406030204" pitchFamily="18" charset="0"/>
              </a:rPr>
              <a:t> SPONSORS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1200939"/>
            <a:ext cx="12191999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Bruce Power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Terra Power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U.S. Department of Energy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Ray </a:t>
            </a:r>
            <a:r>
              <a:rPr lang="en-US" sz="2100" dirty="0" err="1">
                <a:solidFill>
                  <a:prstClr val="black"/>
                </a:solidFill>
                <a:latin typeface="Cambria" panose="02040503050406030204" pitchFamily="18" charset="0"/>
              </a:rPr>
              <a:t>Rothrock</a:t>
            </a:r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 and Family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Exelon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ANS Operations and Power Division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Health Physics Society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Citizens for Medical Isotopes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Kris Troyer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Ed Ray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Energy Northwest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Canadian Nuclear Laboratories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ORANO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NV5 (Dade Moeller)</a:t>
            </a:r>
          </a:p>
          <a:p>
            <a:pPr algn="ctr"/>
            <a:r>
              <a:rPr lang="en-US" sz="2100" dirty="0" err="1">
                <a:solidFill>
                  <a:prstClr val="black"/>
                </a:solidFill>
                <a:latin typeface="Cambria" panose="02040503050406030204" pitchFamily="18" charset="0"/>
              </a:rPr>
              <a:t>Kiona</a:t>
            </a:r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 Vineyards and Winery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Sleeping Dog Winery</a:t>
            </a:r>
          </a:p>
          <a:p>
            <a:pPr algn="ctr"/>
            <a:r>
              <a:rPr lang="en-US" sz="2100" dirty="0">
                <a:solidFill>
                  <a:prstClr val="black"/>
                </a:solidFill>
                <a:latin typeface="Cambria" panose="02040503050406030204" pitchFamily="18" charset="0"/>
              </a:rPr>
              <a:t>Hanford History Project</a:t>
            </a:r>
          </a:p>
        </p:txBody>
      </p:sp>
    </p:spTree>
    <p:extLst>
      <p:ext uri="{BB962C8B-B14F-4D97-AF65-F5344CB8AC3E}">
        <p14:creationId xmlns:p14="http://schemas.microsoft.com/office/powerpoint/2010/main" val="22517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4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DaunPenh" panose="01010101010101010101" pitchFamily="2" charset="0"/>
              </a:rPr>
              <a:t>In Memory of Gary Troyer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48" y="1489163"/>
            <a:ext cx="5753102" cy="41792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12354" y="5747810"/>
            <a:ext cx="4967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DaunPenh" panose="01010101010101010101" pitchFamily="2" charset="0"/>
              </a:rPr>
              <a:t>1946-2014</a:t>
            </a:r>
          </a:p>
        </p:txBody>
      </p:sp>
    </p:spTree>
    <p:extLst>
      <p:ext uri="{BB962C8B-B14F-4D97-AF65-F5344CB8AC3E}">
        <p14:creationId xmlns:p14="http://schemas.microsoft.com/office/powerpoint/2010/main" val="200536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66"/>
          <a:stretch/>
        </p:blipFill>
        <p:spPr>
          <a:xfrm>
            <a:off x="4011677" y="0"/>
            <a:ext cx="4168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8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534526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Wanda Munn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3350" y="6025018"/>
            <a:ext cx="430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Assistant General Chair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1869321"/>
            <a:ext cx="2794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496426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Virginia Cleary-</a:t>
            </a:r>
            <a:r>
              <a:rPr lang="en-US" sz="3200" dirty="0" err="1">
                <a:latin typeface="Cambria" panose="02040503050406030204" pitchFamily="18" charset="0"/>
              </a:rPr>
              <a:t>Ivanoff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1450" y="6001251"/>
            <a:ext cx="422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Assistant General Chair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894721"/>
            <a:ext cx="3454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5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496426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Dr. Tony Brooks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1887" y="5972676"/>
            <a:ext cx="484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Technical Program Chair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41" y="1932452"/>
            <a:ext cx="2590918" cy="33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0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563101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Dr. Nolan </a:t>
            </a:r>
            <a:r>
              <a:rPr lang="en-US" sz="3200" dirty="0" err="1">
                <a:latin typeface="Cambria" panose="02040503050406030204" pitchFamily="18" charset="0"/>
              </a:rPr>
              <a:t>Hertel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0462" y="6028193"/>
            <a:ext cx="47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Technical Program Chair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1824871"/>
            <a:ext cx="2692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2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210998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Dr. Steve Baker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2942" y="5689954"/>
            <a:ext cx="318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Exhibits Chair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60" y="2048057"/>
            <a:ext cx="2984080" cy="30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7486" y="6157881"/>
            <a:ext cx="667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Key Assistant to Program Committee</a:t>
            </a:r>
          </a:p>
        </p:txBody>
      </p:sp>
    </p:spTree>
    <p:extLst>
      <p:ext uri="{BB962C8B-B14F-4D97-AF65-F5344CB8AC3E}">
        <p14:creationId xmlns:p14="http://schemas.microsoft.com/office/powerpoint/2010/main" val="166288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1962" y="5510093"/>
            <a:ext cx="364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Bob </a:t>
            </a:r>
            <a:r>
              <a:rPr lang="en-US" sz="3200" dirty="0" err="1">
                <a:latin typeface="Cambria" panose="02040503050406030204" pitchFamily="18" charset="0"/>
              </a:rPr>
              <a:t>Tibbatts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7026" y="5962968"/>
            <a:ext cx="2597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Finance Chair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66567"/>
            <a:ext cx="2286000" cy="34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40000"/>
                <a:lumOff val="60000"/>
                <a:alpha val="20000"/>
              </a:schemeClr>
            </a:gs>
            <a:gs pos="0">
              <a:schemeClr val="accent1">
                <a:lumMod val="20000"/>
                <a:lumOff val="80000"/>
              </a:schemeClr>
            </a:gs>
            <a:gs pos="82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72636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Cambria" panose="02040503050406030204" pitchFamily="18" charset="0"/>
              </a:rPr>
              <a:t>THANK YOU TO OUR PROGRAM           PLANNING COMMITTEE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414843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Mike Lawrence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0462" y="5899952"/>
            <a:ext cx="47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International Chair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644" y="2021721"/>
            <a:ext cx="236271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358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Jillian Gardner-Andrews</dc:creator>
  <cp:lastModifiedBy>Steve Baker</cp:lastModifiedBy>
  <cp:revision>16</cp:revision>
  <cp:lastPrinted>2018-09-28T21:07:34Z</cp:lastPrinted>
  <dcterms:created xsi:type="dcterms:W3CDTF">2018-09-28T17:06:12Z</dcterms:created>
  <dcterms:modified xsi:type="dcterms:W3CDTF">2018-10-01T15:02:30Z</dcterms:modified>
</cp:coreProperties>
</file>