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1122-AB4E-944C-BCA8-CE45272C45F8}" type="datetimeFigureOut">
              <a:rPr lang="en-US" smtClean="0"/>
              <a:pPr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6D5E-2843-FE45-9294-34700B9FE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of the Conference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Lawrence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B4396445-4DB4-4947-B635-9D57CED1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5483576"/>
            <a:ext cx="1161291" cy="115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the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the current scientific knowledge and understanding of low-dose radiation effects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5CFCDECE-A880-4AFA-A0BB-3D6531CD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5483576"/>
            <a:ext cx="1161291" cy="115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the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the current scientific knowledge and understanding of low-dose radiation effects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applicability of this knowledge as the scientific foundation for current radiation protection standards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4C618B41-F013-418D-A48B-9A2739E0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5483576"/>
            <a:ext cx="1161291" cy="115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the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the current scientific knowledge and understanding of low-dose radiation effects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applicability of this knowledge as the scientific foundation for current radiation protection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Recommend a path forward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8313834-FF4F-4512-9008-09869284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5483576"/>
            <a:ext cx="1161291" cy="115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E Low Dose Char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458" r="-4458"/>
          <a:stretch>
            <a:fillRect/>
          </a:stretch>
        </p:blipFill>
        <p:spPr>
          <a:xfrm>
            <a:off x="457200" y="525463"/>
            <a:ext cx="8229600" cy="5600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92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Goals of the Conference </vt:lpstr>
      <vt:lpstr>Goals of the Conference</vt:lpstr>
      <vt:lpstr>Goals of the Conference</vt:lpstr>
      <vt:lpstr>Goals of the Conference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of the Conference </dc:title>
  <dc:creator>Michael Lawrence</dc:creator>
  <cp:lastModifiedBy>Michael Lawrence</cp:lastModifiedBy>
  <cp:revision>4</cp:revision>
  <dcterms:created xsi:type="dcterms:W3CDTF">2018-09-28T20:39:34Z</dcterms:created>
  <dcterms:modified xsi:type="dcterms:W3CDTF">2018-09-28T20:40:27Z</dcterms:modified>
</cp:coreProperties>
</file>