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6-B0E6-420A-AA74-C9612D4D68F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1848-428F-4CDB-AEE4-5FBFB769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2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6-B0E6-420A-AA74-C9612D4D68F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1848-428F-4CDB-AEE4-5FBFB769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4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6-B0E6-420A-AA74-C9612D4D68F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1848-428F-4CDB-AEE4-5FBFB769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6-B0E6-420A-AA74-C9612D4D68F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1848-428F-4CDB-AEE4-5FBFB769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6-B0E6-420A-AA74-C9612D4D68F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1848-428F-4CDB-AEE4-5FBFB769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9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6-B0E6-420A-AA74-C9612D4D68F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1848-428F-4CDB-AEE4-5FBFB769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4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6-B0E6-420A-AA74-C9612D4D68F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1848-428F-4CDB-AEE4-5FBFB769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6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6-B0E6-420A-AA74-C9612D4D68F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1848-428F-4CDB-AEE4-5FBFB769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9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6-B0E6-420A-AA74-C9612D4D68F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1848-428F-4CDB-AEE4-5FBFB769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6-B0E6-420A-AA74-C9612D4D68F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1848-428F-4CDB-AEE4-5FBFB769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0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6-B0E6-420A-AA74-C9612D4D68F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1848-428F-4CDB-AEE4-5FBFB769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E78A6-B0E6-420A-AA74-C9612D4D68F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1848-428F-4CDB-AEE4-5FBFB769E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1046968" y="3433495"/>
            <a:ext cx="653810" cy="64482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 rot="2580000">
            <a:off x="2705194" y="4795028"/>
            <a:ext cx="698397" cy="11692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9356E-10B7-4984-8190-354F83AF31A8}"/>
              </a:ext>
            </a:extLst>
          </p:cNvPr>
          <p:cNvSpPr/>
          <p:nvPr/>
        </p:nvSpPr>
        <p:spPr>
          <a:xfrm>
            <a:off x="424898" y="690880"/>
            <a:ext cx="8333022" cy="549656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3514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67 -0.00209 L 0.33212 0.0018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45 0.08032 L 0.09045 -0.1548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-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p Arrow 6"/>
          <p:cNvSpPr/>
          <p:nvPr/>
        </p:nvSpPr>
        <p:spPr>
          <a:xfrm rot="2580000">
            <a:off x="2705194" y="4795028"/>
            <a:ext cx="698397" cy="11692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5FEBA-3E40-4DCE-924D-7864B143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/>
              <a:t>PHYSICS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270C5-878F-4C47-B64F-D8DB73E8DA60}"/>
              </a:ext>
            </a:extLst>
          </p:cNvPr>
          <p:cNvSpPr txBox="1"/>
          <p:nvPr/>
        </p:nvSpPr>
        <p:spPr>
          <a:xfrm>
            <a:off x="5143500" y="4114800"/>
            <a:ext cx="3443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With apologies to the spherical mouse in a vacuum.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3E5387-E4C9-4FBF-BE25-BFF0F0A190EF}"/>
              </a:ext>
            </a:extLst>
          </p:cNvPr>
          <p:cNvSpPr/>
          <p:nvPr/>
        </p:nvSpPr>
        <p:spPr>
          <a:xfrm>
            <a:off x="1044009" y="3429000"/>
            <a:ext cx="544168" cy="54416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5B872B-3500-4456-A44B-8C6365D51B47}"/>
              </a:ext>
            </a:extLst>
          </p:cNvPr>
          <p:cNvSpPr/>
          <p:nvPr/>
        </p:nvSpPr>
        <p:spPr>
          <a:xfrm>
            <a:off x="436880" y="670560"/>
            <a:ext cx="8150529" cy="55067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3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069 L 0.30938 0.00509 L 0.69661 -0.45278 L 0.69661 -0.45278 " pathEditMode="relative" ptsTypes="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0.1004 -0.2395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-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389565" y="3409502"/>
            <a:ext cx="653810" cy="64482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 rot="2580000">
            <a:off x="3061607" y="4988380"/>
            <a:ext cx="363474" cy="7338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17B67-FA17-4276-9818-B95DDF3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50" b="1" dirty="0"/>
              <a:t>BIOLOGICAL RESPONSE?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2130C5-D938-4D27-8C45-EF84331029FB}"/>
              </a:ext>
            </a:extLst>
          </p:cNvPr>
          <p:cNvSpPr/>
          <p:nvPr/>
        </p:nvSpPr>
        <p:spPr>
          <a:xfrm>
            <a:off x="394060" y="680720"/>
            <a:ext cx="8355880" cy="553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69000" decel="3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25 L 0.09948 -0.25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-1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081 L 0.00434 -0.01389 L 0.29601 -0.0125 C 0.29965 -0.01227 0.3033 -0.01018 0.30712 -0.00972 C 0.31198 -0.00856 0.31701 -0.00856 0.32187 -0.00671 C 0.32882 -0.00416 0.32448 -0.00532 0.33489 -0.0037 C 0.33785 -0.00208 0.3401 -0.00092 0.3434 -0.00092 C 0.34792 -0.00092 0.3526 -0.00185 0.35729 -0.00231 C 0.35781 -0.0037 0.35851 -0.00509 0.35903 -0.00671 C 0.35972 -0.0081 0.36007 -0.01111 0.36007 -0.01088 L 0.50851 -0.09977 C 0.51024 -0.09977 0.51927 -0.0993 0.52239 -0.09722 C 0.53507 -0.08865 0.51632 -0.09884 0.52812 -0.09259 C 0.53351 -0.08402 0.53073 -0.08727 0.53542 -0.0824 C 0.53611 -0.08102 0.53646 -0.0794 0.53733 -0.07824 C 0.53819 -0.07685 0.53941 -0.07639 0.5401 -0.07523 C 0.54167 -0.07268 0.54219 -0.06898 0.54375 -0.06643 L 0.54583 -0.06342 C 0.54705 -0.05972 0.54757 -0.05671 0.5493 -0.05324 C 0.54983 -0.05208 0.55087 -0.05162 0.55139 -0.05046 C 0.55208 -0.04907 0.5526 -0.04745 0.55312 -0.04606 C 0.55347 -0.04467 0.55347 -0.04282 0.55399 -0.04166 C 0.55469 -0.04027 0.5559 -0.03958 0.55677 -0.03889 C 0.55885 -0.03356 0.55885 -0.03333 0.56233 -0.02847 C 0.56319 -0.02754 0.56423 -0.02639 0.56528 -0.02569 C 0.56701 -0.0243 0.5691 -0.02407 0.57083 -0.02291 C 0.57257 -0.02106 0.57708 -0.01759 0.57917 -0.0169 C 0.58229 -0.01597 0.58524 -0.01597 0.58837 -0.01527 C 0.58958 -0.01504 0.59097 -0.01435 0.59219 -0.01389 C 0.59983 -0.01134 0.60035 -0.01134 0.60694 -0.00972 C 0.62361 0.00139 0.60451 -0.01018 0.6191 -0.0037 C 0.63437 0.00324 0.6191 -0.00115 0.63298 0.00209 C 0.63472 0.00301 0.6368 0.00371 0.63854 0.0051 C 0.64062 0.00625 0.64288 0.00834 0.64496 0.00926 C 0.64687 0.01019 0.64878 0.01042 0.65069 0.01088 C 0.65364 0.01273 0.65764 0.01551 0.66076 0.01667 C 0.66267 0.01736 0.66458 0.0176 0.66632 0.01806 C 0.67257 0.02292 0.66788 0.01991 0.67656 0.02246 C 0.67795 0.02269 0.67917 0.02361 0.68021 0.02408 C 0.68351 0.02477 0.68646 0.02477 0.68958 0.02523 C 0.69896 0.02917 0.69219 0.02685 0.71111 0.02685 L 0.90052 0.02246 " pathEditMode="relative" rAng="0" ptsTypes="AAAAAAAAAAAAAAAAAAAAAAAAAAAAAAAAAAAAAAAA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17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389565" y="3409502"/>
            <a:ext cx="653810" cy="64482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 rot="2580000">
            <a:off x="3061607" y="4988380"/>
            <a:ext cx="363474" cy="7338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17B67-FA17-4276-9818-B95DDF3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50" b="1" dirty="0"/>
              <a:t>BIOLOGICAL RESPONSE?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F4DF7-3AE7-4A56-BE06-FF61C7B47A9E}"/>
              </a:ext>
            </a:extLst>
          </p:cNvPr>
          <p:cNvSpPr/>
          <p:nvPr/>
        </p:nvSpPr>
        <p:spPr>
          <a:xfrm>
            <a:off x="394060" y="701040"/>
            <a:ext cx="8272420" cy="54660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69000" decel="3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25 L 0.09948 -0.25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-1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4 -0.00811 L 0.01054 -0.00811 C 0.01328 -0.00718 0.01588 -0.00602 0.01862 -0.00533 C 0.02057 -0.00463 0.02252 -0.00486 0.02434 -0.00394 C 0.02591 -0.00301 0.02695 -0.0007 0.02838 0.00046 C 0.02929 0.00115 0.03528 0.00324 0.0358 0.00347 C 0.04153 0.00509 0.05286 0.00787 0.05286 0.00787 L 0.07981 0.00625 C 0.08164 0.00625 0.08997 0.00393 0.09205 0.00347 C 0.09335 0.00301 0.1026 0.00115 0.10429 0.00046 C 0.10625 -0.00024 0.10807 -0.00139 0.11002 -0.00232 C 0.11132 -0.00394 0.1125 -0.00579 0.11406 -0.00672 C 0.11953 -0.00973 0.12552 -0.01111 0.13112 -0.0125 C 0.13138 -0.0125 0.14739 -0.01343 0.15312 -0.00973 C 0.15429 -0.0088 0.15546 -0.00811 0.15651 -0.00672 C 0.15768 -0.0051 0.15833 -0.00209 0.15976 -0.00093 C 0.16119 0.00046 0.16302 3.7037E-6 0.16458 0.00046 C 0.16601 0.00092 0.16731 0.00162 0.16862 0.00208 C 0.17109 0.00254 0.17356 0.00277 0.17604 0.00347 C 0.17734 0.0037 0.17877 0.00463 0.18007 0.00486 C 0.18437 0.00555 0.1888 0.00578 0.19309 0.00625 C 0.21341 0.01296 0.19257 0.00648 0.20859 0.01064 C 0.2302 0.01643 0.21705 0.01389 0.23307 0.01643 C 0.23411 0.01689 0.23528 0.01713 0.23632 0.01782 C 0.23867 0.01944 0.23958 0.02152 0.24205 0.02222 C 0.24453 0.02291 0.247 0.02314 0.24934 0.02384 C 0.25325 0.02314 0.25703 0.02291 0.2608 0.02222 C 0.26223 0.02199 0.26354 0.02129 0.26484 0.02083 C 0.26705 0.02014 0.26927 0.0199 0.27135 0.01944 C 0.27317 0.01851 0.27708 0.01689 0.27877 0.01643 C 0.28281 0.01574 0.28684 0.01551 0.29101 0.01504 C 0.29231 0.01365 0.29362 0.0118 0.29505 0.01064 C 0.29609 0.00995 0.29713 0.00926 0.2983 0.00926 C 0.30625 0.00833 0.31406 0.0081 0.322 0.00787 L 0.35859 0.00625 C 0.36302 0.00578 0.36731 0.00555 0.37174 0.00486 C 0.37278 0.00463 0.37382 0.0037 0.375 0.00347 C 0.37786 0.00277 0.38098 0.00254 0.38398 0.00208 C 0.38528 0.00162 0.39127 -0.00024 0.39283 -0.00093 C 0.39375 -0.00139 0.39453 -0.00186 0.39531 -0.00232 C 0.40104 -0.00186 0.40677 -0.00047 0.4125 -0.00093 C 0.41471 -0.00116 0.41679 -0.00301 0.41901 -0.00394 C 0.42031 -0.0044 0.42174 -0.00486 0.42304 -0.00533 C 0.42447 -0.00672 0.42565 -0.00857 0.42708 -0.00973 C 0.42812 -0.01042 0.42942 -0.01019 0.43033 -0.01111 C 0.43984 -0.01852 0.43033 -0.0125 0.43697 -0.01829 C 0.43763 -0.01899 0.43854 -0.01922 0.43932 -0.01968 C 0.43984 -0.02084 0.44049 -0.02153 0.44101 -0.02269 C 0.44218 -0.02547 0.44427 -0.03149 0.44427 -0.03149 C 0.44453 -0.03287 0.44492 -0.03426 0.44505 -0.03565 C 0.44648 -0.04699 0.4457 -0.04792 0.44674 -0.06181 C 0.44687 -0.06482 0.44856 -0.06968 0.44908 -0.07199 C 0.44973 -0.07778 0.45 -0.08357 0.45078 -0.08936 L 0.45247 -0.10093 C 0.45208 -0.10533 0.45234 -0.10973 0.45156 -0.11412 C 0.45091 -0.11806 0.4483 -0.1257 0.4483 -0.1257 C 0.44804 -0.12801 0.44648 -0.13936 0.44583 -0.14005 L 0.44348 -0.14306 C 0.43958 -0.15695 0.44453 -0.13959 0.43932 -0.15602 C 0.4388 -0.15787 0.43815 -0.15996 0.43776 -0.16181 C 0.43737 -0.1632 0.43723 -0.16482 0.43697 -0.16621 C 0.43645 -0.16783 0.4358 -0.16922 0.43528 -0.17061 C 0.43372 -0.18125 0.43541 -0.17153 0.43281 -0.18218 C 0.43125 -0.18889 0.43242 -0.19028 0.42877 -0.19815 C 0.42734 -0.20093 0.42604 -0.20394 0.42473 -0.20672 C 0.42382 -0.2088 0.42317 -0.21088 0.42226 -0.2125 C 0.42044 -0.21621 0.41809 -0.21899 0.41653 -0.22269 C 0.41575 -0.22477 0.41484 -0.22662 0.41406 -0.22848 C 0.41354 -0.22986 0.41315 -0.23172 0.4125 -0.23287 C 0.41158 -0.23426 0.41028 -0.23473 0.40924 -0.23588 C 0.39635 -0.25 0.41627 -0.23033 0.40182 -0.24306 C 0.39895 -0.24561 0.39947 -0.24653 0.397 -0.25024 C 0.39296 -0.25649 0.39453 -0.25348 0.38958 -0.25764 C 0.38737 -0.25926 0.38502 -0.26065 0.38307 -0.26343 C 0.37968 -0.26806 0.37799 -0.27084 0.3733 -0.27338 C 0.37252 -0.27408 0.37174 -0.27477 0.37083 -0.275 C 0.36679 -0.27639 0.35807 -0.27732 0.35455 -0.27778 C 0.35208 -0.2794 0.34973 -0.28102 0.34726 -0.28218 C 0.34505 -0.28311 0.34283 -0.2838 0.34075 -0.28519 C 0.33984 -0.28565 0.33906 -0.28635 0.33828 -0.28658 C 0.33125 -0.2875 0.32408 -0.2875 0.31705 -0.28797 C 0.31328 -0.28889 0.3095 -0.29098 0.30559 -0.29098 C 0.27487 -0.29005 0.2763 -0.29028 0.25911 -0.28519 L 0.22981 -0.28658 C 0.22786 -0.28681 0.22604 -0.28727 0.22408 -0.28797 C 0.21054 -0.29283 0.23567 -0.28542 0.21835 -0.29098 C 0.21484 -0.2919 0.21132 -0.29283 0.20781 -0.29375 L 0.16302 -0.29098 C 0.16132 -0.29074 0.15976 -0.28982 0.15807 -0.28936 C 0.15507 -0.28889 0.15208 -0.28866 0.14908 -0.28797 C 0.1345 -0.28449 0.13385 -0.28334 0.11979 -0.2794 C 0.11757 -0.27871 0.11536 -0.27824 0.11328 -0.27778 L 0.07005 -0.2794 C 0.06862 -0.2794 0.06731 -0.28033 0.06588 -0.28079 C 0.06302 -0.28149 0.06002 -0.28172 0.05703 -0.28218 C 0.05612 -0.28264 0.05533 -0.28334 0.05455 -0.28357 C 0.05286 -0.28426 0.05117 -0.28426 0.0496 -0.28519 C 0.04843 -0.28565 0.04752 -0.28727 0.04635 -0.28797 C 0.04479 -0.28889 0.04309 -0.28889 0.04153 -0.28936 C 0.03528 -0.29306 0.04401 -0.2882 0.03255 -0.29236 C 0.02916 -0.29352 0.02604 -0.29561 0.02278 -0.29676 L 0.01862 -0.29815 C -0.03191 -0.2919 -0.01237 -0.29051 -0.04011 -0.29375 C -0.04441 -0.2963 -0.04063 -0.29445 -0.04662 -0.29676 C -0.04766 -0.29723 -0.0487 -0.29792 -0.04987 -0.29815 C -0.0612 -0.30116 -0.05873 -0.30093 -0.06446 -0.30093 L -0.08972 -0.29676 " pathEditMode="relative" ptsTypes="AAAAAAAAAAAAA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00CF-7FD5-43A9-A889-C9E9F63A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>
                <a:latin typeface="+mn-lt"/>
              </a:rPr>
              <a:t>RADIATION RISK IN PERSPECTIVE </a:t>
            </a:r>
            <a:br>
              <a:rPr lang="en-US" sz="3600" b="1" dirty="0">
                <a:latin typeface="+mn-lt"/>
              </a:rPr>
            </a:br>
            <a:r>
              <a:rPr lang="en-US" sz="3600" dirty="0">
                <a:latin typeface="+mn-lt"/>
              </a:rPr>
              <a:t>POSITION STATEMENT OF THE HEALTH PHYSICS SOCIETY</a:t>
            </a:r>
            <a:br>
              <a:rPr lang="en-US" sz="3600" b="1" dirty="0">
                <a:latin typeface="+mn-lt"/>
              </a:rPr>
            </a:br>
            <a:br>
              <a:rPr lang="en-US" sz="3600" b="1" dirty="0">
                <a:latin typeface="+mn-lt"/>
              </a:rPr>
            </a:br>
            <a:r>
              <a:rPr lang="en-US" sz="3200" b="1" dirty="0">
                <a:latin typeface="+mn-lt"/>
              </a:rPr>
              <a:t>http://hps.org/documents/risk_ps010-3.pdf</a:t>
            </a:r>
            <a:endParaRPr 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52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21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PHYSICS</vt:lpstr>
      <vt:lpstr>BIOLOGICAL RESPONSE?</vt:lpstr>
      <vt:lpstr>BIOLOGICAL RESPONSE?</vt:lpstr>
      <vt:lpstr>RADIATION RISK IN PERSPECTIVE  POSITION STATEMENT OF THE HEALTH PHYSICS SOCIETY  http://hps.org/documents/risk_ps010-3.pdf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HERTEL , NOLAN E</dc:creator>
  <cp:lastModifiedBy>Steve Baker</cp:lastModifiedBy>
  <cp:revision>15</cp:revision>
  <dcterms:created xsi:type="dcterms:W3CDTF">2018-09-20T13:41:08Z</dcterms:created>
  <dcterms:modified xsi:type="dcterms:W3CDTF">2018-10-01T14:41:14Z</dcterms:modified>
</cp:coreProperties>
</file>