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  <p:sldMasterId id="2147483659" r:id="rId2"/>
    <p:sldMasterId id="2147483660" r:id="rId3"/>
    <p:sldMasterId id="2147483915" r:id="rId4"/>
  </p:sldMasterIdLst>
  <p:notesMasterIdLst>
    <p:notesMasterId r:id="rId15"/>
  </p:notesMasterIdLst>
  <p:handoutMasterIdLst>
    <p:handoutMasterId r:id="rId16"/>
  </p:handoutMasterIdLst>
  <p:sldIdLst>
    <p:sldId id="256" r:id="rId5"/>
    <p:sldId id="408" r:id="rId6"/>
    <p:sldId id="260" r:id="rId7"/>
    <p:sldId id="352" r:id="rId8"/>
    <p:sldId id="415" r:id="rId9"/>
    <p:sldId id="411" r:id="rId10"/>
    <p:sldId id="413" r:id="rId11"/>
    <p:sldId id="341" r:id="rId12"/>
    <p:sldId id="432" r:id="rId13"/>
    <p:sldId id="353" r:id="rId14"/>
  </p:sldIdLst>
  <p:sldSz cx="9144000" cy="6858000" type="screen4x3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3127"/>
    <a:srgbClr val="4F8A10"/>
    <a:srgbClr val="C10435"/>
    <a:srgbClr val="9D9754"/>
    <a:srgbClr val="CCCCCC"/>
    <a:srgbClr val="D8BD00"/>
    <a:srgbClr val="E2002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5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079B0D-0ED6-4858-86B1-2E396553CF3F}" type="slidenum">
              <a:rPr lang="fr-FR" altLang="en-US"/>
              <a:pPr/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0654930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noProof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8050"/>
            <a:ext cx="5435600" cy="44688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1"/>
              <a:t>Cliquez pour modifier les styles du texte du masque</a:t>
            </a:r>
          </a:p>
          <a:p>
            <a:pPr lvl="1"/>
            <a:r>
              <a:rPr lang="en-GB" altLang="en-US" noProof="1"/>
              <a:t>Deuxième niveau</a:t>
            </a:r>
          </a:p>
          <a:p>
            <a:pPr lvl="2"/>
            <a:r>
              <a:rPr lang="en-GB" altLang="en-US" noProof="1"/>
              <a:t>Troisième niveau</a:t>
            </a:r>
          </a:p>
          <a:p>
            <a:pPr lvl="3"/>
            <a:r>
              <a:rPr lang="en-GB" altLang="en-US" noProof="1"/>
              <a:t>Quatrième niveau</a:t>
            </a:r>
          </a:p>
          <a:p>
            <a:pPr lvl="4"/>
            <a:r>
              <a:rPr lang="en-GB" altLang="en-US" noProof="1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noProof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noProof="1"/>
            </a:lvl1pPr>
          </a:lstStyle>
          <a:p>
            <a:fld id="{ED80661D-F706-4AD9-9C34-0F1B5972A4BF}" type="slidenum">
              <a:rPr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0996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225B08-1D86-471A-B799-27E10761BC50}" type="slidenum">
              <a:rPr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</a:endParaRPr>
          </a:p>
        </p:txBody>
      </p:sp>
      <p:sp>
        <p:nvSpPr>
          <p:cNvPr id="55300" name="Date Placeholder 1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201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F1A7A8-2769-4F88-862E-7C0BC4C07204}" type="slidenum">
              <a:rPr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2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2309A3-F4CB-44D7-AE25-2E16EEF6AD42}" type="slidenum">
              <a:rPr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9396" name="Date Placeholder 1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02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FFA610-E1C7-454C-BD37-B7FBE4C5DD11}" type="slidenum">
              <a:rPr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5963A5-F8D3-402C-B94C-A666CB2457E4}" type="slidenum">
              <a:rPr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5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D2A0EF6-97DA-4A36-9C1C-CCB7764D5DF4}" type="slidenum">
              <a:rPr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1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33024F-2754-4899-8761-345D6E83F92A}" type="slidenum">
              <a:rPr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7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hyperlink" Target="http://skillsdb/Knowledge_Management/Photo%20Library/Guestphotodetails.asp?PhotoID=139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1450" y="206375"/>
            <a:ext cx="8799513" cy="2536825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endParaRPr lang="en-GB" altLang="en-US"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49250" y="5562600"/>
            <a:ext cx="772795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en-GB" altLang="en-US" sz="1400" dirty="0">
                <a:solidFill>
                  <a:schemeClr val="bg1"/>
                </a:solidFill>
                <a:ea typeface="ヒラギノ角ゴ Pro W3" pitchFamily="16" charset="-128"/>
                <a:cs typeface="+mn-cs"/>
              </a:rPr>
              <a:t>Health Physics Division</a:t>
            </a:r>
          </a:p>
          <a:p>
            <a:pPr eaLnBrk="0" hangingPunct="0">
              <a:defRPr/>
            </a:pPr>
            <a:r>
              <a:rPr lang="fr-FR" altLang="en-US" sz="1400" dirty="0">
                <a:solidFill>
                  <a:schemeClr val="bg1"/>
                </a:solidFill>
                <a:ea typeface="ヒラギノ角ゴ Pro W3" pitchFamily="16" charset="-128"/>
                <a:cs typeface="+mn-cs"/>
              </a:rPr>
              <a:t>August 2018</a:t>
            </a:r>
            <a:endParaRPr lang="fr-FR" altLang="en-US" sz="1400" dirty="0">
              <a:ea typeface="ヒラギノ角ゴ Pro W3" pitchFamily="16" charset="-128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730500"/>
            <a:ext cx="91440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endParaRPr lang="en-GB" altLang="en-US"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76588" y="1435100"/>
            <a:ext cx="2844800" cy="366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GB" altLang="en-US">
                <a:ea typeface="ヒラギノ角ゴ Pro W3" pitchFamily="16" charset="-128"/>
                <a:cs typeface="+mn-cs"/>
              </a:rPr>
              <a:t>Insert a picture here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176588" y="206375"/>
            <a:ext cx="3810000" cy="41148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45000"/>
              </a:spcBef>
              <a:spcAft>
                <a:spcPct val="20000"/>
              </a:spcAft>
              <a:buClr>
                <a:schemeClr val="bg1"/>
              </a:buClr>
              <a:buSzPct val="85000"/>
              <a:buFont typeface="Wingdings" pitchFamily="2" charset="2"/>
              <a:buNone/>
              <a:defRPr/>
            </a:pPr>
            <a:endParaRPr lang="fr-FR" altLang="en-US" sz="1600">
              <a:solidFill>
                <a:schemeClr val="tx2"/>
              </a:solidFill>
              <a:cs typeface="+mn-cs"/>
            </a:endParaRPr>
          </a:p>
        </p:txBody>
      </p:sp>
      <p:pic>
        <p:nvPicPr>
          <p:cNvPr id="9" name="Picture 9" descr="N_ST_logV_C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59"/>
          <a:stretch>
            <a:fillRect/>
          </a:stretch>
        </p:blipFill>
        <p:spPr bwMode="auto">
          <a:xfrm>
            <a:off x="3490913" y="2743200"/>
            <a:ext cx="21669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Sub_SF_log_C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13" y="6311900"/>
            <a:ext cx="306228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8" descr="0139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r="-2614" b="19978"/>
          <a:stretch>
            <a:fillRect/>
          </a:stretch>
        </p:blipFill>
        <p:spPr bwMode="auto">
          <a:xfrm>
            <a:off x="4643438" y="201613"/>
            <a:ext cx="223837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4" descr="NUVIA Uk Container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2" b="4462"/>
          <a:stretch>
            <a:fillRect/>
          </a:stretch>
        </p:blipFill>
        <p:spPr bwMode="auto">
          <a:xfrm>
            <a:off x="6819900" y="203200"/>
            <a:ext cx="21399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Rig 3 MK1Enhanced Front View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81"/>
          <a:stretch>
            <a:fillRect/>
          </a:stretch>
        </p:blipFill>
        <p:spPr bwMode="auto">
          <a:xfrm>
            <a:off x="2327275" y="206375"/>
            <a:ext cx="232568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 descr="Andreeva Ba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96"/>
          <a:stretch>
            <a:fillRect/>
          </a:stretch>
        </p:blipFill>
        <p:spPr bwMode="auto">
          <a:xfrm>
            <a:off x="171450" y="206375"/>
            <a:ext cx="22796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74650" y="4337050"/>
            <a:ext cx="7727950" cy="466725"/>
          </a:xfrm>
        </p:spPr>
        <p:txBody>
          <a:bodyPr lIns="91440" tIns="0" rIns="91440" bIns="0"/>
          <a:lstStyle>
            <a:lvl1pPr>
              <a:defRPr/>
            </a:lvl1pPr>
          </a:lstStyle>
          <a:p>
            <a:pPr lvl="0"/>
            <a:r>
              <a:rPr lang="en-GB" altLang="en-US" noProof="0"/>
              <a:t>A New Approach to Internal Dosimetry</a:t>
            </a:r>
            <a:endParaRPr lang="en-GB" altLang="en-US" noProof="1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74650" y="4803775"/>
            <a:ext cx="7727950" cy="379413"/>
          </a:xfrm>
        </p:spPr>
        <p:txBody>
          <a:bodyPr lIns="91440" tIns="0" rIns="91440" bIns="0" anchor="ctr"/>
          <a:lstStyle>
            <a:lvl1pPr marL="0" indent="0" algn="ctr">
              <a:buFont typeface="Times" pitchFamily="18" charset="0"/>
              <a:buNone/>
              <a:defRPr/>
            </a:lvl1pPr>
          </a:lstStyle>
          <a:p>
            <a:pPr lvl="0"/>
            <a:r>
              <a:rPr lang="en-GB" altLang="en-US" noProof="0"/>
              <a:t>Richard Bull</a:t>
            </a:r>
            <a:endParaRPr lang="en-GB" altLang="en-US" noProof="1"/>
          </a:p>
        </p:txBody>
      </p:sp>
    </p:spTree>
    <p:extLst>
      <p:ext uri="{BB962C8B-B14F-4D97-AF65-F5344CB8AC3E}">
        <p14:creationId xmlns:p14="http://schemas.microsoft.com/office/powerpoint/2010/main" val="202592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BC6E3C0-F60F-4166-A25D-CE94E3EB7E77}" type="slidenum">
              <a:rPr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32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7675" y="203200"/>
            <a:ext cx="2219325" cy="584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700" y="203200"/>
            <a:ext cx="6505575" cy="584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0FC980-5A18-4202-940F-C549C03F52DF}" type="slidenum">
              <a:rPr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78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34DCA-4819-4754-9B96-A674DA9385F5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6DE0E-6A6C-4BCD-AD69-B5BF9BB9F71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3233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F2A09-F0D8-4885-8DFB-70AA560038FC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2E608-9B5B-4853-8ADD-89A5886AB14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5057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43C13-B8E5-461A-9B04-65CD869FDE3D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4F988-084E-4C90-84ED-26CB59B758D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356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0F8D7-84AA-42A6-A280-826CB9A6EFA3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7C52F-33AE-4919-B90F-FCA9E61089E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174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537A9-BFA2-46C9-AB61-05D0C33A6387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245B6-FE21-4D31-880F-DB0D01EBE0C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1573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2706B-9548-47A4-9C3F-6A123DDC6F2B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26323-E4E3-460C-A861-B72FC5D0425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88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13536-FEAB-44B1-B616-F6748D18A111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BA0C0-F8AB-4F99-A3F6-549E2ABB8CE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4290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61DB9-BB29-4237-A9BA-70BF7B8E8DCA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C1E92-70FD-4A3C-BE91-14B9DFCD562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796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June 2018</a:t>
            </a:r>
          </a:p>
        </p:txBody>
      </p:sp>
    </p:spTree>
    <p:extLst>
      <p:ext uri="{BB962C8B-B14F-4D97-AF65-F5344CB8AC3E}">
        <p14:creationId xmlns:p14="http://schemas.microsoft.com/office/powerpoint/2010/main" val="2150049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1D92-5180-475F-AAF2-C20FAD58784F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B2D88-5333-495D-A717-2BFDD7C32A0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0753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9BF7D-3108-4F9F-B5BC-D1D35EAEDCA9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12AC41-1F37-4F63-AFB2-121AA676DD6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0570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05D1B-5B9E-48CB-A5A0-290B63AD1456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DD00F-B3C8-4788-AA01-2E4AD38BAB5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6442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B4513-F2C2-4EDE-BA01-1772B168F87E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5BE8E-BDAC-4CB4-A5C1-07FEB3108B1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7454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AE492-DBCE-4C08-A280-75B901ED56AD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C8E3F-0D12-4FA3-BCE8-7B0BE819F5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5780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F29FA-C94C-466E-A3D2-82EBAB17056B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86BEC4-70AC-490E-8B80-6191AE34BE9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7631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A2756-BB90-4708-A614-B4BC94B2297C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1CE24-1D06-4087-B97F-EF5FEFFC4FC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3763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DC4B4-4C45-44FB-A3F6-E5CBCEF814CE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26593-8651-4195-A042-B10AC4BEC1E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7702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7C0DE-51D7-4C99-A4E8-7FAFFC54D337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205AF-3552-4DEF-BA54-62E44C3D8AD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64892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4090C-5D0A-497B-8DED-D8B14002A01D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35AD1-3CD7-46C1-B1F4-8C37760323A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319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AE28501-0C87-4A63-A9B0-BE58945663AF}" type="slidenum">
              <a:rPr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1464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CF61B-1951-4FF0-AFCB-CED563E0FD0E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5998B-D20B-48A9-9AA5-41F1859D63E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5441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14370-7045-4F9E-B7ED-84EE18425D3B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183C6-AB18-4D3C-BB71-899AC3CD71F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60204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AD1EE-E75D-49B6-9284-4DBEB1B7F053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784A4-27DB-4A7A-BEF5-EC969E127E8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90195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D82C4-67D5-46DF-A5A0-879FFE16BFBC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80676-B070-4A9D-8FAB-A5FC5EB0F51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71078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A5B0-CE9D-473B-BBD9-A686024DDBBC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B3AC4-92FF-422B-8415-EDA5B472F3E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99078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CC08-1DC6-4551-A083-95895743D804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C46743-76D6-4597-84FF-14F8B8BA4F7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04880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44717-7D20-4E2B-B131-5E026363C1E9}" type="datetime4">
              <a:rPr lang="en-US"/>
              <a:pPr>
                <a:defRPr/>
              </a:pPr>
              <a:t>September 29,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1D21D-2544-498B-86F1-9068A86B1DC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27826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D009-AF94-44AC-B3E0-E8B7CE349D70}" type="datetime4">
              <a:rPr lang="en-US"/>
              <a:pPr>
                <a:defRPr/>
              </a:pPr>
              <a:t>September 29,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886DD-CB05-40F9-9C39-26D9BCB99B1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99493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0449E-C20F-4567-BFFC-E2C6B899ACDE}" type="datetime4">
              <a:rPr lang="en-US"/>
              <a:pPr>
                <a:defRPr/>
              </a:pPr>
              <a:t>September 29,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74B5D-A398-4405-A479-A1218EFEF2C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7930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0C3EA-E0EB-44E1-90BD-6C35ECE5A5DB}" type="datetime4">
              <a:rPr lang="en-US"/>
              <a:pPr>
                <a:defRPr/>
              </a:pPr>
              <a:t>September 29, 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DB32D-0F51-4C77-9C95-4022D9CB161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184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700" y="1154113"/>
            <a:ext cx="4362450" cy="489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154113"/>
            <a:ext cx="4362450" cy="4891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A990CC-DDC4-4078-B555-C1230B47D7C7}" type="slidenum">
              <a:rPr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023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7927-CC6B-44D2-A136-8B7D538F99BE}" type="datetime4">
              <a:rPr lang="en-US"/>
              <a:pPr>
                <a:defRPr/>
              </a:pPr>
              <a:t>September 29, 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BF18B-DF2B-4F10-9A13-15E0658CECD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54799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60F43-7233-4BAF-8D61-C272C5ED84DB}" type="datetime4">
              <a:rPr lang="en-US"/>
              <a:pPr>
                <a:defRPr/>
              </a:pPr>
              <a:t>September 29, 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6FCCE2-6BDA-4267-B713-A17EC44E173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42068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147DD-7D54-458A-9CF6-44C4B67B8DA9}" type="datetime4">
              <a:rPr lang="en-US"/>
              <a:pPr>
                <a:defRPr/>
              </a:pPr>
              <a:t>September 29, 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2A535-ED58-4C3A-9400-88F0DFD07A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95929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C4672-55C9-4A00-B049-4A7DECE5B0F4}" type="datetime4">
              <a:rPr lang="en-US"/>
              <a:pPr>
                <a:defRPr/>
              </a:pPr>
              <a:t>September 29, 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42E81-E829-4933-ADCF-F0475230E82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90375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368F1-3481-4EDF-B225-1EC910679D5A}" type="datetime4">
              <a:rPr lang="en-US"/>
              <a:pPr>
                <a:defRPr/>
              </a:pPr>
              <a:t>September 29, 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301D7-A15F-447C-A3DC-B8ACCD996E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973592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63799-02E3-42DC-B7EA-2CB95D43088B}" type="datetime4">
              <a:rPr lang="en-US"/>
              <a:pPr>
                <a:defRPr/>
              </a:pPr>
              <a:t>September 29,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36DE8-FC2A-48EA-8563-DB7B31139AD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93118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BE920-3B10-42CF-8DE1-BFF9F84B6CDC}" type="datetime4">
              <a:rPr lang="en-US"/>
              <a:pPr>
                <a:defRPr/>
              </a:pPr>
              <a:t>September 29,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17EC2-3401-4E61-9FDC-F4FAB1E3E19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119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874752-964B-46FE-820B-97A2278DC004}" type="slidenum">
              <a:rPr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52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B148F52-7BEF-4AF1-83D9-0E132641E5A4}" type="slidenum">
              <a:rPr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69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87D604-B606-4FC3-A8B6-8E3CA3E7C639}" type="slidenum">
              <a:rPr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014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D76FEC-9E29-4120-99C0-C645014D51E8}" type="slidenum">
              <a:rPr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742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806BD1-9369-447A-B502-4DB8EB3D2B91}" type="slidenum">
              <a:rPr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97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725" y="203200"/>
            <a:ext cx="8605838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here to modify title</a:t>
            </a:r>
            <a:endParaRPr lang="en-GB" altLang="en-US" noProof="1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9700" y="1154113"/>
            <a:ext cx="887730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here to insert first bullet</a:t>
            </a:r>
            <a:endParaRPr lang="en-GB" altLang="en-US" noProof="1"/>
          </a:p>
          <a:p>
            <a:pPr lvl="1"/>
            <a:r>
              <a:rPr lang="en-GB" altLang="en-US"/>
              <a:t>Second bullet</a:t>
            </a:r>
            <a:endParaRPr lang="en-GB" altLang="en-US" noProof="1"/>
          </a:p>
          <a:p>
            <a:pPr lvl="2"/>
            <a:r>
              <a:rPr lang="en-GB" altLang="en-US"/>
              <a:t>Third bullet</a:t>
            </a:r>
            <a:endParaRPr lang="en-GB" altLang="en-US" noProof="1"/>
          </a:p>
          <a:p>
            <a:pPr lvl="3"/>
            <a:r>
              <a:rPr lang="en-GB" altLang="en-US"/>
              <a:t>Fourth bullet</a:t>
            </a:r>
            <a:endParaRPr lang="en-GB" altLang="en-US" noProof="1"/>
          </a:p>
          <a:p>
            <a:pPr lvl="4"/>
            <a:r>
              <a:rPr lang="en-GB" altLang="en-US"/>
              <a:t>Fifth bullet</a:t>
            </a:r>
            <a:endParaRPr lang="en-GB" altLang="en-US" noProof="1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06950" y="6457950"/>
            <a:ext cx="423863" cy="2047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800" noProof="1">
                <a:solidFill>
                  <a:schemeClr val="bg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GB" altLang="en-US"/>
              <a:t>HP March 2016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4575175" y="6467475"/>
            <a:ext cx="0" cy="204788"/>
          </a:xfrm>
          <a:prstGeom prst="line">
            <a:avLst/>
          </a:prstGeom>
          <a:noFill/>
          <a:ln w="12700">
            <a:solidFill>
              <a:srgbClr val="767A7C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eaLnBrk="0" hangingPunct="0">
              <a:defRPr/>
            </a:pPr>
            <a:endParaRPr lang="en-GB">
              <a:latin typeface="Arial" charset="0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993900" y="6457950"/>
            <a:ext cx="2460625" cy="214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GB" altLang="en-US" sz="900">
                <a:solidFill>
                  <a:schemeClr val="bg2"/>
                </a:solidFill>
                <a:cs typeface="+mn-cs"/>
              </a:rPr>
              <a:t>Health Physics December 2012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39700" y="6240463"/>
            <a:ext cx="8877300" cy="0"/>
          </a:xfrm>
          <a:prstGeom prst="line">
            <a:avLst/>
          </a:prstGeom>
          <a:noFill/>
          <a:ln w="12700">
            <a:solidFill>
              <a:srgbClr val="E20025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GB">
              <a:latin typeface="Arial" charset="0"/>
              <a:cs typeface="+mn-cs"/>
            </a:endParaRPr>
          </a:p>
        </p:txBody>
      </p:sp>
      <p:pic>
        <p:nvPicPr>
          <p:cNvPr id="69640" name="Picture 8" descr="N_logH_C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6311900"/>
            <a:ext cx="119856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1" name="Picture 9" descr="Sub_SF_log_CR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88" y="6410325"/>
            <a:ext cx="22780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 dirty="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4489"/>
        </a:buClr>
        <a:buFont typeface="Times" panose="02020603050405020304" pitchFamily="18" charset="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rgbClr val="004489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35000"/>
        </a:spcBef>
        <a:spcAft>
          <a:spcPct val="0"/>
        </a:spcAft>
        <a:buClr>
          <a:srgbClr val="004489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lr>
          <a:srgbClr val="004489"/>
        </a:buClr>
        <a:buFont typeface="Times" panose="02020603050405020304" pitchFamily="18" charset="0"/>
        <a:buChar char="•"/>
        <a:defRPr sz="11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4489"/>
        </a:buClr>
        <a:buFont typeface="Times" panose="02020603050405020304" pitchFamily="18" charset="0"/>
        <a:buChar char="•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4489"/>
        </a:buClr>
        <a:buFont typeface="Times" pitchFamily="18" charset="0"/>
        <a:buChar char="•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4489"/>
        </a:buClr>
        <a:buFont typeface="Times" pitchFamily="18" charset="0"/>
        <a:buChar char="•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4489"/>
        </a:buClr>
        <a:buFont typeface="Times" pitchFamily="18" charset="0"/>
        <a:buChar char="•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4489"/>
        </a:buClr>
        <a:buFont typeface="Times" pitchFamily="18" charset="0"/>
        <a:buChar char="•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3E24D30-53C9-4F91-9BDB-4C3D332B22DE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06BD5A-B58F-42B8-A697-23534567C12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2953970-43CF-491A-80E6-BAE5C07A75B3}" type="datetime4">
              <a:rPr lang="en-US" altLang="en-US"/>
              <a:pPr>
                <a:defRPr/>
              </a:pPr>
              <a:t>September 29, 2018</a:t>
            </a:fld>
            <a:endParaRPr lang="en-GB" altLang="en-US"/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3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B092C0-0CD6-4523-8C6D-9B3A4B0E0FEB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99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FEA3A35-A524-4A48-9EE3-CD73D380E70A}" type="datetime4">
              <a:rPr lang="en-US"/>
              <a:pPr>
                <a:defRPr/>
              </a:pPr>
              <a:t>September 29, 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793F2E5C-2403-4F34-8827-143CA4533469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Introduction to Internal Dosimetry</a:t>
            </a:r>
          </a:p>
        </p:txBody>
      </p:sp>
      <p:sp>
        <p:nvSpPr>
          <p:cNvPr id="54274" name="Rectangle 1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 Richard Bull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Uncertainties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Point estimates of intake and organ dose are relatively straightforward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However there are large uncertainties in measured quantities and model parameter values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Assign prior probability distributions to these quantities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Use a Bayesian method (WELMOS, Markov Chain MC) to produce posterior distributions of intake and dose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Provide the epidemiologists with calendar year organ doses </a:t>
            </a:r>
            <a:r>
              <a:rPr lang="en-GB"/>
              <a:t>and uncertainties.</a:t>
            </a:r>
            <a:endParaRPr lang="en-GB" dirty="0"/>
          </a:p>
          <a:p>
            <a:pPr>
              <a:defRPr/>
            </a:pPr>
            <a:endParaRPr lang="en-GB" dirty="0"/>
          </a:p>
          <a:p>
            <a:pPr marL="0" indent="0">
              <a:buFont typeface="Times" panose="02020603050405020304" pitchFamily="18" charset="0"/>
              <a:buNone/>
              <a:defRPr/>
            </a:pPr>
            <a:r>
              <a:rPr lang="en-GB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Internal dosimetry</a:t>
            </a:r>
          </a:p>
        </p:txBody>
      </p:sp>
      <p:sp>
        <p:nvSpPr>
          <p:cNvPr id="56322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0213"/>
            <a:ext cx="5127625" cy="4176712"/>
          </a:xfrm>
        </p:spPr>
        <p:txBody>
          <a:bodyPr lIns="0" tIns="0" rIns="0" bIns="0"/>
          <a:lstStyle/>
          <a:p>
            <a:pPr marL="381000" indent="-381000"/>
            <a:r>
              <a:rPr lang="en-US" altLang="de-DE"/>
              <a:t>Source is internal within body, due to</a:t>
            </a:r>
          </a:p>
          <a:p>
            <a:pPr marL="857250" lvl="1"/>
            <a:r>
              <a:rPr lang="de-DE" altLang="de-DE"/>
              <a:t>Ingestion</a:t>
            </a:r>
          </a:p>
          <a:p>
            <a:pPr marL="857250" lvl="1"/>
            <a:r>
              <a:rPr lang="de-DE" altLang="de-DE"/>
              <a:t>Injection (wound)</a:t>
            </a:r>
          </a:p>
          <a:p>
            <a:pPr marL="857250" lvl="1"/>
            <a:r>
              <a:rPr lang="de-DE" altLang="de-DE"/>
              <a:t>Absorption</a:t>
            </a:r>
          </a:p>
          <a:p>
            <a:pPr marL="857250" lvl="1"/>
            <a:r>
              <a:rPr lang="en-US" altLang="de-DE"/>
              <a:t>Inhalation</a:t>
            </a:r>
          </a:p>
          <a:p>
            <a:pPr marL="857250" lvl="1"/>
            <a:endParaRPr lang="en-US" altLang="de-DE"/>
          </a:p>
          <a:p>
            <a:pPr marL="381000" indent="-381000"/>
            <a:r>
              <a:rPr lang="en-US" altLang="de-DE"/>
              <a:t>Person is committed to receive </a:t>
            </a:r>
            <a:r>
              <a:rPr lang="de-DE" altLang="de-DE"/>
              <a:t>a </a:t>
            </a:r>
            <a:r>
              <a:rPr lang="en-US" altLang="de-DE"/>
              <a:t>dose for a</a:t>
            </a:r>
            <a:r>
              <a:rPr lang="de-DE" altLang="de-DE"/>
              <a:t>s long as material is within body</a:t>
            </a:r>
          </a:p>
          <a:p>
            <a:pPr marL="381000" indent="-381000"/>
            <a:endParaRPr lang="de-DE" altLang="de-DE" sz="1800"/>
          </a:p>
          <a:p>
            <a:pPr marL="381000" indent="-381000"/>
            <a:r>
              <a:rPr lang="de-DE" altLang="de-DE"/>
              <a:t>Cannot be measured directly</a:t>
            </a:r>
          </a:p>
        </p:txBody>
      </p:sp>
      <p:grpSp>
        <p:nvGrpSpPr>
          <p:cNvPr id="56323" name="Group 47"/>
          <p:cNvGrpSpPr>
            <a:grpSpLocks/>
          </p:cNvGrpSpPr>
          <p:nvPr/>
        </p:nvGrpSpPr>
        <p:grpSpPr bwMode="auto">
          <a:xfrm>
            <a:off x="6156325" y="549275"/>
            <a:ext cx="1906588" cy="5429250"/>
            <a:chOff x="3547" y="413"/>
            <a:chExt cx="1201" cy="3420"/>
          </a:xfrm>
        </p:grpSpPr>
        <p:sp>
          <p:nvSpPr>
            <p:cNvPr id="56352" name="Freeform 48"/>
            <p:cNvSpPr>
              <a:spLocks/>
            </p:cNvSpPr>
            <p:nvPr/>
          </p:nvSpPr>
          <p:spPr bwMode="auto">
            <a:xfrm>
              <a:off x="3547" y="413"/>
              <a:ext cx="1201" cy="3420"/>
            </a:xfrm>
            <a:custGeom>
              <a:avLst/>
              <a:gdLst>
                <a:gd name="T0" fmla="*/ 0 w 3602"/>
                <a:gd name="T1" fmla="*/ 0 h 10261"/>
                <a:gd name="T2" fmla="*/ 0 w 3602"/>
                <a:gd name="T3" fmla="*/ 0 h 10261"/>
                <a:gd name="T4" fmla="*/ 0 w 3602"/>
                <a:gd name="T5" fmla="*/ 0 h 10261"/>
                <a:gd name="T6" fmla="*/ 0 w 3602"/>
                <a:gd name="T7" fmla="*/ 0 h 10261"/>
                <a:gd name="T8" fmla="*/ 0 w 3602"/>
                <a:gd name="T9" fmla="*/ 0 h 10261"/>
                <a:gd name="T10" fmla="*/ 0 w 3602"/>
                <a:gd name="T11" fmla="*/ 0 h 10261"/>
                <a:gd name="T12" fmla="*/ 0 w 3602"/>
                <a:gd name="T13" fmla="*/ 0 h 10261"/>
                <a:gd name="T14" fmla="*/ 0 w 3602"/>
                <a:gd name="T15" fmla="*/ 0 h 10261"/>
                <a:gd name="T16" fmla="*/ 0 w 3602"/>
                <a:gd name="T17" fmla="*/ 0 h 10261"/>
                <a:gd name="T18" fmla="*/ 0 w 3602"/>
                <a:gd name="T19" fmla="*/ 0 h 10261"/>
                <a:gd name="T20" fmla="*/ 0 w 3602"/>
                <a:gd name="T21" fmla="*/ 0 h 10261"/>
                <a:gd name="T22" fmla="*/ 0 w 3602"/>
                <a:gd name="T23" fmla="*/ 0 h 10261"/>
                <a:gd name="T24" fmla="*/ 0 w 3602"/>
                <a:gd name="T25" fmla="*/ 0 h 10261"/>
                <a:gd name="T26" fmla="*/ 0 w 3602"/>
                <a:gd name="T27" fmla="*/ 0 h 10261"/>
                <a:gd name="T28" fmla="*/ 0 w 3602"/>
                <a:gd name="T29" fmla="*/ 0 h 10261"/>
                <a:gd name="T30" fmla="*/ 0 w 3602"/>
                <a:gd name="T31" fmla="*/ 0 h 10261"/>
                <a:gd name="T32" fmla="*/ 0 w 3602"/>
                <a:gd name="T33" fmla="*/ 0 h 10261"/>
                <a:gd name="T34" fmla="*/ 0 w 3602"/>
                <a:gd name="T35" fmla="*/ 0 h 10261"/>
                <a:gd name="T36" fmla="*/ 0 w 3602"/>
                <a:gd name="T37" fmla="*/ 0 h 10261"/>
                <a:gd name="T38" fmla="*/ 0 w 3602"/>
                <a:gd name="T39" fmla="*/ 0 h 10261"/>
                <a:gd name="T40" fmla="*/ 0 w 3602"/>
                <a:gd name="T41" fmla="*/ 0 h 10261"/>
                <a:gd name="T42" fmla="*/ 0 w 3602"/>
                <a:gd name="T43" fmla="*/ 0 h 10261"/>
                <a:gd name="T44" fmla="*/ 0 w 3602"/>
                <a:gd name="T45" fmla="*/ 0 h 10261"/>
                <a:gd name="T46" fmla="*/ 0 w 3602"/>
                <a:gd name="T47" fmla="*/ 0 h 10261"/>
                <a:gd name="T48" fmla="*/ 0 w 3602"/>
                <a:gd name="T49" fmla="*/ 0 h 10261"/>
                <a:gd name="T50" fmla="*/ 0 w 3602"/>
                <a:gd name="T51" fmla="*/ 0 h 10261"/>
                <a:gd name="T52" fmla="*/ 0 w 3602"/>
                <a:gd name="T53" fmla="*/ 0 h 10261"/>
                <a:gd name="T54" fmla="*/ 0 w 3602"/>
                <a:gd name="T55" fmla="*/ 0 h 10261"/>
                <a:gd name="T56" fmla="*/ 0 w 3602"/>
                <a:gd name="T57" fmla="*/ 0 h 10261"/>
                <a:gd name="T58" fmla="*/ 0 w 3602"/>
                <a:gd name="T59" fmla="*/ 0 h 10261"/>
                <a:gd name="T60" fmla="*/ 0 w 3602"/>
                <a:gd name="T61" fmla="*/ 0 h 10261"/>
                <a:gd name="T62" fmla="*/ 0 w 3602"/>
                <a:gd name="T63" fmla="*/ 0 h 10261"/>
                <a:gd name="T64" fmla="*/ 0 w 3602"/>
                <a:gd name="T65" fmla="*/ 0 h 10261"/>
                <a:gd name="T66" fmla="*/ 0 w 3602"/>
                <a:gd name="T67" fmla="*/ 0 h 10261"/>
                <a:gd name="T68" fmla="*/ 0 w 3602"/>
                <a:gd name="T69" fmla="*/ 0 h 10261"/>
                <a:gd name="T70" fmla="*/ 0 w 3602"/>
                <a:gd name="T71" fmla="*/ 0 h 10261"/>
                <a:gd name="T72" fmla="*/ 0 w 3602"/>
                <a:gd name="T73" fmla="*/ 0 h 10261"/>
                <a:gd name="T74" fmla="*/ 0 w 3602"/>
                <a:gd name="T75" fmla="*/ 0 h 10261"/>
                <a:gd name="T76" fmla="*/ 0 w 3602"/>
                <a:gd name="T77" fmla="*/ 0 h 10261"/>
                <a:gd name="T78" fmla="*/ 0 w 3602"/>
                <a:gd name="T79" fmla="*/ 0 h 10261"/>
                <a:gd name="T80" fmla="*/ 0 w 3602"/>
                <a:gd name="T81" fmla="*/ 0 h 10261"/>
                <a:gd name="T82" fmla="*/ 0 w 3602"/>
                <a:gd name="T83" fmla="*/ 0 h 10261"/>
                <a:gd name="T84" fmla="*/ 0 w 3602"/>
                <a:gd name="T85" fmla="*/ 0 h 10261"/>
                <a:gd name="T86" fmla="*/ 0 w 3602"/>
                <a:gd name="T87" fmla="*/ 0 h 10261"/>
                <a:gd name="T88" fmla="*/ 0 w 3602"/>
                <a:gd name="T89" fmla="*/ 0 h 10261"/>
                <a:gd name="T90" fmla="*/ 0 w 3602"/>
                <a:gd name="T91" fmla="*/ 0 h 10261"/>
                <a:gd name="T92" fmla="*/ 0 w 3602"/>
                <a:gd name="T93" fmla="*/ 0 h 10261"/>
                <a:gd name="T94" fmla="*/ 0 w 3602"/>
                <a:gd name="T95" fmla="*/ 0 h 10261"/>
                <a:gd name="T96" fmla="*/ 0 w 3602"/>
                <a:gd name="T97" fmla="*/ 0 h 10261"/>
                <a:gd name="T98" fmla="*/ 0 w 3602"/>
                <a:gd name="T99" fmla="*/ 0 h 10261"/>
                <a:gd name="T100" fmla="*/ 0 w 3602"/>
                <a:gd name="T101" fmla="*/ 0 h 10261"/>
                <a:gd name="T102" fmla="*/ 0 w 3602"/>
                <a:gd name="T103" fmla="*/ 0 h 10261"/>
                <a:gd name="T104" fmla="*/ 0 w 3602"/>
                <a:gd name="T105" fmla="*/ 0 h 10261"/>
                <a:gd name="T106" fmla="*/ 0 w 3602"/>
                <a:gd name="T107" fmla="*/ 0 h 10261"/>
                <a:gd name="T108" fmla="*/ 0 w 3602"/>
                <a:gd name="T109" fmla="*/ 0 h 10261"/>
                <a:gd name="T110" fmla="*/ 0 w 3602"/>
                <a:gd name="T111" fmla="*/ 0 h 10261"/>
                <a:gd name="T112" fmla="*/ 0 w 3602"/>
                <a:gd name="T113" fmla="*/ 0 h 10261"/>
                <a:gd name="T114" fmla="*/ 0 w 3602"/>
                <a:gd name="T115" fmla="*/ 0 h 10261"/>
                <a:gd name="T116" fmla="*/ 0 w 3602"/>
                <a:gd name="T117" fmla="*/ 0 h 10261"/>
                <a:gd name="T118" fmla="*/ 0 w 3602"/>
                <a:gd name="T119" fmla="*/ 0 h 10261"/>
                <a:gd name="T120" fmla="*/ 0 w 3602"/>
                <a:gd name="T121" fmla="*/ 0 h 1026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602"/>
                <a:gd name="T184" fmla="*/ 0 h 10261"/>
                <a:gd name="T185" fmla="*/ 3602 w 3602"/>
                <a:gd name="T186" fmla="*/ 10261 h 1026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602" h="10261">
                  <a:moveTo>
                    <a:pt x="1253" y="10261"/>
                  </a:moveTo>
                  <a:lnTo>
                    <a:pt x="1221" y="10242"/>
                  </a:lnTo>
                  <a:lnTo>
                    <a:pt x="1196" y="10225"/>
                  </a:lnTo>
                  <a:lnTo>
                    <a:pt x="1176" y="10207"/>
                  </a:lnTo>
                  <a:lnTo>
                    <a:pt x="1160" y="10191"/>
                  </a:lnTo>
                  <a:lnTo>
                    <a:pt x="1146" y="10171"/>
                  </a:lnTo>
                  <a:lnTo>
                    <a:pt x="1133" y="10147"/>
                  </a:lnTo>
                  <a:lnTo>
                    <a:pt x="1121" y="10118"/>
                  </a:lnTo>
                  <a:lnTo>
                    <a:pt x="1110" y="10084"/>
                  </a:lnTo>
                  <a:lnTo>
                    <a:pt x="1097" y="10084"/>
                  </a:lnTo>
                  <a:lnTo>
                    <a:pt x="1086" y="10084"/>
                  </a:lnTo>
                  <a:lnTo>
                    <a:pt x="1075" y="10084"/>
                  </a:lnTo>
                  <a:lnTo>
                    <a:pt x="1067" y="10084"/>
                  </a:lnTo>
                  <a:lnTo>
                    <a:pt x="1059" y="10084"/>
                  </a:lnTo>
                  <a:lnTo>
                    <a:pt x="1051" y="10084"/>
                  </a:lnTo>
                  <a:lnTo>
                    <a:pt x="1045" y="10084"/>
                  </a:lnTo>
                  <a:lnTo>
                    <a:pt x="1039" y="10084"/>
                  </a:lnTo>
                  <a:lnTo>
                    <a:pt x="1039" y="10080"/>
                  </a:lnTo>
                  <a:lnTo>
                    <a:pt x="1039" y="10074"/>
                  </a:lnTo>
                  <a:lnTo>
                    <a:pt x="1039" y="10068"/>
                  </a:lnTo>
                  <a:lnTo>
                    <a:pt x="1039" y="10065"/>
                  </a:lnTo>
                  <a:lnTo>
                    <a:pt x="1060" y="10047"/>
                  </a:lnTo>
                  <a:lnTo>
                    <a:pt x="1061" y="10037"/>
                  </a:lnTo>
                  <a:lnTo>
                    <a:pt x="1046" y="10030"/>
                  </a:lnTo>
                  <a:lnTo>
                    <a:pt x="1024" y="10027"/>
                  </a:lnTo>
                  <a:lnTo>
                    <a:pt x="995" y="10026"/>
                  </a:lnTo>
                  <a:lnTo>
                    <a:pt x="968" y="10027"/>
                  </a:lnTo>
                  <a:lnTo>
                    <a:pt x="944" y="10028"/>
                  </a:lnTo>
                  <a:lnTo>
                    <a:pt x="932" y="10030"/>
                  </a:lnTo>
                  <a:lnTo>
                    <a:pt x="932" y="10019"/>
                  </a:lnTo>
                  <a:lnTo>
                    <a:pt x="932" y="10014"/>
                  </a:lnTo>
                  <a:lnTo>
                    <a:pt x="932" y="10012"/>
                  </a:lnTo>
                  <a:lnTo>
                    <a:pt x="957" y="10006"/>
                  </a:lnTo>
                  <a:lnTo>
                    <a:pt x="978" y="10003"/>
                  </a:lnTo>
                  <a:lnTo>
                    <a:pt x="993" y="9999"/>
                  </a:lnTo>
                  <a:lnTo>
                    <a:pt x="1007" y="9996"/>
                  </a:lnTo>
                  <a:lnTo>
                    <a:pt x="1013" y="9989"/>
                  </a:lnTo>
                  <a:lnTo>
                    <a:pt x="1016" y="9979"/>
                  </a:lnTo>
                  <a:lnTo>
                    <a:pt x="1012" y="9963"/>
                  </a:lnTo>
                  <a:lnTo>
                    <a:pt x="1003" y="9941"/>
                  </a:lnTo>
                  <a:lnTo>
                    <a:pt x="981" y="9947"/>
                  </a:lnTo>
                  <a:lnTo>
                    <a:pt x="957" y="9954"/>
                  </a:lnTo>
                  <a:lnTo>
                    <a:pt x="930" y="9957"/>
                  </a:lnTo>
                  <a:lnTo>
                    <a:pt x="903" y="9962"/>
                  </a:lnTo>
                  <a:lnTo>
                    <a:pt x="873" y="9965"/>
                  </a:lnTo>
                  <a:lnTo>
                    <a:pt x="845" y="9965"/>
                  </a:lnTo>
                  <a:lnTo>
                    <a:pt x="815" y="9962"/>
                  </a:lnTo>
                  <a:lnTo>
                    <a:pt x="790" y="9958"/>
                  </a:lnTo>
                  <a:lnTo>
                    <a:pt x="790" y="9955"/>
                  </a:lnTo>
                  <a:lnTo>
                    <a:pt x="790" y="9950"/>
                  </a:lnTo>
                  <a:lnTo>
                    <a:pt x="790" y="9944"/>
                  </a:lnTo>
                  <a:lnTo>
                    <a:pt x="790" y="9941"/>
                  </a:lnTo>
                  <a:lnTo>
                    <a:pt x="807" y="9940"/>
                  </a:lnTo>
                  <a:lnTo>
                    <a:pt x="835" y="9938"/>
                  </a:lnTo>
                  <a:lnTo>
                    <a:pt x="867" y="9933"/>
                  </a:lnTo>
                  <a:lnTo>
                    <a:pt x="903" y="9927"/>
                  </a:lnTo>
                  <a:lnTo>
                    <a:pt x="936" y="9918"/>
                  </a:lnTo>
                  <a:lnTo>
                    <a:pt x="966" y="9909"/>
                  </a:lnTo>
                  <a:lnTo>
                    <a:pt x="990" y="9898"/>
                  </a:lnTo>
                  <a:lnTo>
                    <a:pt x="1003" y="9887"/>
                  </a:lnTo>
                  <a:lnTo>
                    <a:pt x="993" y="9882"/>
                  </a:lnTo>
                  <a:lnTo>
                    <a:pt x="980" y="9882"/>
                  </a:lnTo>
                  <a:lnTo>
                    <a:pt x="964" y="9884"/>
                  </a:lnTo>
                  <a:lnTo>
                    <a:pt x="947" y="9890"/>
                  </a:lnTo>
                  <a:lnTo>
                    <a:pt x="927" y="9893"/>
                  </a:lnTo>
                  <a:lnTo>
                    <a:pt x="909" y="9900"/>
                  </a:lnTo>
                  <a:lnTo>
                    <a:pt x="892" y="9903"/>
                  </a:lnTo>
                  <a:lnTo>
                    <a:pt x="878" y="9906"/>
                  </a:lnTo>
                  <a:lnTo>
                    <a:pt x="878" y="9898"/>
                  </a:lnTo>
                  <a:lnTo>
                    <a:pt x="878" y="9893"/>
                  </a:lnTo>
                  <a:lnTo>
                    <a:pt x="878" y="9890"/>
                  </a:lnTo>
                  <a:lnTo>
                    <a:pt x="878" y="9889"/>
                  </a:lnTo>
                  <a:lnTo>
                    <a:pt x="878" y="9887"/>
                  </a:lnTo>
                  <a:lnTo>
                    <a:pt x="900" y="9880"/>
                  </a:lnTo>
                  <a:lnTo>
                    <a:pt x="920" y="9876"/>
                  </a:lnTo>
                  <a:lnTo>
                    <a:pt x="935" y="9873"/>
                  </a:lnTo>
                  <a:lnTo>
                    <a:pt x="951" y="9869"/>
                  </a:lnTo>
                  <a:lnTo>
                    <a:pt x="965" y="9865"/>
                  </a:lnTo>
                  <a:lnTo>
                    <a:pt x="985" y="9862"/>
                  </a:lnTo>
                  <a:lnTo>
                    <a:pt x="1008" y="9857"/>
                  </a:lnTo>
                  <a:lnTo>
                    <a:pt x="1039" y="9852"/>
                  </a:lnTo>
                  <a:lnTo>
                    <a:pt x="1071" y="9801"/>
                  </a:lnTo>
                  <a:lnTo>
                    <a:pt x="1104" y="9749"/>
                  </a:lnTo>
                  <a:lnTo>
                    <a:pt x="1136" y="9694"/>
                  </a:lnTo>
                  <a:lnTo>
                    <a:pt x="1167" y="9636"/>
                  </a:lnTo>
                  <a:lnTo>
                    <a:pt x="1195" y="9577"/>
                  </a:lnTo>
                  <a:lnTo>
                    <a:pt x="1223" y="9519"/>
                  </a:lnTo>
                  <a:lnTo>
                    <a:pt x="1248" y="9462"/>
                  </a:lnTo>
                  <a:lnTo>
                    <a:pt x="1270" y="9408"/>
                  </a:lnTo>
                  <a:lnTo>
                    <a:pt x="1253" y="9408"/>
                  </a:lnTo>
                  <a:lnTo>
                    <a:pt x="1234" y="9409"/>
                  </a:lnTo>
                  <a:lnTo>
                    <a:pt x="1212" y="9411"/>
                  </a:lnTo>
                  <a:lnTo>
                    <a:pt x="1190" y="9414"/>
                  </a:lnTo>
                  <a:lnTo>
                    <a:pt x="1165" y="9414"/>
                  </a:lnTo>
                  <a:lnTo>
                    <a:pt x="1144" y="9414"/>
                  </a:lnTo>
                  <a:lnTo>
                    <a:pt x="1125" y="9411"/>
                  </a:lnTo>
                  <a:lnTo>
                    <a:pt x="1110" y="9408"/>
                  </a:lnTo>
                  <a:lnTo>
                    <a:pt x="1110" y="9407"/>
                  </a:lnTo>
                  <a:lnTo>
                    <a:pt x="1110" y="9405"/>
                  </a:lnTo>
                  <a:lnTo>
                    <a:pt x="1110" y="9399"/>
                  </a:lnTo>
                  <a:lnTo>
                    <a:pt x="1110" y="9389"/>
                  </a:lnTo>
                  <a:lnTo>
                    <a:pt x="1115" y="9388"/>
                  </a:lnTo>
                  <a:lnTo>
                    <a:pt x="1121" y="9388"/>
                  </a:lnTo>
                  <a:lnTo>
                    <a:pt x="1130" y="9387"/>
                  </a:lnTo>
                  <a:lnTo>
                    <a:pt x="1144" y="9387"/>
                  </a:lnTo>
                  <a:lnTo>
                    <a:pt x="1164" y="9383"/>
                  </a:lnTo>
                  <a:lnTo>
                    <a:pt x="1194" y="9381"/>
                  </a:lnTo>
                  <a:lnTo>
                    <a:pt x="1234" y="9377"/>
                  </a:lnTo>
                  <a:lnTo>
                    <a:pt x="1288" y="9372"/>
                  </a:lnTo>
                  <a:lnTo>
                    <a:pt x="1293" y="9365"/>
                  </a:lnTo>
                  <a:lnTo>
                    <a:pt x="1297" y="9360"/>
                  </a:lnTo>
                  <a:lnTo>
                    <a:pt x="1299" y="9356"/>
                  </a:lnTo>
                  <a:lnTo>
                    <a:pt x="1300" y="9354"/>
                  </a:lnTo>
                  <a:lnTo>
                    <a:pt x="1297" y="9346"/>
                  </a:lnTo>
                  <a:lnTo>
                    <a:pt x="1288" y="9337"/>
                  </a:lnTo>
                  <a:lnTo>
                    <a:pt x="1254" y="9337"/>
                  </a:lnTo>
                  <a:lnTo>
                    <a:pt x="1221" y="9339"/>
                  </a:lnTo>
                  <a:lnTo>
                    <a:pt x="1187" y="9342"/>
                  </a:lnTo>
                  <a:lnTo>
                    <a:pt x="1154" y="9345"/>
                  </a:lnTo>
                  <a:lnTo>
                    <a:pt x="1120" y="9348"/>
                  </a:lnTo>
                  <a:lnTo>
                    <a:pt x="1087" y="9350"/>
                  </a:lnTo>
                  <a:lnTo>
                    <a:pt x="1054" y="9353"/>
                  </a:lnTo>
                  <a:lnTo>
                    <a:pt x="1020" y="9354"/>
                  </a:lnTo>
                  <a:lnTo>
                    <a:pt x="1009" y="9343"/>
                  </a:lnTo>
                  <a:lnTo>
                    <a:pt x="1005" y="9338"/>
                  </a:lnTo>
                  <a:lnTo>
                    <a:pt x="1003" y="9337"/>
                  </a:lnTo>
                  <a:lnTo>
                    <a:pt x="1043" y="9329"/>
                  </a:lnTo>
                  <a:lnTo>
                    <a:pt x="1082" y="9322"/>
                  </a:lnTo>
                  <a:lnTo>
                    <a:pt x="1121" y="9316"/>
                  </a:lnTo>
                  <a:lnTo>
                    <a:pt x="1160" y="9310"/>
                  </a:lnTo>
                  <a:lnTo>
                    <a:pt x="1197" y="9302"/>
                  </a:lnTo>
                  <a:lnTo>
                    <a:pt x="1235" y="9295"/>
                  </a:lnTo>
                  <a:lnTo>
                    <a:pt x="1271" y="9289"/>
                  </a:lnTo>
                  <a:lnTo>
                    <a:pt x="1305" y="9283"/>
                  </a:lnTo>
                  <a:lnTo>
                    <a:pt x="1321" y="9251"/>
                  </a:lnTo>
                  <a:lnTo>
                    <a:pt x="1334" y="9212"/>
                  </a:lnTo>
                  <a:lnTo>
                    <a:pt x="1340" y="9166"/>
                  </a:lnTo>
                  <a:lnTo>
                    <a:pt x="1343" y="9117"/>
                  </a:lnTo>
                  <a:lnTo>
                    <a:pt x="1342" y="9067"/>
                  </a:lnTo>
                  <a:lnTo>
                    <a:pt x="1342" y="9017"/>
                  </a:lnTo>
                  <a:lnTo>
                    <a:pt x="1341" y="8969"/>
                  </a:lnTo>
                  <a:lnTo>
                    <a:pt x="1341" y="8927"/>
                  </a:lnTo>
                  <a:lnTo>
                    <a:pt x="1300" y="8727"/>
                  </a:lnTo>
                  <a:lnTo>
                    <a:pt x="1262" y="8528"/>
                  </a:lnTo>
                  <a:lnTo>
                    <a:pt x="1228" y="8330"/>
                  </a:lnTo>
                  <a:lnTo>
                    <a:pt x="1200" y="8134"/>
                  </a:lnTo>
                  <a:lnTo>
                    <a:pt x="1178" y="7934"/>
                  </a:lnTo>
                  <a:lnTo>
                    <a:pt x="1168" y="7734"/>
                  </a:lnTo>
                  <a:lnTo>
                    <a:pt x="1168" y="7531"/>
                  </a:lnTo>
                  <a:lnTo>
                    <a:pt x="1181" y="7327"/>
                  </a:lnTo>
                  <a:lnTo>
                    <a:pt x="1174" y="7286"/>
                  </a:lnTo>
                  <a:lnTo>
                    <a:pt x="1169" y="7246"/>
                  </a:lnTo>
                  <a:lnTo>
                    <a:pt x="1164" y="7205"/>
                  </a:lnTo>
                  <a:lnTo>
                    <a:pt x="1160" y="7166"/>
                  </a:lnTo>
                  <a:lnTo>
                    <a:pt x="1153" y="7126"/>
                  </a:lnTo>
                  <a:lnTo>
                    <a:pt x="1147" y="7086"/>
                  </a:lnTo>
                  <a:lnTo>
                    <a:pt x="1138" y="7046"/>
                  </a:lnTo>
                  <a:lnTo>
                    <a:pt x="1127" y="7007"/>
                  </a:lnTo>
                  <a:lnTo>
                    <a:pt x="1129" y="6879"/>
                  </a:lnTo>
                  <a:lnTo>
                    <a:pt x="1122" y="6763"/>
                  </a:lnTo>
                  <a:lnTo>
                    <a:pt x="1109" y="6652"/>
                  </a:lnTo>
                  <a:lnTo>
                    <a:pt x="1092" y="6548"/>
                  </a:lnTo>
                  <a:lnTo>
                    <a:pt x="1070" y="6444"/>
                  </a:lnTo>
                  <a:lnTo>
                    <a:pt x="1046" y="6341"/>
                  </a:lnTo>
                  <a:lnTo>
                    <a:pt x="1023" y="6231"/>
                  </a:lnTo>
                  <a:lnTo>
                    <a:pt x="1003" y="6117"/>
                  </a:lnTo>
                  <a:lnTo>
                    <a:pt x="957" y="5924"/>
                  </a:lnTo>
                  <a:lnTo>
                    <a:pt x="925" y="5732"/>
                  </a:lnTo>
                  <a:lnTo>
                    <a:pt x="908" y="5542"/>
                  </a:lnTo>
                  <a:lnTo>
                    <a:pt x="905" y="5352"/>
                  </a:lnTo>
                  <a:lnTo>
                    <a:pt x="914" y="5162"/>
                  </a:lnTo>
                  <a:lnTo>
                    <a:pt x="937" y="4972"/>
                  </a:lnTo>
                  <a:lnTo>
                    <a:pt x="973" y="4779"/>
                  </a:lnTo>
                  <a:lnTo>
                    <a:pt x="1020" y="4588"/>
                  </a:lnTo>
                  <a:lnTo>
                    <a:pt x="1051" y="4435"/>
                  </a:lnTo>
                  <a:lnTo>
                    <a:pt x="1078" y="4284"/>
                  </a:lnTo>
                  <a:lnTo>
                    <a:pt x="1098" y="4133"/>
                  </a:lnTo>
                  <a:lnTo>
                    <a:pt x="1111" y="3984"/>
                  </a:lnTo>
                  <a:lnTo>
                    <a:pt x="1114" y="3833"/>
                  </a:lnTo>
                  <a:lnTo>
                    <a:pt x="1108" y="3683"/>
                  </a:lnTo>
                  <a:lnTo>
                    <a:pt x="1088" y="3531"/>
                  </a:lnTo>
                  <a:lnTo>
                    <a:pt x="1056" y="3379"/>
                  </a:lnTo>
                  <a:lnTo>
                    <a:pt x="1052" y="3379"/>
                  </a:lnTo>
                  <a:lnTo>
                    <a:pt x="1047" y="3379"/>
                  </a:lnTo>
                  <a:lnTo>
                    <a:pt x="1041" y="3379"/>
                  </a:lnTo>
                  <a:lnTo>
                    <a:pt x="1039" y="3379"/>
                  </a:lnTo>
                  <a:lnTo>
                    <a:pt x="1030" y="3424"/>
                  </a:lnTo>
                  <a:lnTo>
                    <a:pt x="1023" y="3468"/>
                  </a:lnTo>
                  <a:lnTo>
                    <a:pt x="1014" y="3511"/>
                  </a:lnTo>
                  <a:lnTo>
                    <a:pt x="1005" y="3554"/>
                  </a:lnTo>
                  <a:lnTo>
                    <a:pt x="991" y="3595"/>
                  </a:lnTo>
                  <a:lnTo>
                    <a:pt x="975" y="3636"/>
                  </a:lnTo>
                  <a:lnTo>
                    <a:pt x="955" y="3677"/>
                  </a:lnTo>
                  <a:lnTo>
                    <a:pt x="932" y="3717"/>
                  </a:lnTo>
                  <a:lnTo>
                    <a:pt x="931" y="3741"/>
                  </a:lnTo>
                  <a:lnTo>
                    <a:pt x="928" y="3776"/>
                  </a:lnTo>
                  <a:lnTo>
                    <a:pt x="925" y="3816"/>
                  </a:lnTo>
                  <a:lnTo>
                    <a:pt x="922" y="3861"/>
                  </a:lnTo>
                  <a:lnTo>
                    <a:pt x="919" y="3905"/>
                  </a:lnTo>
                  <a:lnTo>
                    <a:pt x="916" y="3949"/>
                  </a:lnTo>
                  <a:lnTo>
                    <a:pt x="914" y="3987"/>
                  </a:lnTo>
                  <a:lnTo>
                    <a:pt x="914" y="4019"/>
                  </a:lnTo>
                  <a:lnTo>
                    <a:pt x="869" y="4144"/>
                  </a:lnTo>
                  <a:lnTo>
                    <a:pt x="822" y="4267"/>
                  </a:lnTo>
                  <a:lnTo>
                    <a:pt x="772" y="4389"/>
                  </a:lnTo>
                  <a:lnTo>
                    <a:pt x="727" y="4512"/>
                  </a:lnTo>
                  <a:lnTo>
                    <a:pt x="687" y="4636"/>
                  </a:lnTo>
                  <a:lnTo>
                    <a:pt x="658" y="4763"/>
                  </a:lnTo>
                  <a:lnTo>
                    <a:pt x="644" y="4895"/>
                  </a:lnTo>
                  <a:lnTo>
                    <a:pt x="647" y="5033"/>
                  </a:lnTo>
                  <a:lnTo>
                    <a:pt x="653" y="5118"/>
                  </a:lnTo>
                  <a:lnTo>
                    <a:pt x="662" y="5236"/>
                  </a:lnTo>
                  <a:lnTo>
                    <a:pt x="664" y="5369"/>
                  </a:lnTo>
                  <a:lnTo>
                    <a:pt x="662" y="5510"/>
                  </a:lnTo>
                  <a:lnTo>
                    <a:pt x="647" y="5642"/>
                  </a:lnTo>
                  <a:lnTo>
                    <a:pt x="619" y="5756"/>
                  </a:lnTo>
                  <a:lnTo>
                    <a:pt x="572" y="5834"/>
                  </a:lnTo>
                  <a:lnTo>
                    <a:pt x="505" y="5868"/>
                  </a:lnTo>
                  <a:lnTo>
                    <a:pt x="497" y="5875"/>
                  </a:lnTo>
                  <a:lnTo>
                    <a:pt x="493" y="5881"/>
                  </a:lnTo>
                  <a:lnTo>
                    <a:pt x="489" y="5888"/>
                  </a:lnTo>
                  <a:lnTo>
                    <a:pt x="488" y="5895"/>
                  </a:lnTo>
                  <a:lnTo>
                    <a:pt x="486" y="5902"/>
                  </a:lnTo>
                  <a:lnTo>
                    <a:pt x="486" y="5908"/>
                  </a:lnTo>
                  <a:lnTo>
                    <a:pt x="486" y="5915"/>
                  </a:lnTo>
                  <a:lnTo>
                    <a:pt x="486" y="5922"/>
                  </a:lnTo>
                  <a:lnTo>
                    <a:pt x="462" y="5931"/>
                  </a:lnTo>
                  <a:lnTo>
                    <a:pt x="443" y="5936"/>
                  </a:lnTo>
                  <a:lnTo>
                    <a:pt x="428" y="5937"/>
                  </a:lnTo>
                  <a:lnTo>
                    <a:pt x="416" y="5935"/>
                  </a:lnTo>
                  <a:lnTo>
                    <a:pt x="404" y="5930"/>
                  </a:lnTo>
                  <a:lnTo>
                    <a:pt x="393" y="5926"/>
                  </a:lnTo>
                  <a:lnTo>
                    <a:pt x="378" y="5922"/>
                  </a:lnTo>
                  <a:lnTo>
                    <a:pt x="362" y="5922"/>
                  </a:lnTo>
                  <a:lnTo>
                    <a:pt x="337" y="5929"/>
                  </a:lnTo>
                  <a:lnTo>
                    <a:pt x="316" y="5937"/>
                  </a:lnTo>
                  <a:lnTo>
                    <a:pt x="297" y="5945"/>
                  </a:lnTo>
                  <a:lnTo>
                    <a:pt x="281" y="5953"/>
                  </a:lnTo>
                  <a:lnTo>
                    <a:pt x="264" y="5958"/>
                  </a:lnTo>
                  <a:lnTo>
                    <a:pt x="246" y="5962"/>
                  </a:lnTo>
                  <a:lnTo>
                    <a:pt x="225" y="5962"/>
                  </a:lnTo>
                  <a:lnTo>
                    <a:pt x="202" y="5958"/>
                  </a:lnTo>
                  <a:lnTo>
                    <a:pt x="200" y="5951"/>
                  </a:lnTo>
                  <a:lnTo>
                    <a:pt x="198" y="5946"/>
                  </a:lnTo>
                  <a:lnTo>
                    <a:pt x="195" y="5942"/>
                  </a:lnTo>
                  <a:lnTo>
                    <a:pt x="193" y="5940"/>
                  </a:lnTo>
                  <a:lnTo>
                    <a:pt x="187" y="5932"/>
                  </a:lnTo>
                  <a:lnTo>
                    <a:pt x="184" y="5922"/>
                  </a:lnTo>
                  <a:lnTo>
                    <a:pt x="182" y="5922"/>
                  </a:lnTo>
                  <a:lnTo>
                    <a:pt x="178" y="5922"/>
                  </a:lnTo>
                  <a:lnTo>
                    <a:pt x="172" y="5922"/>
                  </a:lnTo>
                  <a:lnTo>
                    <a:pt x="166" y="5922"/>
                  </a:lnTo>
                  <a:lnTo>
                    <a:pt x="154" y="5922"/>
                  </a:lnTo>
                  <a:lnTo>
                    <a:pt x="149" y="5922"/>
                  </a:lnTo>
                  <a:lnTo>
                    <a:pt x="126" y="5878"/>
                  </a:lnTo>
                  <a:lnTo>
                    <a:pt x="110" y="5830"/>
                  </a:lnTo>
                  <a:lnTo>
                    <a:pt x="101" y="5779"/>
                  </a:lnTo>
                  <a:lnTo>
                    <a:pt x="97" y="5726"/>
                  </a:lnTo>
                  <a:lnTo>
                    <a:pt x="96" y="5672"/>
                  </a:lnTo>
                  <a:lnTo>
                    <a:pt x="100" y="5621"/>
                  </a:lnTo>
                  <a:lnTo>
                    <a:pt x="106" y="5573"/>
                  </a:lnTo>
                  <a:lnTo>
                    <a:pt x="113" y="5531"/>
                  </a:lnTo>
                  <a:lnTo>
                    <a:pt x="100" y="5531"/>
                  </a:lnTo>
                  <a:lnTo>
                    <a:pt x="89" y="5534"/>
                  </a:lnTo>
                  <a:lnTo>
                    <a:pt x="78" y="5536"/>
                  </a:lnTo>
                  <a:lnTo>
                    <a:pt x="68" y="5540"/>
                  </a:lnTo>
                  <a:lnTo>
                    <a:pt x="57" y="5542"/>
                  </a:lnTo>
                  <a:lnTo>
                    <a:pt x="47" y="5545"/>
                  </a:lnTo>
                  <a:lnTo>
                    <a:pt x="35" y="5547"/>
                  </a:lnTo>
                  <a:lnTo>
                    <a:pt x="24" y="5548"/>
                  </a:lnTo>
                  <a:lnTo>
                    <a:pt x="0" y="5475"/>
                  </a:lnTo>
                  <a:lnTo>
                    <a:pt x="9" y="5391"/>
                  </a:lnTo>
                  <a:lnTo>
                    <a:pt x="41" y="5301"/>
                  </a:lnTo>
                  <a:lnTo>
                    <a:pt x="90" y="5207"/>
                  </a:lnTo>
                  <a:lnTo>
                    <a:pt x="145" y="5112"/>
                  </a:lnTo>
                  <a:lnTo>
                    <a:pt x="203" y="5020"/>
                  </a:lnTo>
                  <a:lnTo>
                    <a:pt x="254" y="4933"/>
                  </a:lnTo>
                  <a:lnTo>
                    <a:pt x="291" y="4855"/>
                  </a:lnTo>
                  <a:lnTo>
                    <a:pt x="297" y="4754"/>
                  </a:lnTo>
                  <a:lnTo>
                    <a:pt x="306" y="4651"/>
                  </a:lnTo>
                  <a:lnTo>
                    <a:pt x="313" y="4546"/>
                  </a:lnTo>
                  <a:lnTo>
                    <a:pt x="323" y="4443"/>
                  </a:lnTo>
                  <a:lnTo>
                    <a:pt x="329" y="4337"/>
                  </a:lnTo>
                  <a:lnTo>
                    <a:pt x="337" y="4231"/>
                  </a:lnTo>
                  <a:lnTo>
                    <a:pt x="342" y="4125"/>
                  </a:lnTo>
                  <a:lnTo>
                    <a:pt x="344" y="4019"/>
                  </a:lnTo>
                  <a:lnTo>
                    <a:pt x="371" y="3909"/>
                  </a:lnTo>
                  <a:lnTo>
                    <a:pt x="403" y="3806"/>
                  </a:lnTo>
                  <a:lnTo>
                    <a:pt x="434" y="3705"/>
                  </a:lnTo>
                  <a:lnTo>
                    <a:pt x="462" y="3608"/>
                  </a:lnTo>
                  <a:lnTo>
                    <a:pt x="483" y="3508"/>
                  </a:lnTo>
                  <a:lnTo>
                    <a:pt x="496" y="3406"/>
                  </a:lnTo>
                  <a:lnTo>
                    <a:pt x="497" y="3298"/>
                  </a:lnTo>
                  <a:lnTo>
                    <a:pt x="486" y="3184"/>
                  </a:lnTo>
                  <a:lnTo>
                    <a:pt x="490" y="3080"/>
                  </a:lnTo>
                  <a:lnTo>
                    <a:pt x="502" y="2980"/>
                  </a:lnTo>
                  <a:lnTo>
                    <a:pt x="518" y="2885"/>
                  </a:lnTo>
                  <a:lnTo>
                    <a:pt x="539" y="2793"/>
                  </a:lnTo>
                  <a:lnTo>
                    <a:pt x="559" y="2698"/>
                  </a:lnTo>
                  <a:lnTo>
                    <a:pt x="576" y="2603"/>
                  </a:lnTo>
                  <a:lnTo>
                    <a:pt x="588" y="2505"/>
                  </a:lnTo>
                  <a:lnTo>
                    <a:pt x="593" y="2401"/>
                  </a:lnTo>
                  <a:lnTo>
                    <a:pt x="625" y="2213"/>
                  </a:lnTo>
                  <a:lnTo>
                    <a:pt x="691" y="2068"/>
                  </a:lnTo>
                  <a:lnTo>
                    <a:pt x="787" y="1956"/>
                  </a:lnTo>
                  <a:lnTo>
                    <a:pt x="906" y="1869"/>
                  </a:lnTo>
                  <a:lnTo>
                    <a:pt x="1043" y="1796"/>
                  </a:lnTo>
                  <a:lnTo>
                    <a:pt x="1191" y="1728"/>
                  </a:lnTo>
                  <a:lnTo>
                    <a:pt x="1346" y="1653"/>
                  </a:lnTo>
                  <a:lnTo>
                    <a:pt x="1502" y="1565"/>
                  </a:lnTo>
                  <a:lnTo>
                    <a:pt x="1507" y="1514"/>
                  </a:lnTo>
                  <a:lnTo>
                    <a:pt x="1513" y="1468"/>
                  </a:lnTo>
                  <a:lnTo>
                    <a:pt x="1515" y="1427"/>
                  </a:lnTo>
                  <a:lnTo>
                    <a:pt x="1516" y="1387"/>
                  </a:lnTo>
                  <a:lnTo>
                    <a:pt x="1512" y="1346"/>
                  </a:lnTo>
                  <a:lnTo>
                    <a:pt x="1503" y="1304"/>
                  </a:lnTo>
                  <a:lnTo>
                    <a:pt x="1488" y="1258"/>
                  </a:lnTo>
                  <a:lnTo>
                    <a:pt x="1466" y="1209"/>
                  </a:lnTo>
                  <a:lnTo>
                    <a:pt x="1380" y="1032"/>
                  </a:lnTo>
                  <a:lnTo>
                    <a:pt x="1309" y="840"/>
                  </a:lnTo>
                  <a:lnTo>
                    <a:pt x="1260" y="645"/>
                  </a:lnTo>
                  <a:lnTo>
                    <a:pt x="1245" y="458"/>
                  </a:lnTo>
                  <a:lnTo>
                    <a:pt x="1273" y="288"/>
                  </a:lnTo>
                  <a:lnTo>
                    <a:pt x="1357" y="149"/>
                  </a:lnTo>
                  <a:lnTo>
                    <a:pt x="1507" y="48"/>
                  </a:lnTo>
                  <a:lnTo>
                    <a:pt x="1733" y="0"/>
                  </a:lnTo>
                  <a:lnTo>
                    <a:pt x="1902" y="22"/>
                  </a:lnTo>
                  <a:lnTo>
                    <a:pt x="2039" y="75"/>
                  </a:lnTo>
                  <a:lnTo>
                    <a:pt x="2147" y="155"/>
                  </a:lnTo>
                  <a:lnTo>
                    <a:pt x="2231" y="260"/>
                  </a:lnTo>
                  <a:lnTo>
                    <a:pt x="2289" y="384"/>
                  </a:lnTo>
                  <a:lnTo>
                    <a:pt x="2328" y="528"/>
                  </a:lnTo>
                  <a:lnTo>
                    <a:pt x="2349" y="683"/>
                  </a:lnTo>
                  <a:lnTo>
                    <a:pt x="2356" y="854"/>
                  </a:lnTo>
                  <a:lnTo>
                    <a:pt x="2362" y="877"/>
                  </a:lnTo>
                  <a:lnTo>
                    <a:pt x="2359" y="919"/>
                  </a:lnTo>
                  <a:lnTo>
                    <a:pt x="2348" y="972"/>
                  </a:lnTo>
                  <a:lnTo>
                    <a:pt x="2333" y="1033"/>
                  </a:lnTo>
                  <a:lnTo>
                    <a:pt x="2316" y="1094"/>
                  </a:lnTo>
                  <a:lnTo>
                    <a:pt x="2300" y="1151"/>
                  </a:lnTo>
                  <a:lnTo>
                    <a:pt x="2289" y="1197"/>
                  </a:lnTo>
                  <a:lnTo>
                    <a:pt x="2285" y="1228"/>
                  </a:lnTo>
                  <a:lnTo>
                    <a:pt x="2275" y="1335"/>
                  </a:lnTo>
                  <a:lnTo>
                    <a:pt x="2287" y="1422"/>
                  </a:lnTo>
                  <a:lnTo>
                    <a:pt x="2319" y="1490"/>
                  </a:lnTo>
                  <a:lnTo>
                    <a:pt x="2368" y="1547"/>
                  </a:lnTo>
                  <a:lnTo>
                    <a:pt x="2432" y="1592"/>
                  </a:lnTo>
                  <a:lnTo>
                    <a:pt x="2508" y="1631"/>
                  </a:lnTo>
                  <a:lnTo>
                    <a:pt x="2596" y="1668"/>
                  </a:lnTo>
                  <a:lnTo>
                    <a:pt x="2694" y="1707"/>
                  </a:lnTo>
                  <a:lnTo>
                    <a:pt x="2733" y="1716"/>
                  </a:lnTo>
                  <a:lnTo>
                    <a:pt x="2776" y="1732"/>
                  </a:lnTo>
                  <a:lnTo>
                    <a:pt x="2819" y="1750"/>
                  </a:lnTo>
                  <a:lnTo>
                    <a:pt x="2863" y="1774"/>
                  </a:lnTo>
                  <a:lnTo>
                    <a:pt x="2906" y="1797"/>
                  </a:lnTo>
                  <a:lnTo>
                    <a:pt x="2949" y="1823"/>
                  </a:lnTo>
                  <a:lnTo>
                    <a:pt x="2991" y="1846"/>
                  </a:lnTo>
                  <a:lnTo>
                    <a:pt x="3033" y="1868"/>
                  </a:lnTo>
                  <a:lnTo>
                    <a:pt x="3040" y="1874"/>
                  </a:lnTo>
                  <a:lnTo>
                    <a:pt x="3051" y="1885"/>
                  </a:lnTo>
                  <a:lnTo>
                    <a:pt x="3063" y="1896"/>
                  </a:lnTo>
                  <a:lnTo>
                    <a:pt x="3078" y="1910"/>
                  </a:lnTo>
                  <a:lnTo>
                    <a:pt x="3093" y="1920"/>
                  </a:lnTo>
                  <a:lnTo>
                    <a:pt x="3109" y="1929"/>
                  </a:lnTo>
                  <a:lnTo>
                    <a:pt x="3123" y="1935"/>
                  </a:lnTo>
                  <a:lnTo>
                    <a:pt x="3139" y="1939"/>
                  </a:lnTo>
                  <a:lnTo>
                    <a:pt x="3139" y="1950"/>
                  </a:lnTo>
                  <a:lnTo>
                    <a:pt x="3142" y="1961"/>
                  </a:lnTo>
                  <a:lnTo>
                    <a:pt x="3146" y="1971"/>
                  </a:lnTo>
                  <a:lnTo>
                    <a:pt x="3152" y="1981"/>
                  </a:lnTo>
                  <a:lnTo>
                    <a:pt x="3158" y="1988"/>
                  </a:lnTo>
                  <a:lnTo>
                    <a:pt x="3168" y="1996"/>
                  </a:lnTo>
                  <a:lnTo>
                    <a:pt x="3179" y="2003"/>
                  </a:lnTo>
                  <a:lnTo>
                    <a:pt x="3192" y="2010"/>
                  </a:lnTo>
                  <a:lnTo>
                    <a:pt x="3266" y="2175"/>
                  </a:lnTo>
                  <a:lnTo>
                    <a:pt x="3317" y="2346"/>
                  </a:lnTo>
                  <a:lnTo>
                    <a:pt x="3349" y="2525"/>
                  </a:lnTo>
                  <a:lnTo>
                    <a:pt x="3370" y="2708"/>
                  </a:lnTo>
                  <a:lnTo>
                    <a:pt x="3378" y="2891"/>
                  </a:lnTo>
                  <a:lnTo>
                    <a:pt x="3381" y="3075"/>
                  </a:lnTo>
                  <a:lnTo>
                    <a:pt x="3383" y="3255"/>
                  </a:lnTo>
                  <a:lnTo>
                    <a:pt x="3389" y="3433"/>
                  </a:lnTo>
                  <a:lnTo>
                    <a:pt x="3410" y="3537"/>
                  </a:lnTo>
                  <a:lnTo>
                    <a:pt x="3435" y="3640"/>
                  </a:lnTo>
                  <a:lnTo>
                    <a:pt x="3461" y="3741"/>
                  </a:lnTo>
                  <a:lnTo>
                    <a:pt x="3488" y="3844"/>
                  </a:lnTo>
                  <a:lnTo>
                    <a:pt x="3510" y="3944"/>
                  </a:lnTo>
                  <a:lnTo>
                    <a:pt x="3530" y="4050"/>
                  </a:lnTo>
                  <a:lnTo>
                    <a:pt x="3542" y="4156"/>
                  </a:lnTo>
                  <a:lnTo>
                    <a:pt x="3548" y="4268"/>
                  </a:lnTo>
                  <a:lnTo>
                    <a:pt x="3541" y="4398"/>
                  </a:lnTo>
                  <a:lnTo>
                    <a:pt x="3538" y="4526"/>
                  </a:lnTo>
                  <a:lnTo>
                    <a:pt x="3538" y="4651"/>
                  </a:lnTo>
                  <a:lnTo>
                    <a:pt x="3542" y="4775"/>
                  </a:lnTo>
                  <a:lnTo>
                    <a:pt x="3548" y="4897"/>
                  </a:lnTo>
                  <a:lnTo>
                    <a:pt x="3561" y="5022"/>
                  </a:lnTo>
                  <a:lnTo>
                    <a:pt x="3578" y="5150"/>
                  </a:lnTo>
                  <a:lnTo>
                    <a:pt x="3602" y="5282"/>
                  </a:lnTo>
                  <a:lnTo>
                    <a:pt x="3590" y="5389"/>
                  </a:lnTo>
                  <a:lnTo>
                    <a:pt x="3561" y="5476"/>
                  </a:lnTo>
                  <a:lnTo>
                    <a:pt x="3515" y="5547"/>
                  </a:lnTo>
                  <a:lnTo>
                    <a:pt x="3461" y="5611"/>
                  </a:lnTo>
                  <a:lnTo>
                    <a:pt x="3400" y="5669"/>
                  </a:lnTo>
                  <a:lnTo>
                    <a:pt x="3338" y="5731"/>
                  </a:lnTo>
                  <a:lnTo>
                    <a:pt x="3279" y="5801"/>
                  </a:lnTo>
                  <a:lnTo>
                    <a:pt x="3228" y="5887"/>
                  </a:lnTo>
                  <a:lnTo>
                    <a:pt x="3180" y="5915"/>
                  </a:lnTo>
                  <a:lnTo>
                    <a:pt x="3157" y="5892"/>
                  </a:lnTo>
                  <a:lnTo>
                    <a:pt x="3151" y="5832"/>
                  </a:lnTo>
                  <a:lnTo>
                    <a:pt x="3159" y="5751"/>
                  </a:lnTo>
                  <a:lnTo>
                    <a:pt x="3173" y="5661"/>
                  </a:lnTo>
                  <a:lnTo>
                    <a:pt x="3190" y="5579"/>
                  </a:lnTo>
                  <a:lnTo>
                    <a:pt x="3203" y="5519"/>
                  </a:lnTo>
                  <a:lnTo>
                    <a:pt x="3211" y="5496"/>
                  </a:lnTo>
                  <a:lnTo>
                    <a:pt x="3174" y="5474"/>
                  </a:lnTo>
                  <a:lnTo>
                    <a:pt x="3160" y="5431"/>
                  </a:lnTo>
                  <a:lnTo>
                    <a:pt x="3160" y="5371"/>
                  </a:lnTo>
                  <a:lnTo>
                    <a:pt x="3174" y="5303"/>
                  </a:lnTo>
                  <a:lnTo>
                    <a:pt x="3192" y="5233"/>
                  </a:lnTo>
                  <a:lnTo>
                    <a:pt x="3214" y="5169"/>
                  </a:lnTo>
                  <a:lnTo>
                    <a:pt x="3233" y="5118"/>
                  </a:lnTo>
                  <a:lnTo>
                    <a:pt x="3246" y="5086"/>
                  </a:lnTo>
                  <a:lnTo>
                    <a:pt x="3247" y="5012"/>
                  </a:lnTo>
                  <a:lnTo>
                    <a:pt x="3244" y="4939"/>
                  </a:lnTo>
                  <a:lnTo>
                    <a:pt x="3233" y="4865"/>
                  </a:lnTo>
                  <a:lnTo>
                    <a:pt x="3218" y="4794"/>
                  </a:lnTo>
                  <a:lnTo>
                    <a:pt x="3200" y="4722"/>
                  </a:lnTo>
                  <a:lnTo>
                    <a:pt x="3180" y="4652"/>
                  </a:lnTo>
                  <a:lnTo>
                    <a:pt x="3159" y="4583"/>
                  </a:lnTo>
                  <a:lnTo>
                    <a:pt x="3139" y="4517"/>
                  </a:lnTo>
                  <a:lnTo>
                    <a:pt x="3109" y="4382"/>
                  </a:lnTo>
                  <a:lnTo>
                    <a:pt x="3088" y="4247"/>
                  </a:lnTo>
                  <a:lnTo>
                    <a:pt x="3071" y="4111"/>
                  </a:lnTo>
                  <a:lnTo>
                    <a:pt x="3058" y="3976"/>
                  </a:lnTo>
                  <a:lnTo>
                    <a:pt x="3044" y="3841"/>
                  </a:lnTo>
                  <a:lnTo>
                    <a:pt x="3028" y="3709"/>
                  </a:lnTo>
                  <a:lnTo>
                    <a:pt x="3007" y="3578"/>
                  </a:lnTo>
                  <a:lnTo>
                    <a:pt x="2979" y="3450"/>
                  </a:lnTo>
                  <a:lnTo>
                    <a:pt x="2964" y="3422"/>
                  </a:lnTo>
                  <a:lnTo>
                    <a:pt x="2952" y="3394"/>
                  </a:lnTo>
                  <a:lnTo>
                    <a:pt x="2938" y="3364"/>
                  </a:lnTo>
                  <a:lnTo>
                    <a:pt x="2927" y="3335"/>
                  </a:lnTo>
                  <a:lnTo>
                    <a:pt x="2915" y="3304"/>
                  </a:lnTo>
                  <a:lnTo>
                    <a:pt x="2905" y="3275"/>
                  </a:lnTo>
                  <a:lnTo>
                    <a:pt x="2896" y="3245"/>
                  </a:lnTo>
                  <a:lnTo>
                    <a:pt x="2890" y="3219"/>
                  </a:lnTo>
                  <a:lnTo>
                    <a:pt x="2868" y="3363"/>
                  </a:lnTo>
                  <a:lnTo>
                    <a:pt x="2846" y="3504"/>
                  </a:lnTo>
                  <a:lnTo>
                    <a:pt x="2826" y="3641"/>
                  </a:lnTo>
                  <a:lnTo>
                    <a:pt x="2814" y="3779"/>
                  </a:lnTo>
                  <a:lnTo>
                    <a:pt x="2808" y="3915"/>
                  </a:lnTo>
                  <a:lnTo>
                    <a:pt x="2814" y="4053"/>
                  </a:lnTo>
                  <a:lnTo>
                    <a:pt x="2834" y="4194"/>
                  </a:lnTo>
                  <a:lnTo>
                    <a:pt x="2872" y="4339"/>
                  </a:lnTo>
                  <a:lnTo>
                    <a:pt x="2877" y="4419"/>
                  </a:lnTo>
                  <a:lnTo>
                    <a:pt x="2883" y="4504"/>
                  </a:lnTo>
                  <a:lnTo>
                    <a:pt x="2889" y="4588"/>
                  </a:lnTo>
                  <a:lnTo>
                    <a:pt x="2899" y="4674"/>
                  </a:lnTo>
                  <a:lnTo>
                    <a:pt x="2910" y="4757"/>
                  </a:lnTo>
                  <a:lnTo>
                    <a:pt x="2927" y="4841"/>
                  </a:lnTo>
                  <a:lnTo>
                    <a:pt x="2949" y="4920"/>
                  </a:lnTo>
                  <a:lnTo>
                    <a:pt x="2979" y="4998"/>
                  </a:lnTo>
                  <a:lnTo>
                    <a:pt x="2987" y="5052"/>
                  </a:lnTo>
                  <a:lnTo>
                    <a:pt x="3004" y="5141"/>
                  </a:lnTo>
                  <a:lnTo>
                    <a:pt x="3022" y="5254"/>
                  </a:lnTo>
                  <a:lnTo>
                    <a:pt x="3039" y="5379"/>
                  </a:lnTo>
                  <a:lnTo>
                    <a:pt x="3051" y="5503"/>
                  </a:lnTo>
                  <a:lnTo>
                    <a:pt x="3056" y="5617"/>
                  </a:lnTo>
                  <a:lnTo>
                    <a:pt x="3050" y="5707"/>
                  </a:lnTo>
                  <a:lnTo>
                    <a:pt x="3033" y="5762"/>
                  </a:lnTo>
                  <a:lnTo>
                    <a:pt x="3023" y="5956"/>
                  </a:lnTo>
                  <a:lnTo>
                    <a:pt x="2998" y="6151"/>
                  </a:lnTo>
                  <a:lnTo>
                    <a:pt x="2964" y="6348"/>
                  </a:lnTo>
                  <a:lnTo>
                    <a:pt x="2927" y="6547"/>
                  </a:lnTo>
                  <a:lnTo>
                    <a:pt x="2889" y="6745"/>
                  </a:lnTo>
                  <a:lnTo>
                    <a:pt x="2860" y="6944"/>
                  </a:lnTo>
                  <a:lnTo>
                    <a:pt x="2839" y="7144"/>
                  </a:lnTo>
                  <a:lnTo>
                    <a:pt x="2836" y="7345"/>
                  </a:lnTo>
                  <a:lnTo>
                    <a:pt x="2866" y="7403"/>
                  </a:lnTo>
                  <a:lnTo>
                    <a:pt x="2890" y="7471"/>
                  </a:lnTo>
                  <a:lnTo>
                    <a:pt x="2909" y="7545"/>
                  </a:lnTo>
                  <a:lnTo>
                    <a:pt x="2925" y="7625"/>
                  </a:lnTo>
                  <a:lnTo>
                    <a:pt x="2936" y="7704"/>
                  </a:lnTo>
                  <a:lnTo>
                    <a:pt x="2945" y="7784"/>
                  </a:lnTo>
                  <a:lnTo>
                    <a:pt x="2953" y="7859"/>
                  </a:lnTo>
                  <a:lnTo>
                    <a:pt x="2961" y="7931"/>
                  </a:lnTo>
                  <a:lnTo>
                    <a:pt x="2931" y="8110"/>
                  </a:lnTo>
                  <a:lnTo>
                    <a:pt x="2899" y="8291"/>
                  </a:lnTo>
                  <a:lnTo>
                    <a:pt x="2868" y="8471"/>
                  </a:lnTo>
                  <a:lnTo>
                    <a:pt x="2845" y="8654"/>
                  </a:lnTo>
                  <a:lnTo>
                    <a:pt x="2830" y="8834"/>
                  </a:lnTo>
                  <a:lnTo>
                    <a:pt x="2830" y="9018"/>
                  </a:lnTo>
                  <a:lnTo>
                    <a:pt x="2848" y="9202"/>
                  </a:lnTo>
                  <a:lnTo>
                    <a:pt x="2890" y="9389"/>
                  </a:lnTo>
                  <a:lnTo>
                    <a:pt x="2915" y="9389"/>
                  </a:lnTo>
                  <a:lnTo>
                    <a:pt x="2941" y="9389"/>
                  </a:lnTo>
                  <a:lnTo>
                    <a:pt x="2964" y="9389"/>
                  </a:lnTo>
                  <a:lnTo>
                    <a:pt x="2987" y="9389"/>
                  </a:lnTo>
                  <a:lnTo>
                    <a:pt x="3009" y="9389"/>
                  </a:lnTo>
                  <a:lnTo>
                    <a:pt x="3034" y="9389"/>
                  </a:lnTo>
                  <a:lnTo>
                    <a:pt x="3058" y="9389"/>
                  </a:lnTo>
                  <a:lnTo>
                    <a:pt x="3085" y="9389"/>
                  </a:lnTo>
                  <a:lnTo>
                    <a:pt x="3085" y="9392"/>
                  </a:lnTo>
                  <a:lnTo>
                    <a:pt x="3085" y="9398"/>
                  </a:lnTo>
                  <a:lnTo>
                    <a:pt x="3085" y="9404"/>
                  </a:lnTo>
                  <a:lnTo>
                    <a:pt x="3085" y="9408"/>
                  </a:lnTo>
                  <a:lnTo>
                    <a:pt x="3063" y="9408"/>
                  </a:lnTo>
                  <a:lnTo>
                    <a:pt x="3042" y="9408"/>
                  </a:lnTo>
                  <a:lnTo>
                    <a:pt x="3020" y="9408"/>
                  </a:lnTo>
                  <a:lnTo>
                    <a:pt x="2998" y="9409"/>
                  </a:lnTo>
                  <a:lnTo>
                    <a:pt x="2976" y="9410"/>
                  </a:lnTo>
                  <a:lnTo>
                    <a:pt x="2958" y="9414"/>
                  </a:lnTo>
                  <a:lnTo>
                    <a:pt x="2939" y="9418"/>
                  </a:lnTo>
                  <a:lnTo>
                    <a:pt x="2926" y="9425"/>
                  </a:lnTo>
                  <a:lnTo>
                    <a:pt x="2926" y="9435"/>
                  </a:lnTo>
                  <a:lnTo>
                    <a:pt x="2926" y="9441"/>
                  </a:lnTo>
                  <a:lnTo>
                    <a:pt x="2926" y="9442"/>
                  </a:lnTo>
                  <a:lnTo>
                    <a:pt x="2926" y="9443"/>
                  </a:lnTo>
                  <a:lnTo>
                    <a:pt x="2965" y="9442"/>
                  </a:lnTo>
                  <a:lnTo>
                    <a:pt x="3008" y="9442"/>
                  </a:lnTo>
                  <a:lnTo>
                    <a:pt x="3050" y="9441"/>
                  </a:lnTo>
                  <a:lnTo>
                    <a:pt x="3094" y="9441"/>
                  </a:lnTo>
                  <a:lnTo>
                    <a:pt x="3137" y="9437"/>
                  </a:lnTo>
                  <a:lnTo>
                    <a:pt x="3180" y="9435"/>
                  </a:lnTo>
                  <a:lnTo>
                    <a:pt x="3222" y="9430"/>
                  </a:lnTo>
                  <a:lnTo>
                    <a:pt x="3263" y="9425"/>
                  </a:lnTo>
                  <a:lnTo>
                    <a:pt x="3273" y="9427"/>
                  </a:lnTo>
                  <a:lnTo>
                    <a:pt x="3279" y="9434"/>
                  </a:lnTo>
                  <a:lnTo>
                    <a:pt x="3281" y="9440"/>
                  </a:lnTo>
                  <a:lnTo>
                    <a:pt x="3282" y="9443"/>
                  </a:lnTo>
                  <a:lnTo>
                    <a:pt x="3263" y="9454"/>
                  </a:lnTo>
                  <a:lnTo>
                    <a:pt x="3228" y="9463"/>
                  </a:lnTo>
                  <a:lnTo>
                    <a:pt x="3180" y="9469"/>
                  </a:lnTo>
                  <a:lnTo>
                    <a:pt x="3127" y="9474"/>
                  </a:lnTo>
                  <a:lnTo>
                    <a:pt x="3072" y="9476"/>
                  </a:lnTo>
                  <a:lnTo>
                    <a:pt x="3023" y="9478"/>
                  </a:lnTo>
                  <a:lnTo>
                    <a:pt x="2984" y="9478"/>
                  </a:lnTo>
                  <a:lnTo>
                    <a:pt x="2961" y="9479"/>
                  </a:lnTo>
                  <a:lnTo>
                    <a:pt x="2977" y="9535"/>
                  </a:lnTo>
                  <a:lnTo>
                    <a:pt x="3012" y="9588"/>
                  </a:lnTo>
                  <a:lnTo>
                    <a:pt x="3055" y="9638"/>
                  </a:lnTo>
                  <a:lnTo>
                    <a:pt x="3101" y="9691"/>
                  </a:lnTo>
                  <a:lnTo>
                    <a:pt x="3142" y="9746"/>
                  </a:lnTo>
                  <a:lnTo>
                    <a:pt x="3174" y="9808"/>
                  </a:lnTo>
                  <a:lnTo>
                    <a:pt x="3186" y="9878"/>
                  </a:lnTo>
                  <a:lnTo>
                    <a:pt x="3175" y="9958"/>
                  </a:lnTo>
                  <a:lnTo>
                    <a:pt x="3173" y="10020"/>
                  </a:lnTo>
                  <a:lnTo>
                    <a:pt x="3168" y="10074"/>
                  </a:lnTo>
                  <a:lnTo>
                    <a:pt x="3157" y="10118"/>
                  </a:lnTo>
                  <a:lnTo>
                    <a:pt x="3138" y="10153"/>
                  </a:lnTo>
                  <a:lnTo>
                    <a:pt x="3109" y="10178"/>
                  </a:lnTo>
                  <a:lnTo>
                    <a:pt x="3068" y="10193"/>
                  </a:lnTo>
                  <a:lnTo>
                    <a:pt x="3013" y="10196"/>
                  </a:lnTo>
                  <a:lnTo>
                    <a:pt x="2943" y="10190"/>
                  </a:lnTo>
                  <a:lnTo>
                    <a:pt x="2949" y="10183"/>
                  </a:lnTo>
                  <a:lnTo>
                    <a:pt x="2955" y="10178"/>
                  </a:lnTo>
                  <a:lnTo>
                    <a:pt x="2963" y="10174"/>
                  </a:lnTo>
                  <a:lnTo>
                    <a:pt x="2970" y="10173"/>
                  </a:lnTo>
                  <a:lnTo>
                    <a:pt x="2976" y="10172"/>
                  </a:lnTo>
                  <a:lnTo>
                    <a:pt x="2982" y="10172"/>
                  </a:lnTo>
                  <a:lnTo>
                    <a:pt x="2990" y="10172"/>
                  </a:lnTo>
                  <a:lnTo>
                    <a:pt x="2997" y="10172"/>
                  </a:lnTo>
                  <a:lnTo>
                    <a:pt x="2997" y="10161"/>
                  </a:lnTo>
                  <a:lnTo>
                    <a:pt x="2997" y="10153"/>
                  </a:lnTo>
                  <a:lnTo>
                    <a:pt x="2997" y="10146"/>
                  </a:lnTo>
                  <a:lnTo>
                    <a:pt x="2997" y="10136"/>
                  </a:lnTo>
                  <a:lnTo>
                    <a:pt x="2979" y="10136"/>
                  </a:lnTo>
                  <a:lnTo>
                    <a:pt x="2957" y="10140"/>
                  </a:lnTo>
                  <a:lnTo>
                    <a:pt x="2930" y="10144"/>
                  </a:lnTo>
                  <a:lnTo>
                    <a:pt x="2905" y="10149"/>
                  </a:lnTo>
                  <a:lnTo>
                    <a:pt x="2880" y="10151"/>
                  </a:lnTo>
                  <a:lnTo>
                    <a:pt x="2863" y="10150"/>
                  </a:lnTo>
                  <a:lnTo>
                    <a:pt x="2853" y="10145"/>
                  </a:lnTo>
                  <a:lnTo>
                    <a:pt x="2855" y="10136"/>
                  </a:lnTo>
                  <a:lnTo>
                    <a:pt x="2861" y="10129"/>
                  </a:lnTo>
                  <a:lnTo>
                    <a:pt x="2869" y="10125"/>
                  </a:lnTo>
                  <a:lnTo>
                    <a:pt x="2878" y="10122"/>
                  </a:lnTo>
                  <a:lnTo>
                    <a:pt x="2889" y="10120"/>
                  </a:lnTo>
                  <a:lnTo>
                    <a:pt x="2899" y="10119"/>
                  </a:lnTo>
                  <a:lnTo>
                    <a:pt x="2909" y="10119"/>
                  </a:lnTo>
                  <a:lnTo>
                    <a:pt x="2917" y="10119"/>
                  </a:lnTo>
                  <a:lnTo>
                    <a:pt x="2926" y="10119"/>
                  </a:lnTo>
                  <a:lnTo>
                    <a:pt x="2910" y="10106"/>
                  </a:lnTo>
                  <a:lnTo>
                    <a:pt x="2869" y="10070"/>
                  </a:lnTo>
                  <a:lnTo>
                    <a:pt x="2810" y="10019"/>
                  </a:lnTo>
                  <a:lnTo>
                    <a:pt x="2743" y="9961"/>
                  </a:lnTo>
                  <a:lnTo>
                    <a:pt x="2673" y="9898"/>
                  </a:lnTo>
                  <a:lnTo>
                    <a:pt x="2609" y="9841"/>
                  </a:lnTo>
                  <a:lnTo>
                    <a:pt x="2560" y="9793"/>
                  </a:lnTo>
                  <a:lnTo>
                    <a:pt x="2534" y="9763"/>
                  </a:lnTo>
                  <a:lnTo>
                    <a:pt x="2527" y="9763"/>
                  </a:lnTo>
                  <a:lnTo>
                    <a:pt x="2519" y="9763"/>
                  </a:lnTo>
                  <a:lnTo>
                    <a:pt x="2513" y="9763"/>
                  </a:lnTo>
                  <a:lnTo>
                    <a:pt x="2507" y="9763"/>
                  </a:lnTo>
                  <a:lnTo>
                    <a:pt x="2500" y="9763"/>
                  </a:lnTo>
                  <a:lnTo>
                    <a:pt x="2492" y="9763"/>
                  </a:lnTo>
                  <a:lnTo>
                    <a:pt x="2486" y="9763"/>
                  </a:lnTo>
                  <a:lnTo>
                    <a:pt x="2480" y="9763"/>
                  </a:lnTo>
                  <a:lnTo>
                    <a:pt x="2480" y="9762"/>
                  </a:lnTo>
                  <a:lnTo>
                    <a:pt x="2480" y="9761"/>
                  </a:lnTo>
                  <a:lnTo>
                    <a:pt x="2480" y="9755"/>
                  </a:lnTo>
                  <a:lnTo>
                    <a:pt x="2480" y="9745"/>
                  </a:lnTo>
                  <a:lnTo>
                    <a:pt x="2483" y="9741"/>
                  </a:lnTo>
                  <a:lnTo>
                    <a:pt x="2491" y="9736"/>
                  </a:lnTo>
                  <a:lnTo>
                    <a:pt x="2495" y="9733"/>
                  </a:lnTo>
                  <a:lnTo>
                    <a:pt x="2502" y="9730"/>
                  </a:lnTo>
                  <a:lnTo>
                    <a:pt x="2508" y="9728"/>
                  </a:lnTo>
                  <a:lnTo>
                    <a:pt x="2516" y="9728"/>
                  </a:lnTo>
                  <a:lnTo>
                    <a:pt x="2500" y="9721"/>
                  </a:lnTo>
                  <a:lnTo>
                    <a:pt x="2483" y="9717"/>
                  </a:lnTo>
                  <a:lnTo>
                    <a:pt x="2463" y="9713"/>
                  </a:lnTo>
                  <a:lnTo>
                    <a:pt x="2445" y="9713"/>
                  </a:lnTo>
                  <a:lnTo>
                    <a:pt x="2424" y="9713"/>
                  </a:lnTo>
                  <a:lnTo>
                    <a:pt x="2405" y="9717"/>
                  </a:lnTo>
                  <a:lnTo>
                    <a:pt x="2387" y="9721"/>
                  </a:lnTo>
                  <a:lnTo>
                    <a:pt x="2373" y="9728"/>
                  </a:lnTo>
                  <a:lnTo>
                    <a:pt x="2373" y="9721"/>
                  </a:lnTo>
                  <a:lnTo>
                    <a:pt x="2373" y="9716"/>
                  </a:lnTo>
                  <a:lnTo>
                    <a:pt x="2373" y="9712"/>
                  </a:lnTo>
                  <a:lnTo>
                    <a:pt x="2373" y="9711"/>
                  </a:lnTo>
                  <a:lnTo>
                    <a:pt x="2373" y="9710"/>
                  </a:lnTo>
                  <a:lnTo>
                    <a:pt x="2381" y="9696"/>
                  </a:lnTo>
                  <a:lnTo>
                    <a:pt x="2392" y="9687"/>
                  </a:lnTo>
                  <a:lnTo>
                    <a:pt x="2405" y="9681"/>
                  </a:lnTo>
                  <a:lnTo>
                    <a:pt x="2420" y="9678"/>
                  </a:lnTo>
                  <a:lnTo>
                    <a:pt x="2435" y="9674"/>
                  </a:lnTo>
                  <a:lnTo>
                    <a:pt x="2450" y="9674"/>
                  </a:lnTo>
                  <a:lnTo>
                    <a:pt x="2464" y="9674"/>
                  </a:lnTo>
                  <a:lnTo>
                    <a:pt x="2480" y="9674"/>
                  </a:lnTo>
                  <a:lnTo>
                    <a:pt x="2480" y="9673"/>
                  </a:lnTo>
                  <a:lnTo>
                    <a:pt x="2480" y="9671"/>
                  </a:lnTo>
                  <a:lnTo>
                    <a:pt x="2480" y="9665"/>
                  </a:lnTo>
                  <a:lnTo>
                    <a:pt x="2480" y="9657"/>
                  </a:lnTo>
                  <a:lnTo>
                    <a:pt x="2456" y="9657"/>
                  </a:lnTo>
                  <a:lnTo>
                    <a:pt x="2437" y="9657"/>
                  </a:lnTo>
                  <a:lnTo>
                    <a:pt x="2420" y="9657"/>
                  </a:lnTo>
                  <a:lnTo>
                    <a:pt x="2407" y="9657"/>
                  </a:lnTo>
                  <a:lnTo>
                    <a:pt x="2391" y="9657"/>
                  </a:lnTo>
                  <a:lnTo>
                    <a:pt x="2372" y="9657"/>
                  </a:lnTo>
                  <a:lnTo>
                    <a:pt x="2349" y="9657"/>
                  </a:lnTo>
                  <a:lnTo>
                    <a:pt x="2321" y="9657"/>
                  </a:lnTo>
                  <a:lnTo>
                    <a:pt x="2321" y="9649"/>
                  </a:lnTo>
                  <a:lnTo>
                    <a:pt x="2321" y="9645"/>
                  </a:lnTo>
                  <a:lnTo>
                    <a:pt x="2321" y="9641"/>
                  </a:lnTo>
                  <a:lnTo>
                    <a:pt x="2321" y="9638"/>
                  </a:lnTo>
                  <a:lnTo>
                    <a:pt x="2321" y="9631"/>
                  </a:lnTo>
                  <a:lnTo>
                    <a:pt x="2321" y="9621"/>
                  </a:lnTo>
                  <a:lnTo>
                    <a:pt x="2355" y="9620"/>
                  </a:lnTo>
                  <a:lnTo>
                    <a:pt x="2382" y="9620"/>
                  </a:lnTo>
                  <a:lnTo>
                    <a:pt x="2400" y="9619"/>
                  </a:lnTo>
                  <a:lnTo>
                    <a:pt x="2415" y="9619"/>
                  </a:lnTo>
                  <a:lnTo>
                    <a:pt x="2424" y="9615"/>
                  </a:lnTo>
                  <a:lnTo>
                    <a:pt x="2432" y="9613"/>
                  </a:lnTo>
                  <a:lnTo>
                    <a:pt x="2437" y="9608"/>
                  </a:lnTo>
                  <a:lnTo>
                    <a:pt x="2445" y="9603"/>
                  </a:lnTo>
                  <a:lnTo>
                    <a:pt x="2445" y="9602"/>
                  </a:lnTo>
                  <a:lnTo>
                    <a:pt x="2445" y="9600"/>
                  </a:lnTo>
                  <a:lnTo>
                    <a:pt x="2445" y="9594"/>
                  </a:lnTo>
                  <a:lnTo>
                    <a:pt x="2445" y="9586"/>
                  </a:lnTo>
                  <a:lnTo>
                    <a:pt x="2442" y="9580"/>
                  </a:lnTo>
                  <a:lnTo>
                    <a:pt x="2437" y="9577"/>
                  </a:lnTo>
                  <a:lnTo>
                    <a:pt x="2430" y="9576"/>
                  </a:lnTo>
                  <a:lnTo>
                    <a:pt x="2421" y="9578"/>
                  </a:lnTo>
                  <a:lnTo>
                    <a:pt x="2410" y="9580"/>
                  </a:lnTo>
                  <a:lnTo>
                    <a:pt x="2399" y="9582"/>
                  </a:lnTo>
                  <a:lnTo>
                    <a:pt x="2386" y="9584"/>
                  </a:lnTo>
                  <a:lnTo>
                    <a:pt x="2373" y="9586"/>
                  </a:lnTo>
                  <a:lnTo>
                    <a:pt x="2354" y="9586"/>
                  </a:lnTo>
                  <a:lnTo>
                    <a:pt x="2335" y="9586"/>
                  </a:lnTo>
                  <a:lnTo>
                    <a:pt x="2318" y="9586"/>
                  </a:lnTo>
                  <a:lnTo>
                    <a:pt x="2302" y="9586"/>
                  </a:lnTo>
                  <a:lnTo>
                    <a:pt x="2285" y="9586"/>
                  </a:lnTo>
                  <a:lnTo>
                    <a:pt x="2268" y="9586"/>
                  </a:lnTo>
                  <a:lnTo>
                    <a:pt x="2249" y="9586"/>
                  </a:lnTo>
                  <a:lnTo>
                    <a:pt x="2231" y="9586"/>
                  </a:lnTo>
                  <a:lnTo>
                    <a:pt x="2231" y="9582"/>
                  </a:lnTo>
                  <a:lnTo>
                    <a:pt x="2231" y="9576"/>
                  </a:lnTo>
                  <a:lnTo>
                    <a:pt x="2231" y="9570"/>
                  </a:lnTo>
                  <a:lnTo>
                    <a:pt x="2231" y="9567"/>
                  </a:lnTo>
                  <a:lnTo>
                    <a:pt x="2252" y="9560"/>
                  </a:lnTo>
                  <a:lnTo>
                    <a:pt x="2276" y="9556"/>
                  </a:lnTo>
                  <a:lnTo>
                    <a:pt x="2302" y="9551"/>
                  </a:lnTo>
                  <a:lnTo>
                    <a:pt x="2330" y="9548"/>
                  </a:lnTo>
                  <a:lnTo>
                    <a:pt x="2359" y="9540"/>
                  </a:lnTo>
                  <a:lnTo>
                    <a:pt x="2388" y="9534"/>
                  </a:lnTo>
                  <a:lnTo>
                    <a:pt x="2416" y="9526"/>
                  </a:lnTo>
                  <a:lnTo>
                    <a:pt x="2445" y="9515"/>
                  </a:lnTo>
                  <a:lnTo>
                    <a:pt x="2445" y="9511"/>
                  </a:lnTo>
                  <a:lnTo>
                    <a:pt x="2445" y="9505"/>
                  </a:lnTo>
                  <a:lnTo>
                    <a:pt x="2445" y="9499"/>
                  </a:lnTo>
                  <a:lnTo>
                    <a:pt x="2445" y="9496"/>
                  </a:lnTo>
                  <a:lnTo>
                    <a:pt x="2410" y="9501"/>
                  </a:lnTo>
                  <a:lnTo>
                    <a:pt x="2375" y="9506"/>
                  </a:lnTo>
                  <a:lnTo>
                    <a:pt x="2338" y="9510"/>
                  </a:lnTo>
                  <a:lnTo>
                    <a:pt x="2302" y="9513"/>
                  </a:lnTo>
                  <a:lnTo>
                    <a:pt x="2265" y="9517"/>
                  </a:lnTo>
                  <a:lnTo>
                    <a:pt x="2229" y="9521"/>
                  </a:lnTo>
                  <a:lnTo>
                    <a:pt x="2193" y="9524"/>
                  </a:lnTo>
                  <a:lnTo>
                    <a:pt x="2160" y="9532"/>
                  </a:lnTo>
                  <a:lnTo>
                    <a:pt x="2160" y="9521"/>
                  </a:lnTo>
                  <a:lnTo>
                    <a:pt x="2160" y="9516"/>
                  </a:lnTo>
                  <a:lnTo>
                    <a:pt x="2160" y="9515"/>
                  </a:lnTo>
                  <a:lnTo>
                    <a:pt x="2184" y="9501"/>
                  </a:lnTo>
                  <a:lnTo>
                    <a:pt x="2216" y="9490"/>
                  </a:lnTo>
                  <a:lnTo>
                    <a:pt x="2253" y="9479"/>
                  </a:lnTo>
                  <a:lnTo>
                    <a:pt x="2295" y="9472"/>
                  </a:lnTo>
                  <a:lnTo>
                    <a:pt x="2337" y="9463"/>
                  </a:lnTo>
                  <a:lnTo>
                    <a:pt x="2377" y="9456"/>
                  </a:lnTo>
                  <a:lnTo>
                    <a:pt x="2413" y="9450"/>
                  </a:lnTo>
                  <a:lnTo>
                    <a:pt x="2445" y="9443"/>
                  </a:lnTo>
                  <a:lnTo>
                    <a:pt x="2445" y="9440"/>
                  </a:lnTo>
                  <a:lnTo>
                    <a:pt x="2445" y="9434"/>
                  </a:lnTo>
                  <a:lnTo>
                    <a:pt x="2445" y="9427"/>
                  </a:lnTo>
                  <a:lnTo>
                    <a:pt x="2445" y="9425"/>
                  </a:lnTo>
                  <a:lnTo>
                    <a:pt x="2425" y="9425"/>
                  </a:lnTo>
                  <a:lnTo>
                    <a:pt x="2410" y="9425"/>
                  </a:lnTo>
                  <a:lnTo>
                    <a:pt x="2395" y="9425"/>
                  </a:lnTo>
                  <a:lnTo>
                    <a:pt x="2384" y="9425"/>
                  </a:lnTo>
                  <a:lnTo>
                    <a:pt x="2372" y="9425"/>
                  </a:lnTo>
                  <a:lnTo>
                    <a:pt x="2361" y="9425"/>
                  </a:lnTo>
                  <a:lnTo>
                    <a:pt x="2349" y="9425"/>
                  </a:lnTo>
                  <a:lnTo>
                    <a:pt x="2338" y="9425"/>
                  </a:lnTo>
                  <a:lnTo>
                    <a:pt x="2340" y="9414"/>
                  </a:lnTo>
                  <a:lnTo>
                    <a:pt x="2346" y="9409"/>
                  </a:lnTo>
                  <a:lnTo>
                    <a:pt x="2353" y="9408"/>
                  </a:lnTo>
                  <a:lnTo>
                    <a:pt x="2356" y="9408"/>
                  </a:lnTo>
                  <a:lnTo>
                    <a:pt x="2362" y="9400"/>
                  </a:lnTo>
                  <a:lnTo>
                    <a:pt x="2371" y="9396"/>
                  </a:lnTo>
                  <a:lnTo>
                    <a:pt x="2381" y="9392"/>
                  </a:lnTo>
                  <a:lnTo>
                    <a:pt x="2393" y="9391"/>
                  </a:lnTo>
                  <a:lnTo>
                    <a:pt x="2404" y="9389"/>
                  </a:lnTo>
                  <a:lnTo>
                    <a:pt x="2418" y="9389"/>
                  </a:lnTo>
                  <a:lnTo>
                    <a:pt x="2430" y="9389"/>
                  </a:lnTo>
                  <a:lnTo>
                    <a:pt x="2445" y="9389"/>
                  </a:lnTo>
                  <a:lnTo>
                    <a:pt x="2451" y="9291"/>
                  </a:lnTo>
                  <a:lnTo>
                    <a:pt x="2459" y="9199"/>
                  </a:lnTo>
                  <a:lnTo>
                    <a:pt x="2465" y="9111"/>
                  </a:lnTo>
                  <a:lnTo>
                    <a:pt x="2472" y="9025"/>
                  </a:lnTo>
                  <a:lnTo>
                    <a:pt x="2472" y="8937"/>
                  </a:lnTo>
                  <a:lnTo>
                    <a:pt x="2469" y="8849"/>
                  </a:lnTo>
                  <a:lnTo>
                    <a:pt x="2461" y="8757"/>
                  </a:lnTo>
                  <a:lnTo>
                    <a:pt x="2445" y="8661"/>
                  </a:lnTo>
                  <a:lnTo>
                    <a:pt x="2389" y="8470"/>
                  </a:lnTo>
                  <a:lnTo>
                    <a:pt x="2346" y="8286"/>
                  </a:lnTo>
                  <a:lnTo>
                    <a:pt x="2312" y="8105"/>
                  </a:lnTo>
                  <a:lnTo>
                    <a:pt x="2286" y="7926"/>
                  </a:lnTo>
                  <a:lnTo>
                    <a:pt x="2268" y="7745"/>
                  </a:lnTo>
                  <a:lnTo>
                    <a:pt x="2257" y="7560"/>
                  </a:lnTo>
                  <a:lnTo>
                    <a:pt x="2251" y="7367"/>
                  </a:lnTo>
                  <a:lnTo>
                    <a:pt x="2249" y="7167"/>
                  </a:lnTo>
                  <a:lnTo>
                    <a:pt x="2215" y="7014"/>
                  </a:lnTo>
                  <a:lnTo>
                    <a:pt x="2184" y="6866"/>
                  </a:lnTo>
                  <a:lnTo>
                    <a:pt x="2154" y="6717"/>
                  </a:lnTo>
                  <a:lnTo>
                    <a:pt x="2125" y="6571"/>
                  </a:lnTo>
                  <a:lnTo>
                    <a:pt x="2097" y="6423"/>
                  </a:lnTo>
                  <a:lnTo>
                    <a:pt x="2070" y="6276"/>
                  </a:lnTo>
                  <a:lnTo>
                    <a:pt x="2043" y="6126"/>
                  </a:lnTo>
                  <a:lnTo>
                    <a:pt x="2017" y="5975"/>
                  </a:lnTo>
                  <a:lnTo>
                    <a:pt x="1987" y="6073"/>
                  </a:lnTo>
                  <a:lnTo>
                    <a:pt x="1954" y="6182"/>
                  </a:lnTo>
                  <a:lnTo>
                    <a:pt x="1918" y="6298"/>
                  </a:lnTo>
                  <a:lnTo>
                    <a:pt x="1884" y="6417"/>
                  </a:lnTo>
                  <a:lnTo>
                    <a:pt x="1852" y="6533"/>
                  </a:lnTo>
                  <a:lnTo>
                    <a:pt x="1827" y="6647"/>
                  </a:lnTo>
                  <a:lnTo>
                    <a:pt x="1810" y="6753"/>
                  </a:lnTo>
                  <a:lnTo>
                    <a:pt x="1804" y="6847"/>
                  </a:lnTo>
                  <a:lnTo>
                    <a:pt x="1823" y="6922"/>
                  </a:lnTo>
                  <a:lnTo>
                    <a:pt x="1833" y="6989"/>
                  </a:lnTo>
                  <a:lnTo>
                    <a:pt x="1834" y="7051"/>
                  </a:lnTo>
                  <a:lnTo>
                    <a:pt x="1830" y="7111"/>
                  </a:lnTo>
                  <a:lnTo>
                    <a:pt x="1821" y="7168"/>
                  </a:lnTo>
                  <a:lnTo>
                    <a:pt x="1812" y="7229"/>
                  </a:lnTo>
                  <a:lnTo>
                    <a:pt x="1806" y="7291"/>
                  </a:lnTo>
                  <a:lnTo>
                    <a:pt x="1804" y="7362"/>
                  </a:lnTo>
                  <a:lnTo>
                    <a:pt x="1843" y="7598"/>
                  </a:lnTo>
                  <a:lnTo>
                    <a:pt x="1852" y="7827"/>
                  </a:lnTo>
                  <a:lnTo>
                    <a:pt x="1837" y="8051"/>
                  </a:lnTo>
                  <a:lnTo>
                    <a:pt x="1809" y="8273"/>
                  </a:lnTo>
                  <a:lnTo>
                    <a:pt x="1773" y="8492"/>
                  </a:lnTo>
                  <a:lnTo>
                    <a:pt x="1742" y="8712"/>
                  </a:lnTo>
                  <a:lnTo>
                    <a:pt x="1726" y="8933"/>
                  </a:lnTo>
                  <a:lnTo>
                    <a:pt x="1733" y="9159"/>
                  </a:lnTo>
                  <a:lnTo>
                    <a:pt x="1739" y="9176"/>
                  </a:lnTo>
                  <a:lnTo>
                    <a:pt x="1745" y="9194"/>
                  </a:lnTo>
                  <a:lnTo>
                    <a:pt x="1751" y="9212"/>
                  </a:lnTo>
                  <a:lnTo>
                    <a:pt x="1757" y="9229"/>
                  </a:lnTo>
                  <a:lnTo>
                    <a:pt x="1761" y="9245"/>
                  </a:lnTo>
                  <a:lnTo>
                    <a:pt x="1764" y="9263"/>
                  </a:lnTo>
                  <a:lnTo>
                    <a:pt x="1767" y="9280"/>
                  </a:lnTo>
                  <a:lnTo>
                    <a:pt x="1768" y="9301"/>
                  </a:lnTo>
                  <a:lnTo>
                    <a:pt x="1794" y="9301"/>
                  </a:lnTo>
                  <a:lnTo>
                    <a:pt x="1821" y="9301"/>
                  </a:lnTo>
                  <a:lnTo>
                    <a:pt x="1848" y="9301"/>
                  </a:lnTo>
                  <a:lnTo>
                    <a:pt x="1876" y="9301"/>
                  </a:lnTo>
                  <a:lnTo>
                    <a:pt x="1904" y="9301"/>
                  </a:lnTo>
                  <a:lnTo>
                    <a:pt x="1935" y="9301"/>
                  </a:lnTo>
                  <a:lnTo>
                    <a:pt x="1966" y="9301"/>
                  </a:lnTo>
                  <a:lnTo>
                    <a:pt x="2000" y="9301"/>
                  </a:lnTo>
                  <a:lnTo>
                    <a:pt x="2000" y="9311"/>
                  </a:lnTo>
                  <a:lnTo>
                    <a:pt x="2000" y="9318"/>
                  </a:lnTo>
                  <a:lnTo>
                    <a:pt x="2000" y="9321"/>
                  </a:lnTo>
                  <a:lnTo>
                    <a:pt x="2000" y="9324"/>
                  </a:lnTo>
                  <a:lnTo>
                    <a:pt x="2000" y="9329"/>
                  </a:lnTo>
                  <a:lnTo>
                    <a:pt x="2000" y="9337"/>
                  </a:lnTo>
                  <a:lnTo>
                    <a:pt x="1972" y="9337"/>
                  </a:lnTo>
                  <a:lnTo>
                    <a:pt x="1944" y="9337"/>
                  </a:lnTo>
                  <a:lnTo>
                    <a:pt x="1914" y="9337"/>
                  </a:lnTo>
                  <a:lnTo>
                    <a:pt x="1886" y="9338"/>
                  </a:lnTo>
                  <a:lnTo>
                    <a:pt x="1857" y="9339"/>
                  </a:lnTo>
                  <a:lnTo>
                    <a:pt x="1831" y="9343"/>
                  </a:lnTo>
                  <a:lnTo>
                    <a:pt x="1806" y="9346"/>
                  </a:lnTo>
                  <a:lnTo>
                    <a:pt x="1787" y="9354"/>
                  </a:lnTo>
                  <a:lnTo>
                    <a:pt x="1787" y="9356"/>
                  </a:lnTo>
                  <a:lnTo>
                    <a:pt x="1787" y="9362"/>
                  </a:lnTo>
                  <a:lnTo>
                    <a:pt x="1787" y="9369"/>
                  </a:lnTo>
                  <a:lnTo>
                    <a:pt x="1787" y="9372"/>
                  </a:lnTo>
                  <a:lnTo>
                    <a:pt x="1806" y="9372"/>
                  </a:lnTo>
                  <a:lnTo>
                    <a:pt x="1828" y="9372"/>
                  </a:lnTo>
                  <a:lnTo>
                    <a:pt x="1850" y="9372"/>
                  </a:lnTo>
                  <a:lnTo>
                    <a:pt x="1875" y="9373"/>
                  </a:lnTo>
                  <a:lnTo>
                    <a:pt x="1897" y="9375"/>
                  </a:lnTo>
                  <a:lnTo>
                    <a:pt x="1920" y="9378"/>
                  </a:lnTo>
                  <a:lnTo>
                    <a:pt x="1942" y="9382"/>
                  </a:lnTo>
                  <a:lnTo>
                    <a:pt x="1965" y="9389"/>
                  </a:lnTo>
                  <a:lnTo>
                    <a:pt x="1965" y="9392"/>
                  </a:lnTo>
                  <a:lnTo>
                    <a:pt x="1965" y="9398"/>
                  </a:lnTo>
                  <a:lnTo>
                    <a:pt x="1965" y="9404"/>
                  </a:lnTo>
                  <a:lnTo>
                    <a:pt x="1965" y="9408"/>
                  </a:lnTo>
                  <a:lnTo>
                    <a:pt x="1920" y="9408"/>
                  </a:lnTo>
                  <a:lnTo>
                    <a:pt x="1885" y="9410"/>
                  </a:lnTo>
                  <a:lnTo>
                    <a:pt x="1855" y="9413"/>
                  </a:lnTo>
                  <a:lnTo>
                    <a:pt x="1832" y="9416"/>
                  </a:lnTo>
                  <a:lnTo>
                    <a:pt x="1811" y="9419"/>
                  </a:lnTo>
                  <a:lnTo>
                    <a:pt x="1795" y="9421"/>
                  </a:lnTo>
                  <a:lnTo>
                    <a:pt x="1780" y="9424"/>
                  </a:lnTo>
                  <a:lnTo>
                    <a:pt x="1768" y="9425"/>
                  </a:lnTo>
                  <a:lnTo>
                    <a:pt x="1768" y="9435"/>
                  </a:lnTo>
                  <a:lnTo>
                    <a:pt x="1768" y="9442"/>
                  </a:lnTo>
                  <a:lnTo>
                    <a:pt x="1768" y="9450"/>
                  </a:lnTo>
                  <a:lnTo>
                    <a:pt x="1768" y="9461"/>
                  </a:lnTo>
                  <a:lnTo>
                    <a:pt x="1777" y="9453"/>
                  </a:lnTo>
                  <a:lnTo>
                    <a:pt x="1793" y="9450"/>
                  </a:lnTo>
                  <a:lnTo>
                    <a:pt x="1810" y="9447"/>
                  </a:lnTo>
                  <a:lnTo>
                    <a:pt x="1832" y="9447"/>
                  </a:lnTo>
                  <a:lnTo>
                    <a:pt x="1853" y="9447"/>
                  </a:lnTo>
                  <a:lnTo>
                    <a:pt x="1875" y="9450"/>
                  </a:lnTo>
                  <a:lnTo>
                    <a:pt x="1893" y="9453"/>
                  </a:lnTo>
                  <a:lnTo>
                    <a:pt x="1911" y="9461"/>
                  </a:lnTo>
                  <a:lnTo>
                    <a:pt x="1911" y="9463"/>
                  </a:lnTo>
                  <a:lnTo>
                    <a:pt x="1912" y="9469"/>
                  </a:lnTo>
                  <a:lnTo>
                    <a:pt x="1913" y="9472"/>
                  </a:lnTo>
                  <a:lnTo>
                    <a:pt x="1917" y="9475"/>
                  </a:lnTo>
                  <a:lnTo>
                    <a:pt x="1922" y="9478"/>
                  </a:lnTo>
                  <a:lnTo>
                    <a:pt x="1929" y="9479"/>
                  </a:lnTo>
                  <a:lnTo>
                    <a:pt x="1917" y="9483"/>
                  </a:lnTo>
                  <a:lnTo>
                    <a:pt x="1901" y="9486"/>
                  </a:lnTo>
                  <a:lnTo>
                    <a:pt x="1879" y="9486"/>
                  </a:lnTo>
                  <a:lnTo>
                    <a:pt x="1854" y="9488"/>
                  </a:lnTo>
                  <a:lnTo>
                    <a:pt x="1828" y="9488"/>
                  </a:lnTo>
                  <a:lnTo>
                    <a:pt x="1805" y="9488"/>
                  </a:lnTo>
                  <a:lnTo>
                    <a:pt x="1783" y="9490"/>
                  </a:lnTo>
                  <a:lnTo>
                    <a:pt x="1768" y="9496"/>
                  </a:lnTo>
                  <a:lnTo>
                    <a:pt x="1761" y="9501"/>
                  </a:lnTo>
                  <a:lnTo>
                    <a:pt x="1755" y="9506"/>
                  </a:lnTo>
                  <a:lnTo>
                    <a:pt x="1748" y="9510"/>
                  </a:lnTo>
                  <a:lnTo>
                    <a:pt x="1746" y="9513"/>
                  </a:lnTo>
                  <a:lnTo>
                    <a:pt x="1742" y="9517"/>
                  </a:lnTo>
                  <a:lnTo>
                    <a:pt x="1742" y="9521"/>
                  </a:lnTo>
                  <a:lnTo>
                    <a:pt x="1745" y="9524"/>
                  </a:lnTo>
                  <a:lnTo>
                    <a:pt x="1751" y="9532"/>
                  </a:lnTo>
                  <a:lnTo>
                    <a:pt x="1758" y="9532"/>
                  </a:lnTo>
                  <a:lnTo>
                    <a:pt x="1772" y="9532"/>
                  </a:lnTo>
                  <a:lnTo>
                    <a:pt x="1785" y="9532"/>
                  </a:lnTo>
                  <a:lnTo>
                    <a:pt x="1801" y="9535"/>
                  </a:lnTo>
                  <a:lnTo>
                    <a:pt x="1815" y="9539"/>
                  </a:lnTo>
                  <a:lnTo>
                    <a:pt x="1827" y="9545"/>
                  </a:lnTo>
                  <a:lnTo>
                    <a:pt x="1836" y="9554"/>
                  </a:lnTo>
                  <a:lnTo>
                    <a:pt x="1839" y="9567"/>
                  </a:lnTo>
                  <a:lnTo>
                    <a:pt x="1830" y="9572"/>
                  </a:lnTo>
                  <a:lnTo>
                    <a:pt x="1817" y="9577"/>
                  </a:lnTo>
                  <a:lnTo>
                    <a:pt x="1801" y="9580"/>
                  </a:lnTo>
                  <a:lnTo>
                    <a:pt x="1784" y="9583"/>
                  </a:lnTo>
                  <a:lnTo>
                    <a:pt x="1764" y="9583"/>
                  </a:lnTo>
                  <a:lnTo>
                    <a:pt x="1746" y="9584"/>
                  </a:lnTo>
                  <a:lnTo>
                    <a:pt x="1729" y="9584"/>
                  </a:lnTo>
                  <a:lnTo>
                    <a:pt x="1715" y="9586"/>
                  </a:lnTo>
                  <a:lnTo>
                    <a:pt x="1708" y="9597"/>
                  </a:lnTo>
                  <a:lnTo>
                    <a:pt x="1703" y="9605"/>
                  </a:lnTo>
                  <a:lnTo>
                    <a:pt x="1699" y="9611"/>
                  </a:lnTo>
                  <a:lnTo>
                    <a:pt x="1698" y="9619"/>
                  </a:lnTo>
                  <a:lnTo>
                    <a:pt x="1697" y="9627"/>
                  </a:lnTo>
                  <a:lnTo>
                    <a:pt x="1697" y="9638"/>
                  </a:lnTo>
                  <a:lnTo>
                    <a:pt x="1703" y="9637"/>
                  </a:lnTo>
                  <a:lnTo>
                    <a:pt x="1709" y="9635"/>
                  </a:lnTo>
                  <a:lnTo>
                    <a:pt x="1717" y="9632"/>
                  </a:lnTo>
                  <a:lnTo>
                    <a:pt x="1724" y="9631"/>
                  </a:lnTo>
                  <a:lnTo>
                    <a:pt x="1730" y="9630"/>
                  </a:lnTo>
                  <a:lnTo>
                    <a:pt x="1736" y="9631"/>
                  </a:lnTo>
                  <a:lnTo>
                    <a:pt x="1744" y="9632"/>
                  </a:lnTo>
                  <a:lnTo>
                    <a:pt x="1751" y="9638"/>
                  </a:lnTo>
                  <a:lnTo>
                    <a:pt x="1751" y="9648"/>
                  </a:lnTo>
                  <a:lnTo>
                    <a:pt x="1751" y="9656"/>
                  </a:lnTo>
                  <a:lnTo>
                    <a:pt x="1751" y="9663"/>
                  </a:lnTo>
                  <a:lnTo>
                    <a:pt x="1751" y="9674"/>
                  </a:lnTo>
                  <a:lnTo>
                    <a:pt x="1744" y="9674"/>
                  </a:lnTo>
                  <a:lnTo>
                    <a:pt x="1737" y="9674"/>
                  </a:lnTo>
                  <a:lnTo>
                    <a:pt x="1731" y="9674"/>
                  </a:lnTo>
                  <a:lnTo>
                    <a:pt x="1725" y="9674"/>
                  </a:lnTo>
                  <a:lnTo>
                    <a:pt x="1714" y="9674"/>
                  </a:lnTo>
                  <a:lnTo>
                    <a:pt x="1702" y="9674"/>
                  </a:lnTo>
                  <a:lnTo>
                    <a:pt x="1683" y="9674"/>
                  </a:lnTo>
                  <a:lnTo>
                    <a:pt x="1661" y="9674"/>
                  </a:lnTo>
                  <a:lnTo>
                    <a:pt x="1632" y="9713"/>
                  </a:lnTo>
                  <a:lnTo>
                    <a:pt x="1602" y="9754"/>
                  </a:lnTo>
                  <a:lnTo>
                    <a:pt x="1572" y="9794"/>
                  </a:lnTo>
                  <a:lnTo>
                    <a:pt x="1543" y="9836"/>
                  </a:lnTo>
                  <a:lnTo>
                    <a:pt x="1515" y="9876"/>
                  </a:lnTo>
                  <a:lnTo>
                    <a:pt x="1493" y="9920"/>
                  </a:lnTo>
                  <a:lnTo>
                    <a:pt x="1476" y="9965"/>
                  </a:lnTo>
                  <a:lnTo>
                    <a:pt x="1466" y="10012"/>
                  </a:lnTo>
                  <a:lnTo>
                    <a:pt x="1478" y="10012"/>
                  </a:lnTo>
                  <a:lnTo>
                    <a:pt x="1492" y="10012"/>
                  </a:lnTo>
                  <a:lnTo>
                    <a:pt x="1498" y="10012"/>
                  </a:lnTo>
                  <a:lnTo>
                    <a:pt x="1505" y="10012"/>
                  </a:lnTo>
                  <a:lnTo>
                    <a:pt x="1512" y="10012"/>
                  </a:lnTo>
                  <a:lnTo>
                    <a:pt x="1519" y="10012"/>
                  </a:lnTo>
                  <a:lnTo>
                    <a:pt x="1519" y="10022"/>
                  </a:lnTo>
                  <a:lnTo>
                    <a:pt x="1519" y="10030"/>
                  </a:lnTo>
                  <a:lnTo>
                    <a:pt x="1519" y="10032"/>
                  </a:lnTo>
                  <a:lnTo>
                    <a:pt x="1519" y="10036"/>
                  </a:lnTo>
                  <a:lnTo>
                    <a:pt x="1519" y="10041"/>
                  </a:lnTo>
                  <a:lnTo>
                    <a:pt x="1519" y="10048"/>
                  </a:lnTo>
                  <a:lnTo>
                    <a:pt x="1512" y="10048"/>
                  </a:lnTo>
                  <a:lnTo>
                    <a:pt x="1505" y="10048"/>
                  </a:lnTo>
                  <a:lnTo>
                    <a:pt x="1498" y="10048"/>
                  </a:lnTo>
                  <a:lnTo>
                    <a:pt x="1492" y="10048"/>
                  </a:lnTo>
                  <a:lnTo>
                    <a:pt x="1478" y="10048"/>
                  </a:lnTo>
                  <a:lnTo>
                    <a:pt x="1466" y="10048"/>
                  </a:lnTo>
                  <a:lnTo>
                    <a:pt x="1459" y="10059"/>
                  </a:lnTo>
                  <a:lnTo>
                    <a:pt x="1454" y="10070"/>
                  </a:lnTo>
                  <a:lnTo>
                    <a:pt x="1450" y="10080"/>
                  </a:lnTo>
                  <a:lnTo>
                    <a:pt x="1448" y="10090"/>
                  </a:lnTo>
                  <a:lnTo>
                    <a:pt x="1444" y="10097"/>
                  </a:lnTo>
                  <a:lnTo>
                    <a:pt x="1440" y="10104"/>
                  </a:lnTo>
                  <a:lnTo>
                    <a:pt x="1435" y="10112"/>
                  </a:lnTo>
                  <a:lnTo>
                    <a:pt x="1431" y="10119"/>
                  </a:lnTo>
                  <a:lnTo>
                    <a:pt x="1446" y="10119"/>
                  </a:lnTo>
                  <a:lnTo>
                    <a:pt x="1461" y="10119"/>
                  </a:lnTo>
                  <a:lnTo>
                    <a:pt x="1472" y="10119"/>
                  </a:lnTo>
                  <a:lnTo>
                    <a:pt x="1483" y="10119"/>
                  </a:lnTo>
                  <a:lnTo>
                    <a:pt x="1493" y="10119"/>
                  </a:lnTo>
                  <a:lnTo>
                    <a:pt x="1504" y="10119"/>
                  </a:lnTo>
                  <a:lnTo>
                    <a:pt x="1519" y="10119"/>
                  </a:lnTo>
                  <a:lnTo>
                    <a:pt x="1537" y="10119"/>
                  </a:lnTo>
                  <a:lnTo>
                    <a:pt x="1537" y="10122"/>
                  </a:lnTo>
                  <a:lnTo>
                    <a:pt x="1537" y="10128"/>
                  </a:lnTo>
                  <a:lnTo>
                    <a:pt x="1537" y="10133"/>
                  </a:lnTo>
                  <a:lnTo>
                    <a:pt x="1537" y="10136"/>
                  </a:lnTo>
                  <a:lnTo>
                    <a:pt x="1532" y="10141"/>
                  </a:lnTo>
                  <a:lnTo>
                    <a:pt x="1523" y="10146"/>
                  </a:lnTo>
                  <a:lnTo>
                    <a:pt x="1507" y="10149"/>
                  </a:lnTo>
                  <a:lnTo>
                    <a:pt x="1489" y="10152"/>
                  </a:lnTo>
                  <a:lnTo>
                    <a:pt x="1470" y="10152"/>
                  </a:lnTo>
                  <a:lnTo>
                    <a:pt x="1454" y="10153"/>
                  </a:lnTo>
                  <a:lnTo>
                    <a:pt x="1439" y="10153"/>
                  </a:lnTo>
                  <a:lnTo>
                    <a:pt x="1431" y="10155"/>
                  </a:lnTo>
                  <a:lnTo>
                    <a:pt x="1431" y="10164"/>
                  </a:lnTo>
                  <a:lnTo>
                    <a:pt x="1431" y="10172"/>
                  </a:lnTo>
                  <a:lnTo>
                    <a:pt x="1431" y="10174"/>
                  </a:lnTo>
                  <a:lnTo>
                    <a:pt x="1431" y="10178"/>
                  </a:lnTo>
                  <a:lnTo>
                    <a:pt x="1431" y="10183"/>
                  </a:lnTo>
                  <a:lnTo>
                    <a:pt x="1431" y="10190"/>
                  </a:lnTo>
                  <a:lnTo>
                    <a:pt x="1443" y="10190"/>
                  </a:lnTo>
                  <a:lnTo>
                    <a:pt x="1456" y="10190"/>
                  </a:lnTo>
                  <a:lnTo>
                    <a:pt x="1470" y="10190"/>
                  </a:lnTo>
                  <a:lnTo>
                    <a:pt x="1483" y="10190"/>
                  </a:lnTo>
                  <a:lnTo>
                    <a:pt x="1496" y="10190"/>
                  </a:lnTo>
                  <a:lnTo>
                    <a:pt x="1510" y="10190"/>
                  </a:lnTo>
                  <a:lnTo>
                    <a:pt x="1523" y="10190"/>
                  </a:lnTo>
                  <a:lnTo>
                    <a:pt x="1537" y="10190"/>
                  </a:lnTo>
                  <a:lnTo>
                    <a:pt x="1537" y="10191"/>
                  </a:lnTo>
                  <a:lnTo>
                    <a:pt x="1537" y="10196"/>
                  </a:lnTo>
                  <a:lnTo>
                    <a:pt x="1537" y="10207"/>
                  </a:lnTo>
                  <a:lnTo>
                    <a:pt x="1521" y="10214"/>
                  </a:lnTo>
                  <a:lnTo>
                    <a:pt x="1492" y="10222"/>
                  </a:lnTo>
                  <a:lnTo>
                    <a:pt x="1451" y="10231"/>
                  </a:lnTo>
                  <a:lnTo>
                    <a:pt x="1407" y="10241"/>
                  </a:lnTo>
                  <a:lnTo>
                    <a:pt x="1359" y="10247"/>
                  </a:lnTo>
                  <a:lnTo>
                    <a:pt x="1315" y="10254"/>
                  </a:lnTo>
                  <a:lnTo>
                    <a:pt x="1278" y="10259"/>
                  </a:lnTo>
                  <a:lnTo>
                    <a:pt x="1253" y="102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Freeform 49"/>
            <p:cNvSpPr>
              <a:spLocks/>
            </p:cNvSpPr>
            <p:nvPr/>
          </p:nvSpPr>
          <p:spPr bwMode="auto">
            <a:xfrm>
              <a:off x="3564" y="432"/>
              <a:ext cx="1163" cy="3390"/>
            </a:xfrm>
            <a:custGeom>
              <a:avLst/>
              <a:gdLst>
                <a:gd name="T0" fmla="*/ 0 w 3489"/>
                <a:gd name="T1" fmla="*/ 0 h 10169"/>
                <a:gd name="T2" fmla="*/ 0 w 3489"/>
                <a:gd name="T3" fmla="*/ 0 h 10169"/>
                <a:gd name="T4" fmla="*/ 0 w 3489"/>
                <a:gd name="T5" fmla="*/ 0 h 10169"/>
                <a:gd name="T6" fmla="*/ 0 w 3489"/>
                <a:gd name="T7" fmla="*/ 0 h 10169"/>
                <a:gd name="T8" fmla="*/ 0 w 3489"/>
                <a:gd name="T9" fmla="*/ 0 h 10169"/>
                <a:gd name="T10" fmla="*/ 0 w 3489"/>
                <a:gd name="T11" fmla="*/ 0 h 10169"/>
                <a:gd name="T12" fmla="*/ 0 w 3489"/>
                <a:gd name="T13" fmla="*/ 0 h 10169"/>
                <a:gd name="T14" fmla="*/ 0 w 3489"/>
                <a:gd name="T15" fmla="*/ 0 h 10169"/>
                <a:gd name="T16" fmla="*/ 0 w 3489"/>
                <a:gd name="T17" fmla="*/ 0 h 10169"/>
                <a:gd name="T18" fmla="*/ 0 w 3489"/>
                <a:gd name="T19" fmla="*/ 0 h 10169"/>
                <a:gd name="T20" fmla="*/ 0 w 3489"/>
                <a:gd name="T21" fmla="*/ 0 h 10169"/>
                <a:gd name="T22" fmla="*/ 0 w 3489"/>
                <a:gd name="T23" fmla="*/ 0 h 10169"/>
                <a:gd name="T24" fmla="*/ 0 w 3489"/>
                <a:gd name="T25" fmla="*/ 0 h 10169"/>
                <a:gd name="T26" fmla="*/ 0 w 3489"/>
                <a:gd name="T27" fmla="*/ 0 h 10169"/>
                <a:gd name="T28" fmla="*/ 0 w 3489"/>
                <a:gd name="T29" fmla="*/ 0 h 10169"/>
                <a:gd name="T30" fmla="*/ 0 w 3489"/>
                <a:gd name="T31" fmla="*/ 0 h 10169"/>
                <a:gd name="T32" fmla="*/ 0 w 3489"/>
                <a:gd name="T33" fmla="*/ 0 h 10169"/>
                <a:gd name="T34" fmla="*/ 0 w 3489"/>
                <a:gd name="T35" fmla="*/ 0 h 10169"/>
                <a:gd name="T36" fmla="*/ 0 w 3489"/>
                <a:gd name="T37" fmla="*/ 0 h 10169"/>
                <a:gd name="T38" fmla="*/ 0 w 3489"/>
                <a:gd name="T39" fmla="*/ 0 h 10169"/>
                <a:gd name="T40" fmla="*/ 0 w 3489"/>
                <a:gd name="T41" fmla="*/ 0 h 10169"/>
                <a:gd name="T42" fmla="*/ 0 w 3489"/>
                <a:gd name="T43" fmla="*/ 0 h 10169"/>
                <a:gd name="T44" fmla="*/ 0 w 3489"/>
                <a:gd name="T45" fmla="*/ 0 h 10169"/>
                <a:gd name="T46" fmla="*/ 0 w 3489"/>
                <a:gd name="T47" fmla="*/ 0 h 10169"/>
                <a:gd name="T48" fmla="*/ 0 w 3489"/>
                <a:gd name="T49" fmla="*/ 0 h 10169"/>
                <a:gd name="T50" fmla="*/ 0 w 3489"/>
                <a:gd name="T51" fmla="*/ 0 h 10169"/>
                <a:gd name="T52" fmla="*/ 0 w 3489"/>
                <a:gd name="T53" fmla="*/ 0 h 10169"/>
                <a:gd name="T54" fmla="*/ 0 w 3489"/>
                <a:gd name="T55" fmla="*/ 0 h 10169"/>
                <a:gd name="T56" fmla="*/ 0 w 3489"/>
                <a:gd name="T57" fmla="*/ 0 h 10169"/>
                <a:gd name="T58" fmla="*/ 0 w 3489"/>
                <a:gd name="T59" fmla="*/ 0 h 10169"/>
                <a:gd name="T60" fmla="*/ 0 w 3489"/>
                <a:gd name="T61" fmla="*/ 0 h 10169"/>
                <a:gd name="T62" fmla="*/ 0 w 3489"/>
                <a:gd name="T63" fmla="*/ 0 h 10169"/>
                <a:gd name="T64" fmla="*/ 0 w 3489"/>
                <a:gd name="T65" fmla="*/ 0 h 10169"/>
                <a:gd name="T66" fmla="*/ 0 w 3489"/>
                <a:gd name="T67" fmla="*/ 0 h 10169"/>
                <a:gd name="T68" fmla="*/ 0 w 3489"/>
                <a:gd name="T69" fmla="*/ 0 h 10169"/>
                <a:gd name="T70" fmla="*/ 0 w 3489"/>
                <a:gd name="T71" fmla="*/ 0 h 10169"/>
                <a:gd name="T72" fmla="*/ 0 w 3489"/>
                <a:gd name="T73" fmla="*/ 0 h 10169"/>
                <a:gd name="T74" fmla="*/ 0 w 3489"/>
                <a:gd name="T75" fmla="*/ 0 h 10169"/>
                <a:gd name="T76" fmla="*/ 0 w 3489"/>
                <a:gd name="T77" fmla="*/ 0 h 10169"/>
                <a:gd name="T78" fmla="*/ 0 w 3489"/>
                <a:gd name="T79" fmla="*/ 0 h 10169"/>
                <a:gd name="T80" fmla="*/ 0 w 3489"/>
                <a:gd name="T81" fmla="*/ 0 h 10169"/>
                <a:gd name="T82" fmla="*/ 0 w 3489"/>
                <a:gd name="T83" fmla="*/ 0 h 10169"/>
                <a:gd name="T84" fmla="*/ 0 w 3489"/>
                <a:gd name="T85" fmla="*/ 0 h 10169"/>
                <a:gd name="T86" fmla="*/ 0 w 3489"/>
                <a:gd name="T87" fmla="*/ 0 h 10169"/>
                <a:gd name="T88" fmla="*/ 0 w 3489"/>
                <a:gd name="T89" fmla="*/ 0 h 10169"/>
                <a:gd name="T90" fmla="*/ 0 w 3489"/>
                <a:gd name="T91" fmla="*/ 0 h 10169"/>
                <a:gd name="T92" fmla="*/ 0 w 3489"/>
                <a:gd name="T93" fmla="*/ 0 h 10169"/>
                <a:gd name="T94" fmla="*/ 0 w 3489"/>
                <a:gd name="T95" fmla="*/ 0 h 10169"/>
                <a:gd name="T96" fmla="*/ 0 w 3489"/>
                <a:gd name="T97" fmla="*/ 0 h 10169"/>
                <a:gd name="T98" fmla="*/ 0 w 3489"/>
                <a:gd name="T99" fmla="*/ 0 h 10169"/>
                <a:gd name="T100" fmla="*/ 0 w 3489"/>
                <a:gd name="T101" fmla="*/ 0 h 10169"/>
                <a:gd name="T102" fmla="*/ 0 w 3489"/>
                <a:gd name="T103" fmla="*/ 0 h 10169"/>
                <a:gd name="T104" fmla="*/ 0 w 3489"/>
                <a:gd name="T105" fmla="*/ 0 h 10169"/>
                <a:gd name="T106" fmla="*/ 0 w 3489"/>
                <a:gd name="T107" fmla="*/ 0 h 10169"/>
                <a:gd name="T108" fmla="*/ 0 w 3489"/>
                <a:gd name="T109" fmla="*/ 0 h 10169"/>
                <a:gd name="T110" fmla="*/ 0 w 3489"/>
                <a:gd name="T111" fmla="*/ 0 h 10169"/>
                <a:gd name="T112" fmla="*/ 0 w 3489"/>
                <a:gd name="T113" fmla="*/ 0 h 10169"/>
                <a:gd name="T114" fmla="*/ 0 w 3489"/>
                <a:gd name="T115" fmla="*/ 0 h 10169"/>
                <a:gd name="T116" fmla="*/ 0 w 3489"/>
                <a:gd name="T117" fmla="*/ 0 h 10169"/>
                <a:gd name="T118" fmla="*/ 0 w 3489"/>
                <a:gd name="T119" fmla="*/ 0 h 1016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489"/>
                <a:gd name="T181" fmla="*/ 0 h 10169"/>
                <a:gd name="T182" fmla="*/ 3489 w 3489"/>
                <a:gd name="T183" fmla="*/ 10169 h 1016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489" h="10169">
                  <a:moveTo>
                    <a:pt x="1236" y="10169"/>
                  </a:moveTo>
                  <a:lnTo>
                    <a:pt x="1199" y="10141"/>
                  </a:lnTo>
                  <a:lnTo>
                    <a:pt x="1164" y="10103"/>
                  </a:lnTo>
                  <a:lnTo>
                    <a:pt x="1128" y="10055"/>
                  </a:lnTo>
                  <a:lnTo>
                    <a:pt x="1095" y="10003"/>
                  </a:lnTo>
                  <a:lnTo>
                    <a:pt x="1065" y="9949"/>
                  </a:lnTo>
                  <a:lnTo>
                    <a:pt x="1042" y="9898"/>
                  </a:lnTo>
                  <a:lnTo>
                    <a:pt x="1027" y="9851"/>
                  </a:lnTo>
                  <a:lnTo>
                    <a:pt x="1023" y="9813"/>
                  </a:lnTo>
                  <a:lnTo>
                    <a:pt x="1069" y="9716"/>
                  </a:lnTo>
                  <a:lnTo>
                    <a:pt x="1116" y="9628"/>
                  </a:lnTo>
                  <a:lnTo>
                    <a:pt x="1162" y="9543"/>
                  </a:lnTo>
                  <a:lnTo>
                    <a:pt x="1208" y="9461"/>
                  </a:lnTo>
                  <a:lnTo>
                    <a:pt x="1250" y="9375"/>
                  </a:lnTo>
                  <a:lnTo>
                    <a:pt x="1286" y="9287"/>
                  </a:lnTo>
                  <a:lnTo>
                    <a:pt x="1318" y="9189"/>
                  </a:lnTo>
                  <a:lnTo>
                    <a:pt x="1343" y="9083"/>
                  </a:lnTo>
                  <a:lnTo>
                    <a:pt x="1338" y="8950"/>
                  </a:lnTo>
                  <a:lnTo>
                    <a:pt x="1327" y="8819"/>
                  </a:lnTo>
                  <a:lnTo>
                    <a:pt x="1311" y="8689"/>
                  </a:lnTo>
                  <a:lnTo>
                    <a:pt x="1291" y="8561"/>
                  </a:lnTo>
                  <a:lnTo>
                    <a:pt x="1267" y="8432"/>
                  </a:lnTo>
                  <a:lnTo>
                    <a:pt x="1243" y="8305"/>
                  </a:lnTo>
                  <a:lnTo>
                    <a:pt x="1220" y="8178"/>
                  </a:lnTo>
                  <a:lnTo>
                    <a:pt x="1201" y="8052"/>
                  </a:lnTo>
                  <a:lnTo>
                    <a:pt x="1188" y="7911"/>
                  </a:lnTo>
                  <a:lnTo>
                    <a:pt x="1183" y="7771"/>
                  </a:lnTo>
                  <a:lnTo>
                    <a:pt x="1180" y="7631"/>
                  </a:lnTo>
                  <a:lnTo>
                    <a:pt x="1177" y="7492"/>
                  </a:lnTo>
                  <a:lnTo>
                    <a:pt x="1172" y="7352"/>
                  </a:lnTo>
                  <a:lnTo>
                    <a:pt x="1165" y="7212"/>
                  </a:lnTo>
                  <a:lnTo>
                    <a:pt x="1150" y="7072"/>
                  </a:lnTo>
                  <a:lnTo>
                    <a:pt x="1129" y="6932"/>
                  </a:lnTo>
                  <a:lnTo>
                    <a:pt x="1128" y="6877"/>
                  </a:lnTo>
                  <a:lnTo>
                    <a:pt x="1128" y="6822"/>
                  </a:lnTo>
                  <a:lnTo>
                    <a:pt x="1127" y="6767"/>
                  </a:lnTo>
                  <a:lnTo>
                    <a:pt x="1127" y="6712"/>
                  </a:lnTo>
                  <a:lnTo>
                    <a:pt x="1123" y="6656"/>
                  </a:lnTo>
                  <a:lnTo>
                    <a:pt x="1121" y="6604"/>
                  </a:lnTo>
                  <a:lnTo>
                    <a:pt x="1116" y="6552"/>
                  </a:lnTo>
                  <a:lnTo>
                    <a:pt x="1111" y="6506"/>
                  </a:lnTo>
                  <a:lnTo>
                    <a:pt x="1065" y="6351"/>
                  </a:lnTo>
                  <a:lnTo>
                    <a:pt x="1025" y="6198"/>
                  </a:lnTo>
                  <a:lnTo>
                    <a:pt x="988" y="6044"/>
                  </a:lnTo>
                  <a:lnTo>
                    <a:pt x="957" y="5891"/>
                  </a:lnTo>
                  <a:lnTo>
                    <a:pt x="930" y="5737"/>
                  </a:lnTo>
                  <a:lnTo>
                    <a:pt x="912" y="5585"/>
                  </a:lnTo>
                  <a:lnTo>
                    <a:pt x="901" y="5430"/>
                  </a:lnTo>
                  <a:lnTo>
                    <a:pt x="897" y="5278"/>
                  </a:lnTo>
                  <a:lnTo>
                    <a:pt x="913" y="5120"/>
                  </a:lnTo>
                  <a:lnTo>
                    <a:pt x="937" y="4966"/>
                  </a:lnTo>
                  <a:lnTo>
                    <a:pt x="965" y="4814"/>
                  </a:lnTo>
                  <a:lnTo>
                    <a:pt x="995" y="4666"/>
                  </a:lnTo>
                  <a:lnTo>
                    <a:pt x="1024" y="4518"/>
                  </a:lnTo>
                  <a:lnTo>
                    <a:pt x="1052" y="4369"/>
                  </a:lnTo>
                  <a:lnTo>
                    <a:pt x="1075" y="4220"/>
                  </a:lnTo>
                  <a:lnTo>
                    <a:pt x="1094" y="4069"/>
                  </a:lnTo>
                  <a:lnTo>
                    <a:pt x="1108" y="3951"/>
                  </a:lnTo>
                  <a:lnTo>
                    <a:pt x="1117" y="3842"/>
                  </a:lnTo>
                  <a:lnTo>
                    <a:pt x="1117" y="3736"/>
                  </a:lnTo>
                  <a:lnTo>
                    <a:pt x="1111" y="3635"/>
                  </a:lnTo>
                  <a:lnTo>
                    <a:pt x="1096" y="3533"/>
                  </a:lnTo>
                  <a:lnTo>
                    <a:pt x="1078" y="3430"/>
                  </a:lnTo>
                  <a:lnTo>
                    <a:pt x="1052" y="3324"/>
                  </a:lnTo>
                  <a:lnTo>
                    <a:pt x="1023" y="3215"/>
                  </a:lnTo>
                  <a:lnTo>
                    <a:pt x="1015" y="3172"/>
                  </a:lnTo>
                  <a:lnTo>
                    <a:pt x="1011" y="3142"/>
                  </a:lnTo>
                  <a:lnTo>
                    <a:pt x="1008" y="3118"/>
                  </a:lnTo>
                  <a:lnTo>
                    <a:pt x="1008" y="3102"/>
                  </a:lnTo>
                  <a:lnTo>
                    <a:pt x="1008" y="3088"/>
                  </a:lnTo>
                  <a:lnTo>
                    <a:pt x="1011" y="3077"/>
                  </a:lnTo>
                  <a:lnTo>
                    <a:pt x="1015" y="3067"/>
                  </a:lnTo>
                  <a:lnTo>
                    <a:pt x="1023" y="3056"/>
                  </a:lnTo>
                  <a:lnTo>
                    <a:pt x="1023" y="3048"/>
                  </a:lnTo>
                  <a:lnTo>
                    <a:pt x="1023" y="3044"/>
                  </a:lnTo>
                  <a:lnTo>
                    <a:pt x="1023" y="3040"/>
                  </a:lnTo>
                  <a:lnTo>
                    <a:pt x="1023" y="3037"/>
                  </a:lnTo>
                  <a:lnTo>
                    <a:pt x="1023" y="3030"/>
                  </a:lnTo>
                  <a:lnTo>
                    <a:pt x="1023" y="3020"/>
                  </a:lnTo>
                  <a:lnTo>
                    <a:pt x="1023" y="2965"/>
                  </a:lnTo>
                  <a:lnTo>
                    <a:pt x="1023" y="2910"/>
                  </a:lnTo>
                  <a:lnTo>
                    <a:pt x="1023" y="2853"/>
                  </a:lnTo>
                  <a:lnTo>
                    <a:pt x="1023" y="2797"/>
                  </a:lnTo>
                  <a:lnTo>
                    <a:pt x="1023" y="2739"/>
                  </a:lnTo>
                  <a:lnTo>
                    <a:pt x="1023" y="2684"/>
                  </a:lnTo>
                  <a:lnTo>
                    <a:pt x="1023" y="2628"/>
                  </a:lnTo>
                  <a:lnTo>
                    <a:pt x="1023" y="2575"/>
                  </a:lnTo>
                  <a:lnTo>
                    <a:pt x="1015" y="2575"/>
                  </a:lnTo>
                  <a:lnTo>
                    <a:pt x="1010" y="2575"/>
                  </a:lnTo>
                  <a:lnTo>
                    <a:pt x="1007" y="2575"/>
                  </a:lnTo>
                  <a:lnTo>
                    <a:pt x="1004" y="2575"/>
                  </a:lnTo>
                  <a:lnTo>
                    <a:pt x="997" y="2575"/>
                  </a:lnTo>
                  <a:lnTo>
                    <a:pt x="987" y="2575"/>
                  </a:lnTo>
                  <a:lnTo>
                    <a:pt x="986" y="2586"/>
                  </a:lnTo>
                  <a:lnTo>
                    <a:pt x="986" y="2598"/>
                  </a:lnTo>
                  <a:lnTo>
                    <a:pt x="984" y="2608"/>
                  </a:lnTo>
                  <a:lnTo>
                    <a:pt x="984" y="2619"/>
                  </a:lnTo>
                  <a:lnTo>
                    <a:pt x="981" y="2629"/>
                  </a:lnTo>
                  <a:lnTo>
                    <a:pt x="978" y="2640"/>
                  </a:lnTo>
                  <a:lnTo>
                    <a:pt x="973" y="2651"/>
                  </a:lnTo>
                  <a:lnTo>
                    <a:pt x="968" y="2665"/>
                  </a:lnTo>
                  <a:lnTo>
                    <a:pt x="954" y="2665"/>
                  </a:lnTo>
                  <a:lnTo>
                    <a:pt x="939" y="2665"/>
                  </a:lnTo>
                  <a:lnTo>
                    <a:pt x="924" y="2666"/>
                  </a:lnTo>
                  <a:lnTo>
                    <a:pt x="912" y="2671"/>
                  </a:lnTo>
                  <a:lnTo>
                    <a:pt x="901" y="2676"/>
                  </a:lnTo>
                  <a:lnTo>
                    <a:pt x="895" y="2685"/>
                  </a:lnTo>
                  <a:lnTo>
                    <a:pt x="892" y="2699"/>
                  </a:lnTo>
                  <a:lnTo>
                    <a:pt x="897" y="2717"/>
                  </a:lnTo>
                  <a:lnTo>
                    <a:pt x="903" y="2716"/>
                  </a:lnTo>
                  <a:lnTo>
                    <a:pt x="910" y="2714"/>
                  </a:lnTo>
                  <a:lnTo>
                    <a:pt x="917" y="2711"/>
                  </a:lnTo>
                  <a:lnTo>
                    <a:pt x="926" y="2709"/>
                  </a:lnTo>
                  <a:lnTo>
                    <a:pt x="933" y="2705"/>
                  </a:lnTo>
                  <a:lnTo>
                    <a:pt x="944" y="2703"/>
                  </a:lnTo>
                  <a:lnTo>
                    <a:pt x="955" y="2700"/>
                  </a:lnTo>
                  <a:lnTo>
                    <a:pt x="968" y="2700"/>
                  </a:lnTo>
                  <a:lnTo>
                    <a:pt x="968" y="2710"/>
                  </a:lnTo>
                  <a:lnTo>
                    <a:pt x="968" y="2717"/>
                  </a:lnTo>
                  <a:lnTo>
                    <a:pt x="968" y="2720"/>
                  </a:lnTo>
                  <a:lnTo>
                    <a:pt x="968" y="2723"/>
                  </a:lnTo>
                  <a:lnTo>
                    <a:pt x="968" y="2728"/>
                  </a:lnTo>
                  <a:lnTo>
                    <a:pt x="968" y="2736"/>
                  </a:lnTo>
                  <a:lnTo>
                    <a:pt x="954" y="2739"/>
                  </a:lnTo>
                  <a:lnTo>
                    <a:pt x="941" y="2743"/>
                  </a:lnTo>
                  <a:lnTo>
                    <a:pt x="928" y="2744"/>
                  </a:lnTo>
                  <a:lnTo>
                    <a:pt x="917" y="2748"/>
                  </a:lnTo>
                  <a:lnTo>
                    <a:pt x="905" y="2752"/>
                  </a:lnTo>
                  <a:lnTo>
                    <a:pt x="895" y="2759"/>
                  </a:lnTo>
                  <a:lnTo>
                    <a:pt x="886" y="2770"/>
                  </a:lnTo>
                  <a:lnTo>
                    <a:pt x="880" y="2788"/>
                  </a:lnTo>
                  <a:lnTo>
                    <a:pt x="892" y="2787"/>
                  </a:lnTo>
                  <a:lnTo>
                    <a:pt x="906" y="2785"/>
                  </a:lnTo>
                  <a:lnTo>
                    <a:pt x="918" y="2782"/>
                  </a:lnTo>
                  <a:lnTo>
                    <a:pt x="930" y="2780"/>
                  </a:lnTo>
                  <a:lnTo>
                    <a:pt x="940" y="2776"/>
                  </a:lnTo>
                  <a:lnTo>
                    <a:pt x="951" y="2774"/>
                  </a:lnTo>
                  <a:lnTo>
                    <a:pt x="960" y="2771"/>
                  </a:lnTo>
                  <a:lnTo>
                    <a:pt x="968" y="2771"/>
                  </a:lnTo>
                  <a:lnTo>
                    <a:pt x="968" y="2784"/>
                  </a:lnTo>
                  <a:lnTo>
                    <a:pt x="968" y="2797"/>
                  </a:lnTo>
                  <a:lnTo>
                    <a:pt x="968" y="2803"/>
                  </a:lnTo>
                  <a:lnTo>
                    <a:pt x="968" y="2811"/>
                  </a:lnTo>
                  <a:lnTo>
                    <a:pt x="968" y="2817"/>
                  </a:lnTo>
                  <a:lnTo>
                    <a:pt x="968" y="2824"/>
                  </a:lnTo>
                  <a:lnTo>
                    <a:pt x="967" y="2824"/>
                  </a:lnTo>
                  <a:lnTo>
                    <a:pt x="966" y="2824"/>
                  </a:lnTo>
                  <a:lnTo>
                    <a:pt x="962" y="2824"/>
                  </a:lnTo>
                  <a:lnTo>
                    <a:pt x="955" y="2828"/>
                  </a:lnTo>
                  <a:lnTo>
                    <a:pt x="941" y="2831"/>
                  </a:lnTo>
                  <a:lnTo>
                    <a:pt x="923" y="2837"/>
                  </a:lnTo>
                  <a:lnTo>
                    <a:pt x="896" y="2846"/>
                  </a:lnTo>
                  <a:lnTo>
                    <a:pt x="862" y="2860"/>
                  </a:lnTo>
                  <a:lnTo>
                    <a:pt x="862" y="2862"/>
                  </a:lnTo>
                  <a:lnTo>
                    <a:pt x="862" y="2868"/>
                  </a:lnTo>
                  <a:lnTo>
                    <a:pt x="862" y="2874"/>
                  </a:lnTo>
                  <a:lnTo>
                    <a:pt x="862" y="2878"/>
                  </a:lnTo>
                  <a:lnTo>
                    <a:pt x="862" y="2879"/>
                  </a:lnTo>
                  <a:lnTo>
                    <a:pt x="862" y="2884"/>
                  </a:lnTo>
                  <a:lnTo>
                    <a:pt x="862" y="2895"/>
                  </a:lnTo>
                  <a:lnTo>
                    <a:pt x="874" y="2888"/>
                  </a:lnTo>
                  <a:lnTo>
                    <a:pt x="887" y="2884"/>
                  </a:lnTo>
                  <a:lnTo>
                    <a:pt x="901" y="2880"/>
                  </a:lnTo>
                  <a:lnTo>
                    <a:pt x="914" y="2877"/>
                  </a:lnTo>
                  <a:lnTo>
                    <a:pt x="927" y="2873"/>
                  </a:lnTo>
                  <a:lnTo>
                    <a:pt x="941" y="2869"/>
                  </a:lnTo>
                  <a:lnTo>
                    <a:pt x="954" y="2864"/>
                  </a:lnTo>
                  <a:lnTo>
                    <a:pt x="968" y="2860"/>
                  </a:lnTo>
                  <a:lnTo>
                    <a:pt x="966" y="2893"/>
                  </a:lnTo>
                  <a:lnTo>
                    <a:pt x="961" y="2915"/>
                  </a:lnTo>
                  <a:lnTo>
                    <a:pt x="951" y="2928"/>
                  </a:lnTo>
                  <a:lnTo>
                    <a:pt x="939" y="2937"/>
                  </a:lnTo>
                  <a:lnTo>
                    <a:pt x="922" y="2939"/>
                  </a:lnTo>
                  <a:lnTo>
                    <a:pt x="901" y="2942"/>
                  </a:lnTo>
                  <a:lnTo>
                    <a:pt x="874" y="2943"/>
                  </a:lnTo>
                  <a:lnTo>
                    <a:pt x="844" y="2949"/>
                  </a:lnTo>
                  <a:lnTo>
                    <a:pt x="844" y="2952"/>
                  </a:lnTo>
                  <a:lnTo>
                    <a:pt x="844" y="2959"/>
                  </a:lnTo>
                  <a:lnTo>
                    <a:pt x="844" y="2964"/>
                  </a:lnTo>
                  <a:lnTo>
                    <a:pt x="844" y="2970"/>
                  </a:lnTo>
                  <a:lnTo>
                    <a:pt x="844" y="2977"/>
                  </a:lnTo>
                  <a:lnTo>
                    <a:pt x="844" y="2985"/>
                  </a:lnTo>
                  <a:lnTo>
                    <a:pt x="851" y="2983"/>
                  </a:lnTo>
                  <a:lnTo>
                    <a:pt x="858" y="2981"/>
                  </a:lnTo>
                  <a:lnTo>
                    <a:pt x="865" y="2977"/>
                  </a:lnTo>
                  <a:lnTo>
                    <a:pt x="878" y="2975"/>
                  </a:lnTo>
                  <a:lnTo>
                    <a:pt x="890" y="2971"/>
                  </a:lnTo>
                  <a:lnTo>
                    <a:pt x="906" y="2969"/>
                  </a:lnTo>
                  <a:lnTo>
                    <a:pt x="926" y="2966"/>
                  </a:lnTo>
                  <a:lnTo>
                    <a:pt x="951" y="2966"/>
                  </a:lnTo>
                  <a:lnTo>
                    <a:pt x="951" y="2972"/>
                  </a:lnTo>
                  <a:lnTo>
                    <a:pt x="951" y="2979"/>
                  </a:lnTo>
                  <a:lnTo>
                    <a:pt x="951" y="2986"/>
                  </a:lnTo>
                  <a:lnTo>
                    <a:pt x="951" y="2993"/>
                  </a:lnTo>
                  <a:lnTo>
                    <a:pt x="951" y="2999"/>
                  </a:lnTo>
                  <a:lnTo>
                    <a:pt x="951" y="3006"/>
                  </a:lnTo>
                  <a:lnTo>
                    <a:pt x="951" y="3013"/>
                  </a:lnTo>
                  <a:lnTo>
                    <a:pt x="951" y="3020"/>
                  </a:lnTo>
                  <a:lnTo>
                    <a:pt x="937" y="3025"/>
                  </a:lnTo>
                  <a:lnTo>
                    <a:pt x="924" y="3030"/>
                  </a:lnTo>
                  <a:lnTo>
                    <a:pt x="910" y="3034"/>
                  </a:lnTo>
                  <a:lnTo>
                    <a:pt x="897" y="3037"/>
                  </a:lnTo>
                  <a:lnTo>
                    <a:pt x="884" y="3040"/>
                  </a:lnTo>
                  <a:lnTo>
                    <a:pt x="870" y="3044"/>
                  </a:lnTo>
                  <a:lnTo>
                    <a:pt x="857" y="3048"/>
                  </a:lnTo>
                  <a:lnTo>
                    <a:pt x="844" y="3056"/>
                  </a:lnTo>
                  <a:lnTo>
                    <a:pt x="844" y="3058"/>
                  </a:lnTo>
                  <a:lnTo>
                    <a:pt x="844" y="3064"/>
                  </a:lnTo>
                  <a:lnTo>
                    <a:pt x="844" y="3069"/>
                  </a:lnTo>
                  <a:lnTo>
                    <a:pt x="844" y="3073"/>
                  </a:lnTo>
                  <a:lnTo>
                    <a:pt x="857" y="3072"/>
                  </a:lnTo>
                  <a:lnTo>
                    <a:pt x="870" y="3072"/>
                  </a:lnTo>
                  <a:lnTo>
                    <a:pt x="884" y="3071"/>
                  </a:lnTo>
                  <a:lnTo>
                    <a:pt x="897" y="3071"/>
                  </a:lnTo>
                  <a:lnTo>
                    <a:pt x="910" y="3067"/>
                  </a:lnTo>
                  <a:lnTo>
                    <a:pt x="924" y="3064"/>
                  </a:lnTo>
                  <a:lnTo>
                    <a:pt x="937" y="3061"/>
                  </a:lnTo>
                  <a:lnTo>
                    <a:pt x="951" y="3056"/>
                  </a:lnTo>
                  <a:lnTo>
                    <a:pt x="951" y="3068"/>
                  </a:lnTo>
                  <a:lnTo>
                    <a:pt x="951" y="3082"/>
                  </a:lnTo>
                  <a:lnTo>
                    <a:pt x="951" y="3088"/>
                  </a:lnTo>
                  <a:lnTo>
                    <a:pt x="951" y="3095"/>
                  </a:lnTo>
                  <a:lnTo>
                    <a:pt x="951" y="3101"/>
                  </a:lnTo>
                  <a:lnTo>
                    <a:pt x="951" y="3109"/>
                  </a:lnTo>
                  <a:lnTo>
                    <a:pt x="938" y="3109"/>
                  </a:lnTo>
                  <a:lnTo>
                    <a:pt x="927" y="3111"/>
                  </a:lnTo>
                  <a:lnTo>
                    <a:pt x="916" y="3113"/>
                  </a:lnTo>
                  <a:lnTo>
                    <a:pt x="906" y="3117"/>
                  </a:lnTo>
                  <a:lnTo>
                    <a:pt x="895" y="3120"/>
                  </a:lnTo>
                  <a:lnTo>
                    <a:pt x="885" y="3123"/>
                  </a:lnTo>
                  <a:lnTo>
                    <a:pt x="873" y="3126"/>
                  </a:lnTo>
                  <a:lnTo>
                    <a:pt x="862" y="3127"/>
                  </a:lnTo>
                  <a:lnTo>
                    <a:pt x="862" y="3137"/>
                  </a:lnTo>
                  <a:lnTo>
                    <a:pt x="862" y="3144"/>
                  </a:lnTo>
                  <a:lnTo>
                    <a:pt x="862" y="3147"/>
                  </a:lnTo>
                  <a:lnTo>
                    <a:pt x="862" y="3150"/>
                  </a:lnTo>
                  <a:lnTo>
                    <a:pt x="862" y="3155"/>
                  </a:lnTo>
                  <a:lnTo>
                    <a:pt x="862" y="3162"/>
                  </a:lnTo>
                  <a:lnTo>
                    <a:pt x="873" y="3161"/>
                  </a:lnTo>
                  <a:lnTo>
                    <a:pt x="885" y="3159"/>
                  </a:lnTo>
                  <a:lnTo>
                    <a:pt x="896" y="3156"/>
                  </a:lnTo>
                  <a:lnTo>
                    <a:pt x="908" y="3155"/>
                  </a:lnTo>
                  <a:lnTo>
                    <a:pt x="919" y="3153"/>
                  </a:lnTo>
                  <a:lnTo>
                    <a:pt x="934" y="3154"/>
                  </a:lnTo>
                  <a:lnTo>
                    <a:pt x="949" y="3156"/>
                  </a:lnTo>
                  <a:lnTo>
                    <a:pt x="968" y="3162"/>
                  </a:lnTo>
                  <a:lnTo>
                    <a:pt x="968" y="3165"/>
                  </a:lnTo>
                  <a:lnTo>
                    <a:pt x="968" y="3172"/>
                  </a:lnTo>
                  <a:lnTo>
                    <a:pt x="968" y="3177"/>
                  </a:lnTo>
                  <a:lnTo>
                    <a:pt x="968" y="3183"/>
                  </a:lnTo>
                  <a:lnTo>
                    <a:pt x="968" y="3191"/>
                  </a:lnTo>
                  <a:lnTo>
                    <a:pt x="968" y="3198"/>
                  </a:lnTo>
                  <a:lnTo>
                    <a:pt x="950" y="3203"/>
                  </a:lnTo>
                  <a:lnTo>
                    <a:pt x="937" y="3208"/>
                  </a:lnTo>
                  <a:lnTo>
                    <a:pt x="924" y="3212"/>
                  </a:lnTo>
                  <a:lnTo>
                    <a:pt x="917" y="3215"/>
                  </a:lnTo>
                  <a:lnTo>
                    <a:pt x="908" y="3218"/>
                  </a:lnTo>
                  <a:lnTo>
                    <a:pt x="900" y="3221"/>
                  </a:lnTo>
                  <a:lnTo>
                    <a:pt x="891" y="3226"/>
                  </a:lnTo>
                  <a:lnTo>
                    <a:pt x="880" y="3234"/>
                  </a:lnTo>
                  <a:lnTo>
                    <a:pt x="880" y="3236"/>
                  </a:lnTo>
                  <a:lnTo>
                    <a:pt x="880" y="3242"/>
                  </a:lnTo>
                  <a:lnTo>
                    <a:pt x="880" y="3247"/>
                  </a:lnTo>
                  <a:lnTo>
                    <a:pt x="880" y="3251"/>
                  </a:lnTo>
                  <a:lnTo>
                    <a:pt x="886" y="3251"/>
                  </a:lnTo>
                  <a:lnTo>
                    <a:pt x="892" y="3251"/>
                  </a:lnTo>
                  <a:lnTo>
                    <a:pt x="900" y="3251"/>
                  </a:lnTo>
                  <a:lnTo>
                    <a:pt x="908" y="3251"/>
                  </a:lnTo>
                  <a:lnTo>
                    <a:pt x="916" y="3251"/>
                  </a:lnTo>
                  <a:lnTo>
                    <a:pt x="927" y="3251"/>
                  </a:lnTo>
                  <a:lnTo>
                    <a:pt x="938" y="3251"/>
                  </a:lnTo>
                  <a:lnTo>
                    <a:pt x="951" y="3251"/>
                  </a:lnTo>
                  <a:lnTo>
                    <a:pt x="944" y="3262"/>
                  </a:lnTo>
                  <a:lnTo>
                    <a:pt x="939" y="3270"/>
                  </a:lnTo>
                  <a:lnTo>
                    <a:pt x="933" y="3277"/>
                  </a:lnTo>
                  <a:lnTo>
                    <a:pt x="928" y="3281"/>
                  </a:lnTo>
                  <a:lnTo>
                    <a:pt x="919" y="3284"/>
                  </a:lnTo>
                  <a:lnTo>
                    <a:pt x="910" y="3285"/>
                  </a:lnTo>
                  <a:lnTo>
                    <a:pt x="896" y="3285"/>
                  </a:lnTo>
                  <a:lnTo>
                    <a:pt x="880" y="3286"/>
                  </a:lnTo>
                  <a:lnTo>
                    <a:pt x="880" y="3296"/>
                  </a:lnTo>
                  <a:lnTo>
                    <a:pt x="880" y="3304"/>
                  </a:lnTo>
                  <a:lnTo>
                    <a:pt x="880" y="3311"/>
                  </a:lnTo>
                  <a:lnTo>
                    <a:pt x="880" y="3322"/>
                  </a:lnTo>
                  <a:lnTo>
                    <a:pt x="892" y="3322"/>
                  </a:lnTo>
                  <a:lnTo>
                    <a:pt x="903" y="3322"/>
                  </a:lnTo>
                  <a:lnTo>
                    <a:pt x="912" y="3322"/>
                  </a:lnTo>
                  <a:lnTo>
                    <a:pt x="916" y="3322"/>
                  </a:lnTo>
                  <a:lnTo>
                    <a:pt x="913" y="3367"/>
                  </a:lnTo>
                  <a:lnTo>
                    <a:pt x="908" y="3414"/>
                  </a:lnTo>
                  <a:lnTo>
                    <a:pt x="901" y="3458"/>
                  </a:lnTo>
                  <a:lnTo>
                    <a:pt x="891" y="3503"/>
                  </a:lnTo>
                  <a:lnTo>
                    <a:pt x="876" y="3545"/>
                  </a:lnTo>
                  <a:lnTo>
                    <a:pt x="862" y="3587"/>
                  </a:lnTo>
                  <a:lnTo>
                    <a:pt x="844" y="3624"/>
                  </a:lnTo>
                  <a:lnTo>
                    <a:pt x="826" y="3660"/>
                  </a:lnTo>
                  <a:lnTo>
                    <a:pt x="819" y="3712"/>
                  </a:lnTo>
                  <a:lnTo>
                    <a:pt x="815" y="3763"/>
                  </a:lnTo>
                  <a:lnTo>
                    <a:pt x="810" y="3814"/>
                  </a:lnTo>
                  <a:lnTo>
                    <a:pt x="806" y="3864"/>
                  </a:lnTo>
                  <a:lnTo>
                    <a:pt x="799" y="3913"/>
                  </a:lnTo>
                  <a:lnTo>
                    <a:pt x="793" y="3965"/>
                  </a:lnTo>
                  <a:lnTo>
                    <a:pt x="784" y="4015"/>
                  </a:lnTo>
                  <a:lnTo>
                    <a:pt x="773" y="4069"/>
                  </a:lnTo>
                  <a:lnTo>
                    <a:pt x="725" y="4168"/>
                  </a:lnTo>
                  <a:lnTo>
                    <a:pt x="681" y="4269"/>
                  </a:lnTo>
                  <a:lnTo>
                    <a:pt x="638" y="4369"/>
                  </a:lnTo>
                  <a:lnTo>
                    <a:pt x="601" y="4473"/>
                  </a:lnTo>
                  <a:lnTo>
                    <a:pt x="569" y="4577"/>
                  </a:lnTo>
                  <a:lnTo>
                    <a:pt x="545" y="4683"/>
                  </a:lnTo>
                  <a:lnTo>
                    <a:pt x="529" y="4792"/>
                  </a:lnTo>
                  <a:lnTo>
                    <a:pt x="524" y="4905"/>
                  </a:lnTo>
                  <a:lnTo>
                    <a:pt x="535" y="5011"/>
                  </a:lnTo>
                  <a:lnTo>
                    <a:pt x="545" y="5117"/>
                  </a:lnTo>
                  <a:lnTo>
                    <a:pt x="551" y="5223"/>
                  </a:lnTo>
                  <a:lnTo>
                    <a:pt x="555" y="5330"/>
                  </a:lnTo>
                  <a:lnTo>
                    <a:pt x="551" y="5433"/>
                  </a:lnTo>
                  <a:lnTo>
                    <a:pt x="542" y="5537"/>
                  </a:lnTo>
                  <a:lnTo>
                    <a:pt x="528" y="5639"/>
                  </a:lnTo>
                  <a:lnTo>
                    <a:pt x="506" y="5740"/>
                  </a:lnTo>
                  <a:lnTo>
                    <a:pt x="495" y="5740"/>
                  </a:lnTo>
                  <a:lnTo>
                    <a:pt x="490" y="5740"/>
                  </a:lnTo>
                  <a:lnTo>
                    <a:pt x="488" y="5740"/>
                  </a:lnTo>
                  <a:lnTo>
                    <a:pt x="468" y="5727"/>
                  </a:lnTo>
                  <a:lnTo>
                    <a:pt x="450" y="5728"/>
                  </a:lnTo>
                  <a:lnTo>
                    <a:pt x="434" y="5739"/>
                  </a:lnTo>
                  <a:lnTo>
                    <a:pt x="423" y="5758"/>
                  </a:lnTo>
                  <a:lnTo>
                    <a:pt x="412" y="5778"/>
                  </a:lnTo>
                  <a:lnTo>
                    <a:pt x="405" y="5799"/>
                  </a:lnTo>
                  <a:lnTo>
                    <a:pt x="400" y="5818"/>
                  </a:lnTo>
                  <a:lnTo>
                    <a:pt x="399" y="5830"/>
                  </a:lnTo>
                  <a:lnTo>
                    <a:pt x="388" y="5830"/>
                  </a:lnTo>
                  <a:lnTo>
                    <a:pt x="383" y="5830"/>
                  </a:lnTo>
                  <a:lnTo>
                    <a:pt x="382" y="5830"/>
                  </a:lnTo>
                  <a:lnTo>
                    <a:pt x="374" y="5829"/>
                  </a:lnTo>
                  <a:lnTo>
                    <a:pt x="369" y="5829"/>
                  </a:lnTo>
                  <a:lnTo>
                    <a:pt x="366" y="5827"/>
                  </a:lnTo>
                  <a:lnTo>
                    <a:pt x="364" y="5827"/>
                  </a:lnTo>
                  <a:lnTo>
                    <a:pt x="363" y="5821"/>
                  </a:lnTo>
                  <a:lnTo>
                    <a:pt x="363" y="5811"/>
                  </a:lnTo>
                  <a:lnTo>
                    <a:pt x="341" y="5818"/>
                  </a:lnTo>
                  <a:lnTo>
                    <a:pt x="320" y="5826"/>
                  </a:lnTo>
                  <a:lnTo>
                    <a:pt x="298" y="5835"/>
                  </a:lnTo>
                  <a:lnTo>
                    <a:pt x="276" y="5845"/>
                  </a:lnTo>
                  <a:lnTo>
                    <a:pt x="254" y="5851"/>
                  </a:lnTo>
                  <a:lnTo>
                    <a:pt x="236" y="5858"/>
                  </a:lnTo>
                  <a:lnTo>
                    <a:pt x="217" y="5863"/>
                  </a:lnTo>
                  <a:lnTo>
                    <a:pt x="204" y="5865"/>
                  </a:lnTo>
                  <a:lnTo>
                    <a:pt x="196" y="5852"/>
                  </a:lnTo>
                  <a:lnTo>
                    <a:pt x="191" y="5843"/>
                  </a:lnTo>
                  <a:lnTo>
                    <a:pt x="188" y="5836"/>
                  </a:lnTo>
                  <a:lnTo>
                    <a:pt x="186" y="5831"/>
                  </a:lnTo>
                  <a:lnTo>
                    <a:pt x="185" y="5821"/>
                  </a:lnTo>
                  <a:lnTo>
                    <a:pt x="185" y="5811"/>
                  </a:lnTo>
                  <a:lnTo>
                    <a:pt x="172" y="5811"/>
                  </a:lnTo>
                  <a:lnTo>
                    <a:pt x="163" y="5811"/>
                  </a:lnTo>
                  <a:lnTo>
                    <a:pt x="156" y="5811"/>
                  </a:lnTo>
                  <a:lnTo>
                    <a:pt x="151" y="5811"/>
                  </a:lnTo>
                  <a:lnTo>
                    <a:pt x="142" y="5811"/>
                  </a:lnTo>
                  <a:lnTo>
                    <a:pt x="132" y="5811"/>
                  </a:lnTo>
                  <a:lnTo>
                    <a:pt x="112" y="5762"/>
                  </a:lnTo>
                  <a:lnTo>
                    <a:pt x="102" y="5712"/>
                  </a:lnTo>
                  <a:lnTo>
                    <a:pt x="99" y="5659"/>
                  </a:lnTo>
                  <a:lnTo>
                    <a:pt x="103" y="5607"/>
                  </a:lnTo>
                  <a:lnTo>
                    <a:pt x="108" y="5553"/>
                  </a:lnTo>
                  <a:lnTo>
                    <a:pt x="114" y="5501"/>
                  </a:lnTo>
                  <a:lnTo>
                    <a:pt x="115" y="5450"/>
                  </a:lnTo>
                  <a:lnTo>
                    <a:pt x="114" y="5403"/>
                  </a:lnTo>
                  <a:lnTo>
                    <a:pt x="103" y="5399"/>
                  </a:lnTo>
                  <a:lnTo>
                    <a:pt x="96" y="5393"/>
                  </a:lnTo>
                  <a:lnTo>
                    <a:pt x="88" y="5387"/>
                  </a:lnTo>
                  <a:lnTo>
                    <a:pt x="78" y="5385"/>
                  </a:lnTo>
                  <a:lnTo>
                    <a:pt x="71" y="5391"/>
                  </a:lnTo>
                  <a:lnTo>
                    <a:pt x="64" y="5399"/>
                  </a:lnTo>
                  <a:lnTo>
                    <a:pt x="56" y="5408"/>
                  </a:lnTo>
                  <a:lnTo>
                    <a:pt x="49" y="5418"/>
                  </a:lnTo>
                  <a:lnTo>
                    <a:pt x="39" y="5424"/>
                  </a:lnTo>
                  <a:lnTo>
                    <a:pt x="29" y="5431"/>
                  </a:lnTo>
                  <a:lnTo>
                    <a:pt x="18" y="5436"/>
                  </a:lnTo>
                  <a:lnTo>
                    <a:pt x="7" y="5439"/>
                  </a:lnTo>
                  <a:lnTo>
                    <a:pt x="0" y="5371"/>
                  </a:lnTo>
                  <a:lnTo>
                    <a:pt x="16" y="5295"/>
                  </a:lnTo>
                  <a:lnTo>
                    <a:pt x="49" y="5213"/>
                  </a:lnTo>
                  <a:lnTo>
                    <a:pt x="94" y="5128"/>
                  </a:lnTo>
                  <a:lnTo>
                    <a:pt x="143" y="5044"/>
                  </a:lnTo>
                  <a:lnTo>
                    <a:pt x="195" y="4965"/>
                  </a:lnTo>
                  <a:lnTo>
                    <a:pt x="239" y="4894"/>
                  </a:lnTo>
                  <a:lnTo>
                    <a:pt x="275" y="4834"/>
                  </a:lnTo>
                  <a:lnTo>
                    <a:pt x="297" y="4718"/>
                  </a:lnTo>
                  <a:lnTo>
                    <a:pt x="313" y="4601"/>
                  </a:lnTo>
                  <a:lnTo>
                    <a:pt x="323" y="4481"/>
                  </a:lnTo>
                  <a:lnTo>
                    <a:pt x="331" y="4362"/>
                  </a:lnTo>
                  <a:lnTo>
                    <a:pt x="337" y="4242"/>
                  </a:lnTo>
                  <a:lnTo>
                    <a:pt x="344" y="4123"/>
                  </a:lnTo>
                  <a:lnTo>
                    <a:pt x="351" y="4005"/>
                  </a:lnTo>
                  <a:lnTo>
                    <a:pt x="363" y="3891"/>
                  </a:lnTo>
                  <a:lnTo>
                    <a:pt x="384" y="3816"/>
                  </a:lnTo>
                  <a:lnTo>
                    <a:pt x="407" y="3740"/>
                  </a:lnTo>
                  <a:lnTo>
                    <a:pt x="432" y="3663"/>
                  </a:lnTo>
                  <a:lnTo>
                    <a:pt x="457" y="3587"/>
                  </a:lnTo>
                  <a:lnTo>
                    <a:pt x="477" y="3507"/>
                  </a:lnTo>
                  <a:lnTo>
                    <a:pt x="497" y="3429"/>
                  </a:lnTo>
                  <a:lnTo>
                    <a:pt x="513" y="3349"/>
                  </a:lnTo>
                  <a:lnTo>
                    <a:pt x="524" y="3269"/>
                  </a:lnTo>
                  <a:lnTo>
                    <a:pt x="509" y="3153"/>
                  </a:lnTo>
                  <a:lnTo>
                    <a:pt x="507" y="3047"/>
                  </a:lnTo>
                  <a:lnTo>
                    <a:pt x="512" y="2948"/>
                  </a:lnTo>
                  <a:lnTo>
                    <a:pt x="525" y="2852"/>
                  </a:lnTo>
                  <a:lnTo>
                    <a:pt x="541" y="2757"/>
                  </a:lnTo>
                  <a:lnTo>
                    <a:pt x="561" y="2661"/>
                  </a:lnTo>
                  <a:lnTo>
                    <a:pt x="578" y="2559"/>
                  </a:lnTo>
                  <a:lnTo>
                    <a:pt x="595" y="2451"/>
                  </a:lnTo>
                  <a:lnTo>
                    <a:pt x="612" y="2259"/>
                  </a:lnTo>
                  <a:lnTo>
                    <a:pt x="654" y="2107"/>
                  </a:lnTo>
                  <a:lnTo>
                    <a:pt x="719" y="1986"/>
                  </a:lnTo>
                  <a:lnTo>
                    <a:pt x="808" y="1891"/>
                  </a:lnTo>
                  <a:lnTo>
                    <a:pt x="918" y="1811"/>
                  </a:lnTo>
                  <a:lnTo>
                    <a:pt x="1054" y="1740"/>
                  </a:lnTo>
                  <a:lnTo>
                    <a:pt x="1213" y="1671"/>
                  </a:lnTo>
                  <a:lnTo>
                    <a:pt x="1396" y="1598"/>
                  </a:lnTo>
                  <a:lnTo>
                    <a:pt x="1421" y="1571"/>
                  </a:lnTo>
                  <a:lnTo>
                    <a:pt x="1451" y="1547"/>
                  </a:lnTo>
                  <a:lnTo>
                    <a:pt x="1480" y="1525"/>
                  </a:lnTo>
                  <a:lnTo>
                    <a:pt x="1514" y="1508"/>
                  </a:lnTo>
                  <a:lnTo>
                    <a:pt x="1544" y="1492"/>
                  </a:lnTo>
                  <a:lnTo>
                    <a:pt x="1577" y="1481"/>
                  </a:lnTo>
                  <a:lnTo>
                    <a:pt x="1611" y="1474"/>
                  </a:lnTo>
                  <a:lnTo>
                    <a:pt x="1645" y="1473"/>
                  </a:lnTo>
                  <a:lnTo>
                    <a:pt x="1645" y="1461"/>
                  </a:lnTo>
                  <a:lnTo>
                    <a:pt x="1645" y="1454"/>
                  </a:lnTo>
                  <a:lnTo>
                    <a:pt x="1645" y="1447"/>
                  </a:lnTo>
                  <a:lnTo>
                    <a:pt x="1645" y="1437"/>
                  </a:lnTo>
                  <a:lnTo>
                    <a:pt x="1636" y="1437"/>
                  </a:lnTo>
                  <a:lnTo>
                    <a:pt x="1628" y="1439"/>
                  </a:lnTo>
                  <a:lnTo>
                    <a:pt x="1617" y="1442"/>
                  </a:lnTo>
                  <a:lnTo>
                    <a:pt x="1607" y="1446"/>
                  </a:lnTo>
                  <a:lnTo>
                    <a:pt x="1595" y="1448"/>
                  </a:lnTo>
                  <a:lnTo>
                    <a:pt x="1582" y="1452"/>
                  </a:lnTo>
                  <a:lnTo>
                    <a:pt x="1569" y="1454"/>
                  </a:lnTo>
                  <a:lnTo>
                    <a:pt x="1557" y="1455"/>
                  </a:lnTo>
                  <a:lnTo>
                    <a:pt x="1557" y="1452"/>
                  </a:lnTo>
                  <a:lnTo>
                    <a:pt x="1557" y="1446"/>
                  </a:lnTo>
                  <a:lnTo>
                    <a:pt x="1557" y="1439"/>
                  </a:lnTo>
                  <a:lnTo>
                    <a:pt x="1557" y="1437"/>
                  </a:lnTo>
                  <a:lnTo>
                    <a:pt x="1563" y="1430"/>
                  </a:lnTo>
                  <a:lnTo>
                    <a:pt x="1571" y="1426"/>
                  </a:lnTo>
                  <a:lnTo>
                    <a:pt x="1580" y="1422"/>
                  </a:lnTo>
                  <a:lnTo>
                    <a:pt x="1591" y="1419"/>
                  </a:lnTo>
                  <a:lnTo>
                    <a:pt x="1601" y="1415"/>
                  </a:lnTo>
                  <a:lnTo>
                    <a:pt x="1611" y="1411"/>
                  </a:lnTo>
                  <a:lnTo>
                    <a:pt x="1619" y="1406"/>
                  </a:lnTo>
                  <a:lnTo>
                    <a:pt x="1628" y="1401"/>
                  </a:lnTo>
                  <a:lnTo>
                    <a:pt x="1628" y="1400"/>
                  </a:lnTo>
                  <a:lnTo>
                    <a:pt x="1628" y="1399"/>
                  </a:lnTo>
                  <a:lnTo>
                    <a:pt x="1628" y="1393"/>
                  </a:lnTo>
                  <a:lnTo>
                    <a:pt x="1628" y="1384"/>
                  </a:lnTo>
                  <a:lnTo>
                    <a:pt x="1614" y="1384"/>
                  </a:lnTo>
                  <a:lnTo>
                    <a:pt x="1603" y="1387"/>
                  </a:lnTo>
                  <a:lnTo>
                    <a:pt x="1592" y="1389"/>
                  </a:lnTo>
                  <a:lnTo>
                    <a:pt x="1582" y="1393"/>
                  </a:lnTo>
                  <a:lnTo>
                    <a:pt x="1571" y="1395"/>
                  </a:lnTo>
                  <a:lnTo>
                    <a:pt x="1561" y="1398"/>
                  </a:lnTo>
                  <a:lnTo>
                    <a:pt x="1549" y="1400"/>
                  </a:lnTo>
                  <a:lnTo>
                    <a:pt x="1538" y="1401"/>
                  </a:lnTo>
                  <a:lnTo>
                    <a:pt x="1538" y="1394"/>
                  </a:lnTo>
                  <a:lnTo>
                    <a:pt x="1538" y="1387"/>
                  </a:lnTo>
                  <a:lnTo>
                    <a:pt x="1538" y="1379"/>
                  </a:lnTo>
                  <a:lnTo>
                    <a:pt x="1538" y="1372"/>
                  </a:lnTo>
                  <a:lnTo>
                    <a:pt x="1538" y="1362"/>
                  </a:lnTo>
                  <a:lnTo>
                    <a:pt x="1538" y="1352"/>
                  </a:lnTo>
                  <a:lnTo>
                    <a:pt x="1538" y="1341"/>
                  </a:lnTo>
                  <a:lnTo>
                    <a:pt x="1538" y="1330"/>
                  </a:lnTo>
                  <a:lnTo>
                    <a:pt x="1555" y="1329"/>
                  </a:lnTo>
                  <a:lnTo>
                    <a:pt x="1569" y="1329"/>
                  </a:lnTo>
                  <a:lnTo>
                    <a:pt x="1577" y="1328"/>
                  </a:lnTo>
                  <a:lnTo>
                    <a:pt x="1585" y="1328"/>
                  </a:lnTo>
                  <a:lnTo>
                    <a:pt x="1591" y="1322"/>
                  </a:lnTo>
                  <a:lnTo>
                    <a:pt x="1592" y="1313"/>
                  </a:lnTo>
                  <a:lnTo>
                    <a:pt x="1585" y="1306"/>
                  </a:lnTo>
                  <a:lnTo>
                    <a:pt x="1577" y="1301"/>
                  </a:lnTo>
                  <a:lnTo>
                    <a:pt x="1571" y="1297"/>
                  </a:lnTo>
                  <a:lnTo>
                    <a:pt x="1565" y="1296"/>
                  </a:lnTo>
                  <a:lnTo>
                    <a:pt x="1558" y="1295"/>
                  </a:lnTo>
                  <a:lnTo>
                    <a:pt x="1550" y="1295"/>
                  </a:lnTo>
                  <a:lnTo>
                    <a:pt x="1544" y="1295"/>
                  </a:lnTo>
                  <a:lnTo>
                    <a:pt x="1538" y="1295"/>
                  </a:lnTo>
                  <a:lnTo>
                    <a:pt x="1531" y="1276"/>
                  </a:lnTo>
                  <a:lnTo>
                    <a:pt x="1527" y="1263"/>
                  </a:lnTo>
                  <a:lnTo>
                    <a:pt x="1523" y="1251"/>
                  </a:lnTo>
                  <a:lnTo>
                    <a:pt x="1520" y="1243"/>
                  </a:lnTo>
                  <a:lnTo>
                    <a:pt x="1516" y="1235"/>
                  </a:lnTo>
                  <a:lnTo>
                    <a:pt x="1512" y="1226"/>
                  </a:lnTo>
                  <a:lnTo>
                    <a:pt x="1507" y="1217"/>
                  </a:lnTo>
                  <a:lnTo>
                    <a:pt x="1503" y="1206"/>
                  </a:lnTo>
                  <a:lnTo>
                    <a:pt x="1425" y="1052"/>
                  </a:lnTo>
                  <a:lnTo>
                    <a:pt x="1350" y="886"/>
                  </a:lnTo>
                  <a:lnTo>
                    <a:pt x="1286" y="717"/>
                  </a:lnTo>
                  <a:lnTo>
                    <a:pt x="1246" y="550"/>
                  </a:lnTo>
                  <a:lnTo>
                    <a:pt x="1239" y="388"/>
                  </a:lnTo>
                  <a:lnTo>
                    <a:pt x="1279" y="242"/>
                  </a:lnTo>
                  <a:lnTo>
                    <a:pt x="1374" y="115"/>
                  </a:lnTo>
                  <a:lnTo>
                    <a:pt x="1538" y="14"/>
                  </a:lnTo>
                  <a:lnTo>
                    <a:pt x="1666" y="0"/>
                  </a:lnTo>
                  <a:lnTo>
                    <a:pt x="1775" y="0"/>
                  </a:lnTo>
                  <a:lnTo>
                    <a:pt x="1866" y="13"/>
                  </a:lnTo>
                  <a:lnTo>
                    <a:pt x="1944" y="45"/>
                  </a:lnTo>
                  <a:lnTo>
                    <a:pt x="2011" y="94"/>
                  </a:lnTo>
                  <a:lnTo>
                    <a:pt x="2071" y="164"/>
                  </a:lnTo>
                  <a:lnTo>
                    <a:pt x="2125" y="255"/>
                  </a:lnTo>
                  <a:lnTo>
                    <a:pt x="2179" y="370"/>
                  </a:lnTo>
                  <a:lnTo>
                    <a:pt x="2216" y="483"/>
                  </a:lnTo>
                  <a:lnTo>
                    <a:pt x="2235" y="590"/>
                  </a:lnTo>
                  <a:lnTo>
                    <a:pt x="2240" y="690"/>
                  </a:lnTo>
                  <a:lnTo>
                    <a:pt x="2234" y="788"/>
                  </a:lnTo>
                  <a:lnTo>
                    <a:pt x="2217" y="884"/>
                  </a:lnTo>
                  <a:lnTo>
                    <a:pt x="2196" y="984"/>
                  </a:lnTo>
                  <a:lnTo>
                    <a:pt x="2169" y="1090"/>
                  </a:lnTo>
                  <a:lnTo>
                    <a:pt x="2143" y="1206"/>
                  </a:lnTo>
                  <a:lnTo>
                    <a:pt x="2152" y="1334"/>
                  </a:lnTo>
                  <a:lnTo>
                    <a:pt x="2190" y="1433"/>
                  </a:lnTo>
                  <a:lnTo>
                    <a:pt x="2250" y="1508"/>
                  </a:lnTo>
                  <a:lnTo>
                    <a:pt x="2330" y="1566"/>
                  </a:lnTo>
                  <a:lnTo>
                    <a:pt x="2422" y="1610"/>
                  </a:lnTo>
                  <a:lnTo>
                    <a:pt x="2523" y="1650"/>
                  </a:lnTo>
                  <a:lnTo>
                    <a:pt x="2627" y="1691"/>
                  </a:lnTo>
                  <a:lnTo>
                    <a:pt x="2731" y="1740"/>
                  </a:lnTo>
                  <a:lnTo>
                    <a:pt x="2936" y="1840"/>
                  </a:lnTo>
                  <a:lnTo>
                    <a:pt x="3084" y="2000"/>
                  </a:lnTo>
                  <a:lnTo>
                    <a:pt x="3181" y="2203"/>
                  </a:lnTo>
                  <a:lnTo>
                    <a:pt x="3238" y="2438"/>
                  </a:lnTo>
                  <a:lnTo>
                    <a:pt x="3264" y="2685"/>
                  </a:lnTo>
                  <a:lnTo>
                    <a:pt x="3272" y="2934"/>
                  </a:lnTo>
                  <a:lnTo>
                    <a:pt x="3268" y="3169"/>
                  </a:lnTo>
                  <a:lnTo>
                    <a:pt x="3265" y="3376"/>
                  </a:lnTo>
                  <a:lnTo>
                    <a:pt x="3286" y="3468"/>
                  </a:lnTo>
                  <a:lnTo>
                    <a:pt x="3312" y="3562"/>
                  </a:lnTo>
                  <a:lnTo>
                    <a:pt x="3339" y="3655"/>
                  </a:lnTo>
                  <a:lnTo>
                    <a:pt x="3367" y="3751"/>
                  </a:lnTo>
                  <a:lnTo>
                    <a:pt x="3392" y="3846"/>
                  </a:lnTo>
                  <a:lnTo>
                    <a:pt x="3414" y="3942"/>
                  </a:lnTo>
                  <a:lnTo>
                    <a:pt x="3431" y="4039"/>
                  </a:lnTo>
                  <a:lnTo>
                    <a:pt x="3443" y="4140"/>
                  </a:lnTo>
                  <a:lnTo>
                    <a:pt x="3442" y="4238"/>
                  </a:lnTo>
                  <a:lnTo>
                    <a:pt x="3440" y="4337"/>
                  </a:lnTo>
                  <a:lnTo>
                    <a:pt x="3437" y="4434"/>
                  </a:lnTo>
                  <a:lnTo>
                    <a:pt x="3436" y="4534"/>
                  </a:lnTo>
                  <a:lnTo>
                    <a:pt x="3434" y="4632"/>
                  </a:lnTo>
                  <a:lnTo>
                    <a:pt x="3435" y="4732"/>
                  </a:lnTo>
                  <a:lnTo>
                    <a:pt x="3437" y="4834"/>
                  </a:lnTo>
                  <a:lnTo>
                    <a:pt x="3443" y="4941"/>
                  </a:lnTo>
                  <a:lnTo>
                    <a:pt x="3457" y="5035"/>
                  </a:lnTo>
                  <a:lnTo>
                    <a:pt x="3473" y="5123"/>
                  </a:lnTo>
                  <a:lnTo>
                    <a:pt x="3484" y="5206"/>
                  </a:lnTo>
                  <a:lnTo>
                    <a:pt x="3489" y="5282"/>
                  </a:lnTo>
                  <a:lnTo>
                    <a:pt x="3480" y="5352"/>
                  </a:lnTo>
                  <a:lnTo>
                    <a:pt x="3455" y="5419"/>
                  </a:lnTo>
                  <a:lnTo>
                    <a:pt x="3408" y="5483"/>
                  </a:lnTo>
                  <a:lnTo>
                    <a:pt x="3337" y="5545"/>
                  </a:lnTo>
                  <a:lnTo>
                    <a:pt x="3315" y="5576"/>
                  </a:lnTo>
                  <a:lnTo>
                    <a:pt x="3292" y="5603"/>
                  </a:lnTo>
                  <a:lnTo>
                    <a:pt x="3269" y="5626"/>
                  </a:lnTo>
                  <a:lnTo>
                    <a:pt x="3247" y="5651"/>
                  </a:lnTo>
                  <a:lnTo>
                    <a:pt x="3223" y="5674"/>
                  </a:lnTo>
                  <a:lnTo>
                    <a:pt x="3200" y="5699"/>
                  </a:lnTo>
                  <a:lnTo>
                    <a:pt x="3178" y="5727"/>
                  </a:lnTo>
                  <a:lnTo>
                    <a:pt x="3159" y="5759"/>
                  </a:lnTo>
                  <a:lnTo>
                    <a:pt x="3146" y="5731"/>
                  </a:lnTo>
                  <a:lnTo>
                    <a:pt x="3150" y="5693"/>
                  </a:lnTo>
                  <a:lnTo>
                    <a:pt x="3164" y="5645"/>
                  </a:lnTo>
                  <a:lnTo>
                    <a:pt x="3182" y="5593"/>
                  </a:lnTo>
                  <a:lnTo>
                    <a:pt x="3198" y="5539"/>
                  </a:lnTo>
                  <a:lnTo>
                    <a:pt x="3210" y="5488"/>
                  </a:lnTo>
                  <a:lnTo>
                    <a:pt x="3210" y="5441"/>
                  </a:lnTo>
                  <a:lnTo>
                    <a:pt x="3194" y="5403"/>
                  </a:lnTo>
                  <a:lnTo>
                    <a:pt x="3187" y="5403"/>
                  </a:lnTo>
                  <a:lnTo>
                    <a:pt x="3182" y="5403"/>
                  </a:lnTo>
                  <a:lnTo>
                    <a:pt x="3178" y="5403"/>
                  </a:lnTo>
                  <a:lnTo>
                    <a:pt x="3176" y="5403"/>
                  </a:lnTo>
                  <a:lnTo>
                    <a:pt x="3168" y="5403"/>
                  </a:lnTo>
                  <a:lnTo>
                    <a:pt x="3159" y="5403"/>
                  </a:lnTo>
                  <a:lnTo>
                    <a:pt x="3160" y="5354"/>
                  </a:lnTo>
                  <a:lnTo>
                    <a:pt x="3166" y="5306"/>
                  </a:lnTo>
                  <a:lnTo>
                    <a:pt x="3176" y="5256"/>
                  </a:lnTo>
                  <a:lnTo>
                    <a:pt x="3189" y="5207"/>
                  </a:lnTo>
                  <a:lnTo>
                    <a:pt x="3203" y="5155"/>
                  </a:lnTo>
                  <a:lnTo>
                    <a:pt x="3218" y="5106"/>
                  </a:lnTo>
                  <a:lnTo>
                    <a:pt x="3232" y="5058"/>
                  </a:lnTo>
                  <a:lnTo>
                    <a:pt x="3247" y="5012"/>
                  </a:lnTo>
                  <a:lnTo>
                    <a:pt x="3243" y="4931"/>
                  </a:lnTo>
                  <a:lnTo>
                    <a:pt x="3235" y="4854"/>
                  </a:lnTo>
                  <a:lnTo>
                    <a:pt x="3220" y="4778"/>
                  </a:lnTo>
                  <a:lnTo>
                    <a:pt x="3204" y="4704"/>
                  </a:lnTo>
                  <a:lnTo>
                    <a:pt x="3183" y="4630"/>
                  </a:lnTo>
                  <a:lnTo>
                    <a:pt x="3164" y="4561"/>
                  </a:lnTo>
                  <a:lnTo>
                    <a:pt x="3143" y="4491"/>
                  </a:lnTo>
                  <a:lnTo>
                    <a:pt x="3123" y="4424"/>
                  </a:lnTo>
                  <a:lnTo>
                    <a:pt x="3099" y="4291"/>
                  </a:lnTo>
                  <a:lnTo>
                    <a:pt x="3083" y="4160"/>
                  </a:lnTo>
                  <a:lnTo>
                    <a:pt x="3069" y="4030"/>
                  </a:lnTo>
                  <a:lnTo>
                    <a:pt x="3058" y="3902"/>
                  </a:lnTo>
                  <a:lnTo>
                    <a:pt x="3044" y="3773"/>
                  </a:lnTo>
                  <a:lnTo>
                    <a:pt x="3030" y="3646"/>
                  </a:lnTo>
                  <a:lnTo>
                    <a:pt x="3009" y="3519"/>
                  </a:lnTo>
                  <a:lnTo>
                    <a:pt x="2981" y="3393"/>
                  </a:lnTo>
                  <a:lnTo>
                    <a:pt x="2962" y="3351"/>
                  </a:lnTo>
                  <a:lnTo>
                    <a:pt x="2949" y="3321"/>
                  </a:lnTo>
                  <a:lnTo>
                    <a:pt x="2938" y="3297"/>
                  </a:lnTo>
                  <a:lnTo>
                    <a:pt x="2930" y="3281"/>
                  </a:lnTo>
                  <a:lnTo>
                    <a:pt x="2924" y="3269"/>
                  </a:lnTo>
                  <a:lnTo>
                    <a:pt x="2919" y="3262"/>
                  </a:lnTo>
                  <a:lnTo>
                    <a:pt x="2914" y="3256"/>
                  </a:lnTo>
                  <a:lnTo>
                    <a:pt x="2909" y="3251"/>
                  </a:lnTo>
                  <a:lnTo>
                    <a:pt x="2920" y="3250"/>
                  </a:lnTo>
                  <a:lnTo>
                    <a:pt x="2933" y="3247"/>
                  </a:lnTo>
                  <a:lnTo>
                    <a:pt x="2943" y="3245"/>
                  </a:lnTo>
                  <a:lnTo>
                    <a:pt x="2954" y="3242"/>
                  </a:lnTo>
                  <a:lnTo>
                    <a:pt x="2962" y="3239"/>
                  </a:lnTo>
                  <a:lnTo>
                    <a:pt x="2973" y="3236"/>
                  </a:lnTo>
                  <a:lnTo>
                    <a:pt x="2984" y="3234"/>
                  </a:lnTo>
                  <a:lnTo>
                    <a:pt x="2998" y="3234"/>
                  </a:lnTo>
                  <a:lnTo>
                    <a:pt x="2998" y="3232"/>
                  </a:lnTo>
                  <a:lnTo>
                    <a:pt x="2998" y="3231"/>
                  </a:lnTo>
                  <a:lnTo>
                    <a:pt x="2998" y="3225"/>
                  </a:lnTo>
                  <a:lnTo>
                    <a:pt x="2998" y="3215"/>
                  </a:lnTo>
                  <a:lnTo>
                    <a:pt x="2984" y="3215"/>
                  </a:lnTo>
                  <a:lnTo>
                    <a:pt x="2973" y="3215"/>
                  </a:lnTo>
                  <a:lnTo>
                    <a:pt x="2962" y="3215"/>
                  </a:lnTo>
                  <a:lnTo>
                    <a:pt x="2954" y="3216"/>
                  </a:lnTo>
                  <a:lnTo>
                    <a:pt x="2943" y="3218"/>
                  </a:lnTo>
                  <a:lnTo>
                    <a:pt x="2933" y="3221"/>
                  </a:lnTo>
                  <a:lnTo>
                    <a:pt x="2920" y="3226"/>
                  </a:lnTo>
                  <a:lnTo>
                    <a:pt x="2909" y="3234"/>
                  </a:lnTo>
                  <a:lnTo>
                    <a:pt x="2902" y="3214"/>
                  </a:lnTo>
                  <a:lnTo>
                    <a:pt x="2897" y="3199"/>
                  </a:lnTo>
                  <a:lnTo>
                    <a:pt x="2893" y="3185"/>
                  </a:lnTo>
                  <a:lnTo>
                    <a:pt x="2891" y="3169"/>
                  </a:lnTo>
                  <a:lnTo>
                    <a:pt x="2887" y="3147"/>
                  </a:lnTo>
                  <a:lnTo>
                    <a:pt x="2884" y="3120"/>
                  </a:lnTo>
                  <a:lnTo>
                    <a:pt x="2879" y="3084"/>
                  </a:lnTo>
                  <a:lnTo>
                    <a:pt x="2874" y="3037"/>
                  </a:lnTo>
                  <a:lnTo>
                    <a:pt x="2892" y="3030"/>
                  </a:lnTo>
                  <a:lnTo>
                    <a:pt x="2912" y="3026"/>
                  </a:lnTo>
                  <a:lnTo>
                    <a:pt x="2930" y="3023"/>
                  </a:lnTo>
                  <a:lnTo>
                    <a:pt x="2949" y="3021"/>
                  </a:lnTo>
                  <a:lnTo>
                    <a:pt x="2963" y="3020"/>
                  </a:lnTo>
                  <a:lnTo>
                    <a:pt x="2978" y="3020"/>
                  </a:lnTo>
                  <a:lnTo>
                    <a:pt x="2989" y="3020"/>
                  </a:lnTo>
                  <a:lnTo>
                    <a:pt x="2998" y="3020"/>
                  </a:lnTo>
                  <a:lnTo>
                    <a:pt x="2993" y="3003"/>
                  </a:lnTo>
                  <a:lnTo>
                    <a:pt x="2983" y="2994"/>
                  </a:lnTo>
                  <a:lnTo>
                    <a:pt x="2967" y="2990"/>
                  </a:lnTo>
                  <a:lnTo>
                    <a:pt x="2949" y="2991"/>
                  </a:lnTo>
                  <a:lnTo>
                    <a:pt x="2928" y="2992"/>
                  </a:lnTo>
                  <a:lnTo>
                    <a:pt x="2907" y="2996"/>
                  </a:lnTo>
                  <a:lnTo>
                    <a:pt x="2889" y="2999"/>
                  </a:lnTo>
                  <a:lnTo>
                    <a:pt x="2874" y="3002"/>
                  </a:lnTo>
                  <a:lnTo>
                    <a:pt x="2866" y="2994"/>
                  </a:lnTo>
                  <a:lnTo>
                    <a:pt x="2863" y="2991"/>
                  </a:lnTo>
                  <a:lnTo>
                    <a:pt x="2859" y="2986"/>
                  </a:lnTo>
                  <a:lnTo>
                    <a:pt x="2859" y="2982"/>
                  </a:lnTo>
                  <a:lnTo>
                    <a:pt x="2859" y="2975"/>
                  </a:lnTo>
                  <a:lnTo>
                    <a:pt x="2863" y="2969"/>
                  </a:lnTo>
                  <a:lnTo>
                    <a:pt x="2866" y="2960"/>
                  </a:lnTo>
                  <a:lnTo>
                    <a:pt x="2874" y="2949"/>
                  </a:lnTo>
                  <a:lnTo>
                    <a:pt x="2887" y="2948"/>
                  </a:lnTo>
                  <a:lnTo>
                    <a:pt x="2902" y="2948"/>
                  </a:lnTo>
                  <a:lnTo>
                    <a:pt x="2919" y="2947"/>
                  </a:lnTo>
                  <a:lnTo>
                    <a:pt x="2938" y="2947"/>
                  </a:lnTo>
                  <a:lnTo>
                    <a:pt x="2956" y="2943"/>
                  </a:lnTo>
                  <a:lnTo>
                    <a:pt x="2976" y="2941"/>
                  </a:lnTo>
                  <a:lnTo>
                    <a:pt x="2995" y="2936"/>
                  </a:lnTo>
                  <a:lnTo>
                    <a:pt x="3016" y="2931"/>
                  </a:lnTo>
                  <a:lnTo>
                    <a:pt x="3016" y="2927"/>
                  </a:lnTo>
                  <a:lnTo>
                    <a:pt x="3016" y="2922"/>
                  </a:lnTo>
                  <a:lnTo>
                    <a:pt x="3016" y="2916"/>
                  </a:lnTo>
                  <a:lnTo>
                    <a:pt x="3016" y="2914"/>
                  </a:lnTo>
                  <a:lnTo>
                    <a:pt x="2995" y="2914"/>
                  </a:lnTo>
                  <a:lnTo>
                    <a:pt x="2976" y="2914"/>
                  </a:lnTo>
                  <a:lnTo>
                    <a:pt x="2956" y="2914"/>
                  </a:lnTo>
                  <a:lnTo>
                    <a:pt x="2938" y="2914"/>
                  </a:lnTo>
                  <a:lnTo>
                    <a:pt x="2919" y="2914"/>
                  </a:lnTo>
                  <a:lnTo>
                    <a:pt x="2902" y="2914"/>
                  </a:lnTo>
                  <a:lnTo>
                    <a:pt x="2887" y="2914"/>
                  </a:lnTo>
                  <a:lnTo>
                    <a:pt x="2874" y="2914"/>
                  </a:lnTo>
                  <a:lnTo>
                    <a:pt x="2874" y="2910"/>
                  </a:lnTo>
                  <a:lnTo>
                    <a:pt x="2874" y="2901"/>
                  </a:lnTo>
                  <a:lnTo>
                    <a:pt x="2874" y="2890"/>
                  </a:lnTo>
                  <a:lnTo>
                    <a:pt x="2874" y="2878"/>
                  </a:lnTo>
                  <a:lnTo>
                    <a:pt x="2878" y="2877"/>
                  </a:lnTo>
                  <a:lnTo>
                    <a:pt x="2890" y="2874"/>
                  </a:lnTo>
                  <a:lnTo>
                    <a:pt x="2907" y="2869"/>
                  </a:lnTo>
                  <a:lnTo>
                    <a:pt x="2929" y="2866"/>
                  </a:lnTo>
                  <a:lnTo>
                    <a:pt x="2950" y="2860"/>
                  </a:lnTo>
                  <a:lnTo>
                    <a:pt x="2971" y="2855"/>
                  </a:lnTo>
                  <a:lnTo>
                    <a:pt x="2987" y="2849"/>
                  </a:lnTo>
                  <a:lnTo>
                    <a:pt x="2998" y="2842"/>
                  </a:lnTo>
                  <a:lnTo>
                    <a:pt x="2998" y="2841"/>
                  </a:lnTo>
                  <a:lnTo>
                    <a:pt x="2998" y="2840"/>
                  </a:lnTo>
                  <a:lnTo>
                    <a:pt x="2998" y="2834"/>
                  </a:lnTo>
                  <a:lnTo>
                    <a:pt x="2998" y="2824"/>
                  </a:lnTo>
                  <a:lnTo>
                    <a:pt x="2979" y="2824"/>
                  </a:lnTo>
                  <a:lnTo>
                    <a:pt x="2965" y="2824"/>
                  </a:lnTo>
                  <a:lnTo>
                    <a:pt x="2952" y="2824"/>
                  </a:lnTo>
                  <a:lnTo>
                    <a:pt x="2943" y="2825"/>
                  </a:lnTo>
                  <a:lnTo>
                    <a:pt x="2929" y="2826"/>
                  </a:lnTo>
                  <a:lnTo>
                    <a:pt x="2916" y="2830"/>
                  </a:lnTo>
                  <a:lnTo>
                    <a:pt x="2896" y="2835"/>
                  </a:lnTo>
                  <a:lnTo>
                    <a:pt x="2874" y="2842"/>
                  </a:lnTo>
                  <a:lnTo>
                    <a:pt x="2874" y="2835"/>
                  </a:lnTo>
                  <a:lnTo>
                    <a:pt x="2874" y="2830"/>
                  </a:lnTo>
                  <a:lnTo>
                    <a:pt x="2874" y="2826"/>
                  </a:lnTo>
                  <a:lnTo>
                    <a:pt x="2874" y="2824"/>
                  </a:lnTo>
                  <a:lnTo>
                    <a:pt x="2874" y="2817"/>
                  </a:lnTo>
                  <a:lnTo>
                    <a:pt x="2874" y="2807"/>
                  </a:lnTo>
                  <a:lnTo>
                    <a:pt x="2882" y="2806"/>
                  </a:lnTo>
                  <a:lnTo>
                    <a:pt x="2900" y="2803"/>
                  </a:lnTo>
                  <a:lnTo>
                    <a:pt x="2919" y="2798"/>
                  </a:lnTo>
                  <a:lnTo>
                    <a:pt x="2941" y="2792"/>
                  </a:lnTo>
                  <a:lnTo>
                    <a:pt x="2962" y="2784"/>
                  </a:lnTo>
                  <a:lnTo>
                    <a:pt x="2981" y="2775"/>
                  </a:lnTo>
                  <a:lnTo>
                    <a:pt x="2993" y="2764"/>
                  </a:lnTo>
                  <a:lnTo>
                    <a:pt x="2998" y="2753"/>
                  </a:lnTo>
                  <a:lnTo>
                    <a:pt x="2982" y="2747"/>
                  </a:lnTo>
                  <a:lnTo>
                    <a:pt x="2967" y="2746"/>
                  </a:lnTo>
                  <a:lnTo>
                    <a:pt x="2951" y="2744"/>
                  </a:lnTo>
                  <a:lnTo>
                    <a:pt x="2935" y="2748"/>
                  </a:lnTo>
                  <a:lnTo>
                    <a:pt x="2918" y="2752"/>
                  </a:lnTo>
                  <a:lnTo>
                    <a:pt x="2902" y="2758"/>
                  </a:lnTo>
                  <a:lnTo>
                    <a:pt x="2887" y="2764"/>
                  </a:lnTo>
                  <a:lnTo>
                    <a:pt x="2874" y="2771"/>
                  </a:lnTo>
                  <a:lnTo>
                    <a:pt x="2874" y="2764"/>
                  </a:lnTo>
                  <a:lnTo>
                    <a:pt x="2874" y="2757"/>
                  </a:lnTo>
                  <a:lnTo>
                    <a:pt x="2874" y="2750"/>
                  </a:lnTo>
                  <a:lnTo>
                    <a:pt x="2874" y="2744"/>
                  </a:lnTo>
                  <a:lnTo>
                    <a:pt x="2874" y="2737"/>
                  </a:lnTo>
                  <a:lnTo>
                    <a:pt x="2874" y="2730"/>
                  </a:lnTo>
                  <a:lnTo>
                    <a:pt x="2874" y="2723"/>
                  </a:lnTo>
                  <a:lnTo>
                    <a:pt x="2874" y="2717"/>
                  </a:lnTo>
                  <a:lnTo>
                    <a:pt x="2880" y="2716"/>
                  </a:lnTo>
                  <a:lnTo>
                    <a:pt x="2889" y="2716"/>
                  </a:lnTo>
                  <a:lnTo>
                    <a:pt x="2897" y="2715"/>
                  </a:lnTo>
                  <a:lnTo>
                    <a:pt x="2908" y="2715"/>
                  </a:lnTo>
                  <a:lnTo>
                    <a:pt x="2918" y="2711"/>
                  </a:lnTo>
                  <a:lnTo>
                    <a:pt x="2928" y="2709"/>
                  </a:lnTo>
                  <a:lnTo>
                    <a:pt x="2936" y="2705"/>
                  </a:lnTo>
                  <a:lnTo>
                    <a:pt x="2945" y="2700"/>
                  </a:lnTo>
                  <a:lnTo>
                    <a:pt x="2945" y="2696"/>
                  </a:lnTo>
                  <a:lnTo>
                    <a:pt x="2945" y="2690"/>
                  </a:lnTo>
                  <a:lnTo>
                    <a:pt x="2945" y="2684"/>
                  </a:lnTo>
                  <a:lnTo>
                    <a:pt x="2945" y="2682"/>
                  </a:lnTo>
                  <a:lnTo>
                    <a:pt x="2936" y="2676"/>
                  </a:lnTo>
                  <a:lnTo>
                    <a:pt x="2927" y="2674"/>
                  </a:lnTo>
                  <a:lnTo>
                    <a:pt x="2916" y="2673"/>
                  </a:lnTo>
                  <a:lnTo>
                    <a:pt x="2906" y="2674"/>
                  </a:lnTo>
                  <a:lnTo>
                    <a:pt x="2893" y="2676"/>
                  </a:lnTo>
                  <a:lnTo>
                    <a:pt x="2881" y="2678"/>
                  </a:lnTo>
                  <a:lnTo>
                    <a:pt x="2868" y="2681"/>
                  </a:lnTo>
                  <a:lnTo>
                    <a:pt x="2855" y="2682"/>
                  </a:lnTo>
                  <a:lnTo>
                    <a:pt x="2855" y="2678"/>
                  </a:lnTo>
                  <a:lnTo>
                    <a:pt x="2855" y="2673"/>
                  </a:lnTo>
                  <a:lnTo>
                    <a:pt x="2855" y="2667"/>
                  </a:lnTo>
                  <a:lnTo>
                    <a:pt x="2855" y="2665"/>
                  </a:lnTo>
                  <a:lnTo>
                    <a:pt x="2866" y="2657"/>
                  </a:lnTo>
                  <a:lnTo>
                    <a:pt x="2879" y="2652"/>
                  </a:lnTo>
                  <a:lnTo>
                    <a:pt x="2889" y="2649"/>
                  </a:lnTo>
                  <a:lnTo>
                    <a:pt x="2900" y="2647"/>
                  </a:lnTo>
                  <a:lnTo>
                    <a:pt x="2909" y="2646"/>
                  </a:lnTo>
                  <a:lnTo>
                    <a:pt x="2920" y="2646"/>
                  </a:lnTo>
                  <a:lnTo>
                    <a:pt x="2932" y="2646"/>
                  </a:lnTo>
                  <a:lnTo>
                    <a:pt x="2945" y="2646"/>
                  </a:lnTo>
                  <a:lnTo>
                    <a:pt x="2945" y="2645"/>
                  </a:lnTo>
                  <a:lnTo>
                    <a:pt x="2945" y="2644"/>
                  </a:lnTo>
                  <a:lnTo>
                    <a:pt x="2945" y="2638"/>
                  </a:lnTo>
                  <a:lnTo>
                    <a:pt x="2945" y="2629"/>
                  </a:lnTo>
                  <a:lnTo>
                    <a:pt x="2936" y="2622"/>
                  </a:lnTo>
                  <a:lnTo>
                    <a:pt x="2928" y="2617"/>
                  </a:lnTo>
                  <a:lnTo>
                    <a:pt x="2918" y="2613"/>
                  </a:lnTo>
                  <a:lnTo>
                    <a:pt x="2908" y="2612"/>
                  </a:lnTo>
                  <a:lnTo>
                    <a:pt x="2897" y="2611"/>
                  </a:lnTo>
                  <a:lnTo>
                    <a:pt x="2889" y="2611"/>
                  </a:lnTo>
                  <a:lnTo>
                    <a:pt x="2880" y="2611"/>
                  </a:lnTo>
                  <a:lnTo>
                    <a:pt x="2874" y="2611"/>
                  </a:lnTo>
                  <a:lnTo>
                    <a:pt x="2862" y="2609"/>
                  </a:lnTo>
                  <a:lnTo>
                    <a:pt x="2854" y="2607"/>
                  </a:lnTo>
                  <a:lnTo>
                    <a:pt x="2851" y="2603"/>
                  </a:lnTo>
                  <a:lnTo>
                    <a:pt x="2851" y="2600"/>
                  </a:lnTo>
                  <a:lnTo>
                    <a:pt x="2853" y="2587"/>
                  </a:lnTo>
                  <a:lnTo>
                    <a:pt x="2855" y="2575"/>
                  </a:lnTo>
                  <a:lnTo>
                    <a:pt x="2862" y="2574"/>
                  </a:lnTo>
                  <a:lnTo>
                    <a:pt x="2868" y="2574"/>
                  </a:lnTo>
                  <a:lnTo>
                    <a:pt x="2875" y="2573"/>
                  </a:lnTo>
                  <a:lnTo>
                    <a:pt x="2882" y="2573"/>
                  </a:lnTo>
                  <a:lnTo>
                    <a:pt x="2889" y="2569"/>
                  </a:lnTo>
                  <a:lnTo>
                    <a:pt x="2895" y="2566"/>
                  </a:lnTo>
                  <a:lnTo>
                    <a:pt x="2902" y="2563"/>
                  </a:lnTo>
                  <a:lnTo>
                    <a:pt x="2909" y="2558"/>
                  </a:lnTo>
                  <a:lnTo>
                    <a:pt x="2907" y="2546"/>
                  </a:lnTo>
                  <a:lnTo>
                    <a:pt x="2902" y="2538"/>
                  </a:lnTo>
                  <a:lnTo>
                    <a:pt x="2895" y="2535"/>
                  </a:lnTo>
                  <a:lnTo>
                    <a:pt x="2886" y="2535"/>
                  </a:lnTo>
                  <a:lnTo>
                    <a:pt x="2875" y="2535"/>
                  </a:lnTo>
                  <a:lnTo>
                    <a:pt x="2864" y="2537"/>
                  </a:lnTo>
                  <a:lnTo>
                    <a:pt x="2851" y="2538"/>
                  </a:lnTo>
                  <a:lnTo>
                    <a:pt x="2838" y="2539"/>
                  </a:lnTo>
                  <a:lnTo>
                    <a:pt x="2837" y="2526"/>
                  </a:lnTo>
                  <a:lnTo>
                    <a:pt x="2837" y="2517"/>
                  </a:lnTo>
                  <a:lnTo>
                    <a:pt x="2836" y="2511"/>
                  </a:lnTo>
                  <a:lnTo>
                    <a:pt x="2833" y="2508"/>
                  </a:lnTo>
                  <a:lnTo>
                    <a:pt x="2828" y="2504"/>
                  </a:lnTo>
                  <a:lnTo>
                    <a:pt x="2822" y="2504"/>
                  </a:lnTo>
                  <a:lnTo>
                    <a:pt x="2814" y="2504"/>
                  </a:lnTo>
                  <a:lnTo>
                    <a:pt x="2803" y="2504"/>
                  </a:lnTo>
                  <a:lnTo>
                    <a:pt x="2811" y="2639"/>
                  </a:lnTo>
                  <a:lnTo>
                    <a:pt x="2815" y="2768"/>
                  </a:lnTo>
                  <a:lnTo>
                    <a:pt x="2812" y="2890"/>
                  </a:lnTo>
                  <a:lnTo>
                    <a:pt x="2806" y="3013"/>
                  </a:lnTo>
                  <a:lnTo>
                    <a:pt x="2793" y="3134"/>
                  </a:lnTo>
                  <a:lnTo>
                    <a:pt x="2777" y="3261"/>
                  </a:lnTo>
                  <a:lnTo>
                    <a:pt x="2756" y="3393"/>
                  </a:lnTo>
                  <a:lnTo>
                    <a:pt x="2731" y="3535"/>
                  </a:lnTo>
                  <a:lnTo>
                    <a:pt x="2718" y="3637"/>
                  </a:lnTo>
                  <a:lnTo>
                    <a:pt x="2708" y="3743"/>
                  </a:lnTo>
                  <a:lnTo>
                    <a:pt x="2703" y="3850"/>
                  </a:lnTo>
                  <a:lnTo>
                    <a:pt x="2704" y="3960"/>
                  </a:lnTo>
                  <a:lnTo>
                    <a:pt x="2709" y="4066"/>
                  </a:lnTo>
                  <a:lnTo>
                    <a:pt x="2725" y="4173"/>
                  </a:lnTo>
                  <a:lnTo>
                    <a:pt x="2749" y="4274"/>
                  </a:lnTo>
                  <a:lnTo>
                    <a:pt x="2784" y="4372"/>
                  </a:lnTo>
                  <a:lnTo>
                    <a:pt x="2784" y="4442"/>
                  </a:lnTo>
                  <a:lnTo>
                    <a:pt x="2789" y="4509"/>
                  </a:lnTo>
                  <a:lnTo>
                    <a:pt x="2796" y="4573"/>
                  </a:lnTo>
                  <a:lnTo>
                    <a:pt x="2806" y="4638"/>
                  </a:lnTo>
                  <a:lnTo>
                    <a:pt x="2816" y="4700"/>
                  </a:lnTo>
                  <a:lnTo>
                    <a:pt x="2828" y="4765"/>
                  </a:lnTo>
                  <a:lnTo>
                    <a:pt x="2841" y="4833"/>
                  </a:lnTo>
                  <a:lnTo>
                    <a:pt x="2855" y="4905"/>
                  </a:lnTo>
                  <a:lnTo>
                    <a:pt x="2898" y="5040"/>
                  </a:lnTo>
                  <a:lnTo>
                    <a:pt x="2925" y="5191"/>
                  </a:lnTo>
                  <a:lnTo>
                    <a:pt x="2936" y="5352"/>
                  </a:lnTo>
                  <a:lnTo>
                    <a:pt x="2938" y="5518"/>
                  </a:lnTo>
                  <a:lnTo>
                    <a:pt x="2928" y="5683"/>
                  </a:lnTo>
                  <a:lnTo>
                    <a:pt x="2912" y="5845"/>
                  </a:lnTo>
                  <a:lnTo>
                    <a:pt x="2892" y="5995"/>
                  </a:lnTo>
                  <a:lnTo>
                    <a:pt x="2874" y="6132"/>
                  </a:lnTo>
                  <a:lnTo>
                    <a:pt x="2847" y="6265"/>
                  </a:lnTo>
                  <a:lnTo>
                    <a:pt x="2821" y="6404"/>
                  </a:lnTo>
                  <a:lnTo>
                    <a:pt x="2796" y="6542"/>
                  </a:lnTo>
                  <a:lnTo>
                    <a:pt x="2776" y="6685"/>
                  </a:lnTo>
                  <a:lnTo>
                    <a:pt x="2757" y="6826"/>
                  </a:lnTo>
                  <a:lnTo>
                    <a:pt x="2742" y="6968"/>
                  </a:lnTo>
                  <a:lnTo>
                    <a:pt x="2734" y="7110"/>
                  </a:lnTo>
                  <a:lnTo>
                    <a:pt x="2731" y="7252"/>
                  </a:lnTo>
                  <a:lnTo>
                    <a:pt x="2747" y="7338"/>
                  </a:lnTo>
                  <a:lnTo>
                    <a:pt x="2772" y="7428"/>
                  </a:lnTo>
                  <a:lnTo>
                    <a:pt x="2798" y="7517"/>
                  </a:lnTo>
                  <a:lnTo>
                    <a:pt x="2825" y="7609"/>
                  </a:lnTo>
                  <a:lnTo>
                    <a:pt x="2843" y="7701"/>
                  </a:lnTo>
                  <a:lnTo>
                    <a:pt x="2855" y="7793"/>
                  </a:lnTo>
                  <a:lnTo>
                    <a:pt x="2854" y="7887"/>
                  </a:lnTo>
                  <a:lnTo>
                    <a:pt x="2838" y="7981"/>
                  </a:lnTo>
                  <a:lnTo>
                    <a:pt x="2800" y="8189"/>
                  </a:lnTo>
                  <a:lnTo>
                    <a:pt x="2762" y="8403"/>
                  </a:lnTo>
                  <a:lnTo>
                    <a:pt x="2730" y="8617"/>
                  </a:lnTo>
                  <a:lnTo>
                    <a:pt x="2715" y="8830"/>
                  </a:lnTo>
                  <a:lnTo>
                    <a:pt x="2723" y="9036"/>
                  </a:lnTo>
                  <a:lnTo>
                    <a:pt x="2765" y="9236"/>
                  </a:lnTo>
                  <a:lnTo>
                    <a:pt x="2847" y="9424"/>
                  </a:lnTo>
                  <a:lnTo>
                    <a:pt x="2981" y="9600"/>
                  </a:lnTo>
                  <a:lnTo>
                    <a:pt x="3011" y="9649"/>
                  </a:lnTo>
                  <a:lnTo>
                    <a:pt x="3038" y="9692"/>
                  </a:lnTo>
                  <a:lnTo>
                    <a:pt x="3060" y="9732"/>
                  </a:lnTo>
                  <a:lnTo>
                    <a:pt x="3078" y="9773"/>
                  </a:lnTo>
                  <a:lnTo>
                    <a:pt x="3087" y="9813"/>
                  </a:lnTo>
                  <a:lnTo>
                    <a:pt x="3090" y="9859"/>
                  </a:lnTo>
                  <a:lnTo>
                    <a:pt x="3084" y="9910"/>
                  </a:lnTo>
                  <a:lnTo>
                    <a:pt x="3069" y="9973"/>
                  </a:lnTo>
                  <a:lnTo>
                    <a:pt x="3069" y="9980"/>
                  </a:lnTo>
                  <a:lnTo>
                    <a:pt x="3070" y="9993"/>
                  </a:lnTo>
                  <a:lnTo>
                    <a:pt x="3073" y="10008"/>
                  </a:lnTo>
                  <a:lnTo>
                    <a:pt x="3075" y="10025"/>
                  </a:lnTo>
                  <a:lnTo>
                    <a:pt x="3075" y="10041"/>
                  </a:lnTo>
                  <a:lnTo>
                    <a:pt x="3075" y="10057"/>
                  </a:lnTo>
                  <a:lnTo>
                    <a:pt x="3073" y="10069"/>
                  </a:lnTo>
                  <a:lnTo>
                    <a:pt x="3069" y="10079"/>
                  </a:lnTo>
                  <a:lnTo>
                    <a:pt x="3026" y="10066"/>
                  </a:lnTo>
                  <a:lnTo>
                    <a:pt x="2962" y="10030"/>
                  </a:lnTo>
                  <a:lnTo>
                    <a:pt x="2884" y="9977"/>
                  </a:lnTo>
                  <a:lnTo>
                    <a:pt x="2798" y="9916"/>
                  </a:lnTo>
                  <a:lnTo>
                    <a:pt x="2712" y="9850"/>
                  </a:lnTo>
                  <a:lnTo>
                    <a:pt x="2638" y="9786"/>
                  </a:lnTo>
                  <a:lnTo>
                    <a:pt x="2582" y="9730"/>
                  </a:lnTo>
                  <a:lnTo>
                    <a:pt x="2553" y="9688"/>
                  </a:lnTo>
                  <a:lnTo>
                    <a:pt x="2497" y="9626"/>
                  </a:lnTo>
                  <a:lnTo>
                    <a:pt x="2464" y="9541"/>
                  </a:lnTo>
                  <a:lnTo>
                    <a:pt x="2447" y="9438"/>
                  </a:lnTo>
                  <a:lnTo>
                    <a:pt x="2444" y="9326"/>
                  </a:lnTo>
                  <a:lnTo>
                    <a:pt x="2448" y="9210"/>
                  </a:lnTo>
                  <a:lnTo>
                    <a:pt x="2459" y="9101"/>
                  </a:lnTo>
                  <a:lnTo>
                    <a:pt x="2471" y="9001"/>
                  </a:lnTo>
                  <a:lnTo>
                    <a:pt x="2482" y="8924"/>
                  </a:lnTo>
                  <a:lnTo>
                    <a:pt x="2477" y="8879"/>
                  </a:lnTo>
                  <a:lnTo>
                    <a:pt x="2467" y="8819"/>
                  </a:lnTo>
                  <a:lnTo>
                    <a:pt x="2453" y="8746"/>
                  </a:lnTo>
                  <a:lnTo>
                    <a:pt x="2439" y="8673"/>
                  </a:lnTo>
                  <a:lnTo>
                    <a:pt x="2425" y="8599"/>
                  </a:lnTo>
                  <a:lnTo>
                    <a:pt x="2413" y="8535"/>
                  </a:lnTo>
                  <a:lnTo>
                    <a:pt x="2407" y="8487"/>
                  </a:lnTo>
                  <a:lnTo>
                    <a:pt x="2411" y="8462"/>
                  </a:lnTo>
                  <a:lnTo>
                    <a:pt x="2407" y="8462"/>
                  </a:lnTo>
                  <a:lnTo>
                    <a:pt x="2401" y="8462"/>
                  </a:lnTo>
                  <a:lnTo>
                    <a:pt x="2395" y="8462"/>
                  </a:lnTo>
                  <a:lnTo>
                    <a:pt x="2393" y="8462"/>
                  </a:lnTo>
                  <a:lnTo>
                    <a:pt x="2364" y="8334"/>
                  </a:lnTo>
                  <a:lnTo>
                    <a:pt x="2337" y="8209"/>
                  </a:lnTo>
                  <a:lnTo>
                    <a:pt x="2310" y="8084"/>
                  </a:lnTo>
                  <a:lnTo>
                    <a:pt x="2288" y="7960"/>
                  </a:lnTo>
                  <a:lnTo>
                    <a:pt x="2267" y="7834"/>
                  </a:lnTo>
                  <a:lnTo>
                    <a:pt x="2254" y="7707"/>
                  </a:lnTo>
                  <a:lnTo>
                    <a:pt x="2248" y="7579"/>
                  </a:lnTo>
                  <a:lnTo>
                    <a:pt x="2250" y="7447"/>
                  </a:lnTo>
                  <a:lnTo>
                    <a:pt x="2250" y="7440"/>
                  </a:lnTo>
                  <a:lnTo>
                    <a:pt x="2250" y="7434"/>
                  </a:lnTo>
                  <a:lnTo>
                    <a:pt x="2250" y="7427"/>
                  </a:lnTo>
                  <a:lnTo>
                    <a:pt x="2250" y="7420"/>
                  </a:lnTo>
                  <a:lnTo>
                    <a:pt x="2250" y="7407"/>
                  </a:lnTo>
                  <a:lnTo>
                    <a:pt x="2250" y="7395"/>
                  </a:lnTo>
                  <a:lnTo>
                    <a:pt x="2250" y="7380"/>
                  </a:lnTo>
                  <a:lnTo>
                    <a:pt x="2250" y="7368"/>
                  </a:lnTo>
                  <a:lnTo>
                    <a:pt x="2250" y="7353"/>
                  </a:lnTo>
                  <a:lnTo>
                    <a:pt x="2250" y="7341"/>
                  </a:lnTo>
                  <a:lnTo>
                    <a:pt x="2250" y="7327"/>
                  </a:lnTo>
                  <a:lnTo>
                    <a:pt x="2250" y="7314"/>
                  </a:lnTo>
                  <a:lnTo>
                    <a:pt x="2250" y="7300"/>
                  </a:lnTo>
                  <a:lnTo>
                    <a:pt x="2250" y="7288"/>
                  </a:lnTo>
                  <a:lnTo>
                    <a:pt x="2249" y="7288"/>
                  </a:lnTo>
                  <a:lnTo>
                    <a:pt x="2248" y="7288"/>
                  </a:lnTo>
                  <a:lnTo>
                    <a:pt x="2242" y="7288"/>
                  </a:lnTo>
                  <a:lnTo>
                    <a:pt x="2233" y="7288"/>
                  </a:lnTo>
                  <a:lnTo>
                    <a:pt x="2233" y="7279"/>
                  </a:lnTo>
                  <a:lnTo>
                    <a:pt x="2235" y="7271"/>
                  </a:lnTo>
                  <a:lnTo>
                    <a:pt x="2238" y="7261"/>
                  </a:lnTo>
                  <a:lnTo>
                    <a:pt x="2242" y="7251"/>
                  </a:lnTo>
                  <a:lnTo>
                    <a:pt x="2244" y="7240"/>
                  </a:lnTo>
                  <a:lnTo>
                    <a:pt x="2246" y="7232"/>
                  </a:lnTo>
                  <a:lnTo>
                    <a:pt x="2249" y="7223"/>
                  </a:lnTo>
                  <a:lnTo>
                    <a:pt x="2250" y="7217"/>
                  </a:lnTo>
                  <a:lnTo>
                    <a:pt x="2261" y="7159"/>
                  </a:lnTo>
                  <a:lnTo>
                    <a:pt x="2258" y="7088"/>
                  </a:lnTo>
                  <a:lnTo>
                    <a:pt x="2243" y="7006"/>
                  </a:lnTo>
                  <a:lnTo>
                    <a:pt x="2221" y="6920"/>
                  </a:lnTo>
                  <a:lnTo>
                    <a:pt x="2194" y="6832"/>
                  </a:lnTo>
                  <a:lnTo>
                    <a:pt x="2167" y="6748"/>
                  </a:lnTo>
                  <a:lnTo>
                    <a:pt x="2142" y="6672"/>
                  </a:lnTo>
                  <a:lnTo>
                    <a:pt x="2126" y="6612"/>
                  </a:lnTo>
                  <a:lnTo>
                    <a:pt x="2111" y="6512"/>
                  </a:lnTo>
                  <a:lnTo>
                    <a:pt x="2099" y="6411"/>
                  </a:lnTo>
                  <a:lnTo>
                    <a:pt x="2084" y="6312"/>
                  </a:lnTo>
                  <a:lnTo>
                    <a:pt x="2072" y="6214"/>
                  </a:lnTo>
                  <a:lnTo>
                    <a:pt x="2059" y="6114"/>
                  </a:lnTo>
                  <a:lnTo>
                    <a:pt x="2045" y="6019"/>
                  </a:lnTo>
                  <a:lnTo>
                    <a:pt x="2032" y="5923"/>
                  </a:lnTo>
                  <a:lnTo>
                    <a:pt x="2019" y="5830"/>
                  </a:lnTo>
                  <a:lnTo>
                    <a:pt x="2012" y="5761"/>
                  </a:lnTo>
                  <a:lnTo>
                    <a:pt x="2007" y="5693"/>
                  </a:lnTo>
                  <a:lnTo>
                    <a:pt x="2003" y="5623"/>
                  </a:lnTo>
                  <a:lnTo>
                    <a:pt x="2001" y="5554"/>
                  </a:lnTo>
                  <a:lnTo>
                    <a:pt x="1997" y="5483"/>
                  </a:lnTo>
                  <a:lnTo>
                    <a:pt x="1994" y="5413"/>
                  </a:lnTo>
                  <a:lnTo>
                    <a:pt x="1989" y="5344"/>
                  </a:lnTo>
                  <a:lnTo>
                    <a:pt x="1984" y="5278"/>
                  </a:lnTo>
                  <a:lnTo>
                    <a:pt x="1976" y="5278"/>
                  </a:lnTo>
                  <a:lnTo>
                    <a:pt x="1969" y="5278"/>
                  </a:lnTo>
                  <a:lnTo>
                    <a:pt x="1963" y="5278"/>
                  </a:lnTo>
                  <a:lnTo>
                    <a:pt x="1957" y="5278"/>
                  </a:lnTo>
                  <a:lnTo>
                    <a:pt x="1949" y="5278"/>
                  </a:lnTo>
                  <a:lnTo>
                    <a:pt x="1942" y="5278"/>
                  </a:lnTo>
                  <a:lnTo>
                    <a:pt x="1936" y="5278"/>
                  </a:lnTo>
                  <a:lnTo>
                    <a:pt x="1930" y="5278"/>
                  </a:lnTo>
                  <a:lnTo>
                    <a:pt x="1930" y="5290"/>
                  </a:lnTo>
                  <a:lnTo>
                    <a:pt x="1930" y="5304"/>
                  </a:lnTo>
                  <a:lnTo>
                    <a:pt x="1930" y="5317"/>
                  </a:lnTo>
                  <a:lnTo>
                    <a:pt x="1930" y="5331"/>
                  </a:lnTo>
                  <a:lnTo>
                    <a:pt x="1930" y="5343"/>
                  </a:lnTo>
                  <a:lnTo>
                    <a:pt x="1930" y="5358"/>
                  </a:lnTo>
                  <a:lnTo>
                    <a:pt x="1930" y="5370"/>
                  </a:lnTo>
                  <a:lnTo>
                    <a:pt x="1930" y="5385"/>
                  </a:lnTo>
                  <a:lnTo>
                    <a:pt x="1911" y="5385"/>
                  </a:lnTo>
                  <a:lnTo>
                    <a:pt x="1898" y="5385"/>
                  </a:lnTo>
                  <a:lnTo>
                    <a:pt x="1887" y="5386"/>
                  </a:lnTo>
                  <a:lnTo>
                    <a:pt x="1881" y="5391"/>
                  </a:lnTo>
                  <a:lnTo>
                    <a:pt x="1873" y="5397"/>
                  </a:lnTo>
                  <a:lnTo>
                    <a:pt x="1870" y="5407"/>
                  </a:lnTo>
                  <a:lnTo>
                    <a:pt x="1863" y="5420"/>
                  </a:lnTo>
                  <a:lnTo>
                    <a:pt x="1859" y="5439"/>
                  </a:lnTo>
                  <a:lnTo>
                    <a:pt x="1870" y="5439"/>
                  </a:lnTo>
                  <a:lnTo>
                    <a:pt x="1878" y="5439"/>
                  </a:lnTo>
                  <a:lnTo>
                    <a:pt x="1886" y="5439"/>
                  </a:lnTo>
                  <a:lnTo>
                    <a:pt x="1894" y="5439"/>
                  </a:lnTo>
                  <a:lnTo>
                    <a:pt x="1900" y="5439"/>
                  </a:lnTo>
                  <a:lnTo>
                    <a:pt x="1908" y="5439"/>
                  </a:lnTo>
                  <a:lnTo>
                    <a:pt x="1916" y="5439"/>
                  </a:lnTo>
                  <a:lnTo>
                    <a:pt x="1930" y="5439"/>
                  </a:lnTo>
                  <a:lnTo>
                    <a:pt x="1930" y="5440"/>
                  </a:lnTo>
                  <a:lnTo>
                    <a:pt x="1930" y="5445"/>
                  </a:lnTo>
                  <a:lnTo>
                    <a:pt x="1930" y="5456"/>
                  </a:lnTo>
                  <a:lnTo>
                    <a:pt x="1929" y="5456"/>
                  </a:lnTo>
                  <a:lnTo>
                    <a:pt x="1927" y="5456"/>
                  </a:lnTo>
                  <a:lnTo>
                    <a:pt x="1924" y="5456"/>
                  </a:lnTo>
                  <a:lnTo>
                    <a:pt x="1919" y="5457"/>
                  </a:lnTo>
                  <a:lnTo>
                    <a:pt x="1906" y="5458"/>
                  </a:lnTo>
                  <a:lnTo>
                    <a:pt x="1892" y="5462"/>
                  </a:lnTo>
                  <a:lnTo>
                    <a:pt x="1870" y="5467"/>
                  </a:lnTo>
                  <a:lnTo>
                    <a:pt x="1841" y="5474"/>
                  </a:lnTo>
                  <a:lnTo>
                    <a:pt x="1840" y="5484"/>
                  </a:lnTo>
                  <a:lnTo>
                    <a:pt x="1839" y="5491"/>
                  </a:lnTo>
                  <a:lnTo>
                    <a:pt x="1835" y="5494"/>
                  </a:lnTo>
                  <a:lnTo>
                    <a:pt x="1833" y="5498"/>
                  </a:lnTo>
                  <a:lnTo>
                    <a:pt x="1828" y="5502"/>
                  </a:lnTo>
                  <a:lnTo>
                    <a:pt x="1823" y="5510"/>
                  </a:lnTo>
                  <a:lnTo>
                    <a:pt x="1845" y="5502"/>
                  </a:lnTo>
                  <a:lnTo>
                    <a:pt x="1865" y="5499"/>
                  </a:lnTo>
                  <a:lnTo>
                    <a:pt x="1878" y="5495"/>
                  </a:lnTo>
                  <a:lnTo>
                    <a:pt x="1892" y="5495"/>
                  </a:lnTo>
                  <a:lnTo>
                    <a:pt x="1903" y="5495"/>
                  </a:lnTo>
                  <a:lnTo>
                    <a:pt x="1915" y="5499"/>
                  </a:lnTo>
                  <a:lnTo>
                    <a:pt x="1930" y="5502"/>
                  </a:lnTo>
                  <a:lnTo>
                    <a:pt x="1948" y="5510"/>
                  </a:lnTo>
                  <a:lnTo>
                    <a:pt x="1944" y="5512"/>
                  </a:lnTo>
                  <a:lnTo>
                    <a:pt x="1938" y="5518"/>
                  </a:lnTo>
                  <a:lnTo>
                    <a:pt x="1932" y="5523"/>
                  </a:lnTo>
                  <a:lnTo>
                    <a:pt x="1930" y="5527"/>
                  </a:lnTo>
                  <a:lnTo>
                    <a:pt x="1927" y="5527"/>
                  </a:lnTo>
                  <a:lnTo>
                    <a:pt x="1922" y="5529"/>
                  </a:lnTo>
                  <a:lnTo>
                    <a:pt x="1915" y="5532"/>
                  </a:lnTo>
                  <a:lnTo>
                    <a:pt x="1905" y="5536"/>
                  </a:lnTo>
                  <a:lnTo>
                    <a:pt x="1890" y="5538"/>
                  </a:lnTo>
                  <a:lnTo>
                    <a:pt x="1877" y="5542"/>
                  </a:lnTo>
                  <a:lnTo>
                    <a:pt x="1859" y="5544"/>
                  </a:lnTo>
                  <a:lnTo>
                    <a:pt x="1841" y="5545"/>
                  </a:lnTo>
                  <a:lnTo>
                    <a:pt x="1834" y="5550"/>
                  </a:lnTo>
                  <a:lnTo>
                    <a:pt x="1829" y="5555"/>
                  </a:lnTo>
                  <a:lnTo>
                    <a:pt x="1825" y="5559"/>
                  </a:lnTo>
                  <a:lnTo>
                    <a:pt x="1824" y="5563"/>
                  </a:lnTo>
                  <a:lnTo>
                    <a:pt x="1823" y="5565"/>
                  </a:lnTo>
                  <a:lnTo>
                    <a:pt x="1823" y="5569"/>
                  </a:lnTo>
                  <a:lnTo>
                    <a:pt x="1823" y="5574"/>
                  </a:lnTo>
                  <a:lnTo>
                    <a:pt x="1823" y="5581"/>
                  </a:lnTo>
                  <a:lnTo>
                    <a:pt x="1835" y="5581"/>
                  </a:lnTo>
                  <a:lnTo>
                    <a:pt x="1849" y="5581"/>
                  </a:lnTo>
                  <a:lnTo>
                    <a:pt x="1863" y="5581"/>
                  </a:lnTo>
                  <a:lnTo>
                    <a:pt x="1878" y="5581"/>
                  </a:lnTo>
                  <a:lnTo>
                    <a:pt x="1893" y="5581"/>
                  </a:lnTo>
                  <a:lnTo>
                    <a:pt x="1910" y="5581"/>
                  </a:lnTo>
                  <a:lnTo>
                    <a:pt x="1927" y="5581"/>
                  </a:lnTo>
                  <a:lnTo>
                    <a:pt x="1948" y="5581"/>
                  </a:lnTo>
                  <a:lnTo>
                    <a:pt x="1948" y="5593"/>
                  </a:lnTo>
                  <a:lnTo>
                    <a:pt x="1948" y="5607"/>
                  </a:lnTo>
                  <a:lnTo>
                    <a:pt x="1948" y="5613"/>
                  </a:lnTo>
                  <a:lnTo>
                    <a:pt x="1948" y="5620"/>
                  </a:lnTo>
                  <a:lnTo>
                    <a:pt x="1948" y="5626"/>
                  </a:lnTo>
                  <a:lnTo>
                    <a:pt x="1948" y="5634"/>
                  </a:lnTo>
                  <a:lnTo>
                    <a:pt x="1933" y="5639"/>
                  </a:lnTo>
                  <a:lnTo>
                    <a:pt x="1921" y="5643"/>
                  </a:lnTo>
                  <a:lnTo>
                    <a:pt x="1906" y="5646"/>
                  </a:lnTo>
                  <a:lnTo>
                    <a:pt x="1894" y="5650"/>
                  </a:lnTo>
                  <a:lnTo>
                    <a:pt x="1881" y="5650"/>
                  </a:lnTo>
                  <a:lnTo>
                    <a:pt x="1867" y="5651"/>
                  </a:lnTo>
                  <a:lnTo>
                    <a:pt x="1854" y="5651"/>
                  </a:lnTo>
                  <a:lnTo>
                    <a:pt x="1841" y="5652"/>
                  </a:lnTo>
                  <a:lnTo>
                    <a:pt x="1834" y="5652"/>
                  </a:lnTo>
                  <a:lnTo>
                    <a:pt x="1829" y="5654"/>
                  </a:lnTo>
                  <a:lnTo>
                    <a:pt x="1825" y="5657"/>
                  </a:lnTo>
                  <a:lnTo>
                    <a:pt x="1824" y="5661"/>
                  </a:lnTo>
                  <a:lnTo>
                    <a:pt x="1823" y="5666"/>
                  </a:lnTo>
                  <a:lnTo>
                    <a:pt x="1823" y="5669"/>
                  </a:lnTo>
                  <a:lnTo>
                    <a:pt x="1823" y="5672"/>
                  </a:lnTo>
                  <a:lnTo>
                    <a:pt x="1824" y="5678"/>
                  </a:lnTo>
                  <a:lnTo>
                    <a:pt x="1825" y="5680"/>
                  </a:lnTo>
                  <a:lnTo>
                    <a:pt x="1829" y="5684"/>
                  </a:lnTo>
                  <a:lnTo>
                    <a:pt x="1834" y="5686"/>
                  </a:lnTo>
                  <a:lnTo>
                    <a:pt x="1841" y="5688"/>
                  </a:lnTo>
                  <a:lnTo>
                    <a:pt x="1848" y="5686"/>
                  </a:lnTo>
                  <a:lnTo>
                    <a:pt x="1857" y="5686"/>
                  </a:lnTo>
                  <a:lnTo>
                    <a:pt x="1867" y="5685"/>
                  </a:lnTo>
                  <a:lnTo>
                    <a:pt x="1881" y="5685"/>
                  </a:lnTo>
                  <a:lnTo>
                    <a:pt x="1894" y="5681"/>
                  </a:lnTo>
                  <a:lnTo>
                    <a:pt x="1910" y="5679"/>
                  </a:lnTo>
                  <a:lnTo>
                    <a:pt x="1927" y="5674"/>
                  </a:lnTo>
                  <a:lnTo>
                    <a:pt x="1948" y="5669"/>
                  </a:lnTo>
                  <a:lnTo>
                    <a:pt x="1943" y="5705"/>
                  </a:lnTo>
                  <a:lnTo>
                    <a:pt x="1931" y="5726"/>
                  </a:lnTo>
                  <a:lnTo>
                    <a:pt x="1913" y="5733"/>
                  </a:lnTo>
                  <a:lnTo>
                    <a:pt x="1892" y="5735"/>
                  </a:lnTo>
                  <a:lnTo>
                    <a:pt x="1870" y="5735"/>
                  </a:lnTo>
                  <a:lnTo>
                    <a:pt x="1850" y="5739"/>
                  </a:lnTo>
                  <a:lnTo>
                    <a:pt x="1833" y="5750"/>
                  </a:lnTo>
                  <a:lnTo>
                    <a:pt x="1823" y="5776"/>
                  </a:lnTo>
                  <a:lnTo>
                    <a:pt x="1835" y="5776"/>
                  </a:lnTo>
                  <a:lnTo>
                    <a:pt x="1849" y="5776"/>
                  </a:lnTo>
                  <a:lnTo>
                    <a:pt x="1862" y="5776"/>
                  </a:lnTo>
                  <a:lnTo>
                    <a:pt x="1876" y="5776"/>
                  </a:lnTo>
                  <a:lnTo>
                    <a:pt x="1888" y="5776"/>
                  </a:lnTo>
                  <a:lnTo>
                    <a:pt x="1903" y="5776"/>
                  </a:lnTo>
                  <a:lnTo>
                    <a:pt x="1915" y="5776"/>
                  </a:lnTo>
                  <a:lnTo>
                    <a:pt x="1930" y="5776"/>
                  </a:lnTo>
                  <a:lnTo>
                    <a:pt x="1929" y="5788"/>
                  </a:lnTo>
                  <a:lnTo>
                    <a:pt x="1927" y="5800"/>
                  </a:lnTo>
                  <a:lnTo>
                    <a:pt x="1921" y="5808"/>
                  </a:lnTo>
                  <a:lnTo>
                    <a:pt x="1913" y="5811"/>
                  </a:lnTo>
                  <a:lnTo>
                    <a:pt x="1890" y="5815"/>
                  </a:lnTo>
                  <a:lnTo>
                    <a:pt x="1870" y="5819"/>
                  </a:lnTo>
                  <a:lnTo>
                    <a:pt x="1848" y="5821"/>
                  </a:lnTo>
                  <a:lnTo>
                    <a:pt x="1829" y="5826"/>
                  </a:lnTo>
                  <a:lnTo>
                    <a:pt x="1812" y="5832"/>
                  </a:lnTo>
                  <a:lnTo>
                    <a:pt x="1798" y="5843"/>
                  </a:lnTo>
                  <a:lnTo>
                    <a:pt x="1790" y="5859"/>
                  </a:lnTo>
                  <a:lnTo>
                    <a:pt x="1787" y="5883"/>
                  </a:lnTo>
                  <a:lnTo>
                    <a:pt x="1805" y="5875"/>
                  </a:lnTo>
                  <a:lnTo>
                    <a:pt x="1819" y="5872"/>
                  </a:lnTo>
                  <a:lnTo>
                    <a:pt x="1830" y="5868"/>
                  </a:lnTo>
                  <a:lnTo>
                    <a:pt x="1843" y="5867"/>
                  </a:lnTo>
                  <a:lnTo>
                    <a:pt x="1854" y="5865"/>
                  </a:lnTo>
                  <a:lnTo>
                    <a:pt x="1870" y="5865"/>
                  </a:lnTo>
                  <a:lnTo>
                    <a:pt x="1888" y="5865"/>
                  </a:lnTo>
                  <a:lnTo>
                    <a:pt x="1913" y="5865"/>
                  </a:lnTo>
                  <a:lnTo>
                    <a:pt x="1906" y="5888"/>
                  </a:lnTo>
                  <a:lnTo>
                    <a:pt x="1894" y="5903"/>
                  </a:lnTo>
                  <a:lnTo>
                    <a:pt x="1875" y="5913"/>
                  </a:lnTo>
                  <a:lnTo>
                    <a:pt x="1852" y="5922"/>
                  </a:lnTo>
                  <a:lnTo>
                    <a:pt x="1825" y="5928"/>
                  </a:lnTo>
                  <a:lnTo>
                    <a:pt x="1798" y="5934"/>
                  </a:lnTo>
                  <a:lnTo>
                    <a:pt x="1773" y="5941"/>
                  </a:lnTo>
                  <a:lnTo>
                    <a:pt x="1752" y="5954"/>
                  </a:lnTo>
                  <a:lnTo>
                    <a:pt x="1765" y="5957"/>
                  </a:lnTo>
                  <a:lnTo>
                    <a:pt x="1784" y="5960"/>
                  </a:lnTo>
                  <a:lnTo>
                    <a:pt x="1802" y="5960"/>
                  </a:lnTo>
                  <a:lnTo>
                    <a:pt x="1823" y="5960"/>
                  </a:lnTo>
                  <a:lnTo>
                    <a:pt x="1841" y="5957"/>
                  </a:lnTo>
                  <a:lnTo>
                    <a:pt x="1861" y="5955"/>
                  </a:lnTo>
                  <a:lnTo>
                    <a:pt x="1878" y="5954"/>
                  </a:lnTo>
                  <a:lnTo>
                    <a:pt x="1894" y="5954"/>
                  </a:lnTo>
                  <a:lnTo>
                    <a:pt x="1890" y="5982"/>
                  </a:lnTo>
                  <a:lnTo>
                    <a:pt x="1884" y="6004"/>
                  </a:lnTo>
                  <a:lnTo>
                    <a:pt x="1873" y="6020"/>
                  </a:lnTo>
                  <a:lnTo>
                    <a:pt x="1861" y="6033"/>
                  </a:lnTo>
                  <a:lnTo>
                    <a:pt x="1844" y="6041"/>
                  </a:lnTo>
                  <a:lnTo>
                    <a:pt x="1825" y="6048"/>
                  </a:lnTo>
                  <a:lnTo>
                    <a:pt x="1806" y="6053"/>
                  </a:lnTo>
                  <a:lnTo>
                    <a:pt x="1787" y="6060"/>
                  </a:lnTo>
                  <a:lnTo>
                    <a:pt x="1787" y="6063"/>
                  </a:lnTo>
                  <a:lnTo>
                    <a:pt x="1787" y="6069"/>
                  </a:lnTo>
                  <a:lnTo>
                    <a:pt x="1787" y="6075"/>
                  </a:lnTo>
                  <a:lnTo>
                    <a:pt x="1787" y="6079"/>
                  </a:lnTo>
                  <a:lnTo>
                    <a:pt x="1793" y="6079"/>
                  </a:lnTo>
                  <a:lnTo>
                    <a:pt x="1803" y="6079"/>
                  </a:lnTo>
                  <a:lnTo>
                    <a:pt x="1812" y="6079"/>
                  </a:lnTo>
                  <a:lnTo>
                    <a:pt x="1823" y="6079"/>
                  </a:lnTo>
                  <a:lnTo>
                    <a:pt x="1833" y="6079"/>
                  </a:lnTo>
                  <a:lnTo>
                    <a:pt x="1843" y="6079"/>
                  </a:lnTo>
                  <a:lnTo>
                    <a:pt x="1850" y="6079"/>
                  </a:lnTo>
                  <a:lnTo>
                    <a:pt x="1859" y="6079"/>
                  </a:lnTo>
                  <a:lnTo>
                    <a:pt x="1859" y="6081"/>
                  </a:lnTo>
                  <a:lnTo>
                    <a:pt x="1859" y="6089"/>
                  </a:lnTo>
                  <a:lnTo>
                    <a:pt x="1859" y="6094"/>
                  </a:lnTo>
                  <a:lnTo>
                    <a:pt x="1859" y="6100"/>
                  </a:lnTo>
                  <a:lnTo>
                    <a:pt x="1859" y="6107"/>
                  </a:lnTo>
                  <a:lnTo>
                    <a:pt x="1859" y="6114"/>
                  </a:lnTo>
                  <a:lnTo>
                    <a:pt x="1848" y="6114"/>
                  </a:lnTo>
                  <a:lnTo>
                    <a:pt x="1840" y="6114"/>
                  </a:lnTo>
                  <a:lnTo>
                    <a:pt x="1833" y="6114"/>
                  </a:lnTo>
                  <a:lnTo>
                    <a:pt x="1823" y="6114"/>
                  </a:lnTo>
                  <a:lnTo>
                    <a:pt x="1823" y="6127"/>
                  </a:lnTo>
                  <a:lnTo>
                    <a:pt x="1823" y="6138"/>
                  </a:lnTo>
                  <a:lnTo>
                    <a:pt x="1823" y="6146"/>
                  </a:lnTo>
                  <a:lnTo>
                    <a:pt x="1823" y="6150"/>
                  </a:lnTo>
                  <a:lnTo>
                    <a:pt x="1825" y="6150"/>
                  </a:lnTo>
                  <a:lnTo>
                    <a:pt x="1832" y="6151"/>
                  </a:lnTo>
                  <a:lnTo>
                    <a:pt x="1838" y="6156"/>
                  </a:lnTo>
                  <a:lnTo>
                    <a:pt x="1841" y="6167"/>
                  </a:lnTo>
                  <a:lnTo>
                    <a:pt x="1820" y="6236"/>
                  </a:lnTo>
                  <a:lnTo>
                    <a:pt x="1793" y="6320"/>
                  </a:lnTo>
                  <a:lnTo>
                    <a:pt x="1762" y="6415"/>
                  </a:lnTo>
                  <a:lnTo>
                    <a:pt x="1732" y="6515"/>
                  </a:lnTo>
                  <a:lnTo>
                    <a:pt x="1706" y="6616"/>
                  </a:lnTo>
                  <a:lnTo>
                    <a:pt x="1693" y="6714"/>
                  </a:lnTo>
                  <a:lnTo>
                    <a:pt x="1694" y="6802"/>
                  </a:lnTo>
                  <a:lnTo>
                    <a:pt x="1716" y="6878"/>
                  </a:lnTo>
                  <a:lnTo>
                    <a:pt x="1725" y="6942"/>
                  </a:lnTo>
                  <a:lnTo>
                    <a:pt x="1727" y="7002"/>
                  </a:lnTo>
                  <a:lnTo>
                    <a:pt x="1725" y="7061"/>
                  </a:lnTo>
                  <a:lnTo>
                    <a:pt x="1720" y="7119"/>
                  </a:lnTo>
                  <a:lnTo>
                    <a:pt x="1712" y="7174"/>
                  </a:lnTo>
                  <a:lnTo>
                    <a:pt x="1705" y="7233"/>
                  </a:lnTo>
                  <a:lnTo>
                    <a:pt x="1700" y="7293"/>
                  </a:lnTo>
                  <a:lnTo>
                    <a:pt x="1699" y="7359"/>
                  </a:lnTo>
                  <a:lnTo>
                    <a:pt x="1738" y="7587"/>
                  </a:lnTo>
                  <a:lnTo>
                    <a:pt x="1744" y="7810"/>
                  </a:lnTo>
                  <a:lnTo>
                    <a:pt x="1727" y="8029"/>
                  </a:lnTo>
                  <a:lnTo>
                    <a:pt x="1696" y="8245"/>
                  </a:lnTo>
                  <a:lnTo>
                    <a:pt x="1660" y="8459"/>
                  </a:lnTo>
                  <a:lnTo>
                    <a:pt x="1630" y="8675"/>
                  </a:lnTo>
                  <a:lnTo>
                    <a:pt x="1615" y="8893"/>
                  </a:lnTo>
                  <a:lnTo>
                    <a:pt x="1628" y="9119"/>
                  </a:lnTo>
                  <a:lnTo>
                    <a:pt x="1660" y="9236"/>
                  </a:lnTo>
                  <a:lnTo>
                    <a:pt x="1671" y="9335"/>
                  </a:lnTo>
                  <a:lnTo>
                    <a:pt x="1661" y="9422"/>
                  </a:lnTo>
                  <a:lnTo>
                    <a:pt x="1634" y="9502"/>
                  </a:lnTo>
                  <a:lnTo>
                    <a:pt x="1592" y="9576"/>
                  </a:lnTo>
                  <a:lnTo>
                    <a:pt x="1539" y="9654"/>
                  </a:lnTo>
                  <a:lnTo>
                    <a:pt x="1478" y="9736"/>
                  </a:lnTo>
                  <a:lnTo>
                    <a:pt x="1414" y="9830"/>
                  </a:lnTo>
                  <a:lnTo>
                    <a:pt x="1385" y="9868"/>
                  </a:lnTo>
                  <a:lnTo>
                    <a:pt x="1367" y="9917"/>
                  </a:lnTo>
                  <a:lnTo>
                    <a:pt x="1354" y="9970"/>
                  </a:lnTo>
                  <a:lnTo>
                    <a:pt x="1344" y="10025"/>
                  </a:lnTo>
                  <a:lnTo>
                    <a:pt x="1331" y="10076"/>
                  </a:lnTo>
                  <a:lnTo>
                    <a:pt x="1311" y="10120"/>
                  </a:lnTo>
                  <a:lnTo>
                    <a:pt x="1280" y="10152"/>
                  </a:lnTo>
                  <a:lnTo>
                    <a:pt x="1236" y="10169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7202" name="Group 50"/>
          <p:cNvGrpSpPr>
            <a:grpSpLocks/>
          </p:cNvGrpSpPr>
          <p:nvPr/>
        </p:nvGrpSpPr>
        <p:grpSpPr bwMode="auto">
          <a:xfrm>
            <a:off x="5795963" y="1196975"/>
            <a:ext cx="2454275" cy="2232025"/>
            <a:chOff x="3651" y="754"/>
            <a:chExt cx="1546" cy="1406"/>
          </a:xfrm>
        </p:grpSpPr>
        <p:grpSp>
          <p:nvGrpSpPr>
            <p:cNvPr id="56325" name="Group 51"/>
            <p:cNvGrpSpPr>
              <a:grpSpLocks noChangeAspect="1"/>
            </p:cNvGrpSpPr>
            <p:nvPr/>
          </p:nvGrpSpPr>
          <p:grpSpPr bwMode="auto">
            <a:xfrm rot="5773237">
              <a:off x="4046" y="767"/>
              <a:ext cx="118" cy="907"/>
              <a:chOff x="479" y="2077"/>
              <a:chExt cx="2314" cy="448"/>
            </a:xfrm>
          </p:grpSpPr>
          <p:sp>
            <p:nvSpPr>
              <p:cNvPr id="56350" name="AutoShape 52"/>
              <p:cNvSpPr>
                <a:spLocks noChangeAspect="1" noChangeArrowheads="1" noTextEdit="1"/>
              </p:cNvSpPr>
              <p:nvPr/>
            </p:nvSpPr>
            <p:spPr bwMode="auto">
              <a:xfrm>
                <a:off x="479" y="2077"/>
                <a:ext cx="2314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51" name="Freeform 53"/>
              <p:cNvSpPr>
                <a:spLocks/>
              </p:cNvSpPr>
              <p:nvPr/>
            </p:nvSpPr>
            <p:spPr bwMode="auto">
              <a:xfrm>
                <a:off x="520" y="2077"/>
                <a:ext cx="2218" cy="438"/>
              </a:xfrm>
              <a:custGeom>
                <a:avLst/>
                <a:gdLst>
                  <a:gd name="T0" fmla="*/ 372 w 2218"/>
                  <a:gd name="T1" fmla="*/ 1 h 875"/>
                  <a:gd name="T2" fmla="*/ 303 w 2218"/>
                  <a:gd name="T3" fmla="*/ 1 h 875"/>
                  <a:gd name="T4" fmla="*/ 1171 w 2218"/>
                  <a:gd name="T5" fmla="*/ 1 h 875"/>
                  <a:gd name="T6" fmla="*/ 1529 w 2218"/>
                  <a:gd name="T7" fmla="*/ 1 h 875"/>
                  <a:gd name="T8" fmla="*/ 1075 w 2218"/>
                  <a:gd name="T9" fmla="*/ 1 h 875"/>
                  <a:gd name="T10" fmla="*/ 551 w 2218"/>
                  <a:gd name="T11" fmla="*/ 1 h 875"/>
                  <a:gd name="T12" fmla="*/ 262 w 2218"/>
                  <a:gd name="T13" fmla="*/ 1 h 875"/>
                  <a:gd name="T14" fmla="*/ 909 w 2218"/>
                  <a:gd name="T15" fmla="*/ 1 h 875"/>
                  <a:gd name="T16" fmla="*/ 1391 w 2218"/>
                  <a:gd name="T17" fmla="*/ 1 h 875"/>
                  <a:gd name="T18" fmla="*/ 1887 w 2218"/>
                  <a:gd name="T19" fmla="*/ 1 h 875"/>
                  <a:gd name="T20" fmla="*/ 1557 w 2218"/>
                  <a:gd name="T21" fmla="*/ 1 h 875"/>
                  <a:gd name="T22" fmla="*/ 1088 w 2218"/>
                  <a:gd name="T23" fmla="*/ 1 h 875"/>
                  <a:gd name="T24" fmla="*/ 593 w 2218"/>
                  <a:gd name="T25" fmla="*/ 1 h 875"/>
                  <a:gd name="T26" fmla="*/ 111 w 2218"/>
                  <a:gd name="T27" fmla="*/ 1 h 875"/>
                  <a:gd name="T28" fmla="*/ 772 w 2218"/>
                  <a:gd name="T29" fmla="*/ 1 h 875"/>
                  <a:gd name="T30" fmla="*/ 1529 w 2218"/>
                  <a:gd name="T31" fmla="*/ 1 h 875"/>
                  <a:gd name="T32" fmla="*/ 1984 w 2218"/>
                  <a:gd name="T33" fmla="*/ 1 h 875"/>
                  <a:gd name="T34" fmla="*/ 1598 w 2218"/>
                  <a:gd name="T35" fmla="*/ 1 h 875"/>
                  <a:gd name="T36" fmla="*/ 772 w 2218"/>
                  <a:gd name="T37" fmla="*/ 1 h 875"/>
                  <a:gd name="T38" fmla="*/ 179 w 2218"/>
                  <a:gd name="T39" fmla="*/ 1 h 875"/>
                  <a:gd name="T40" fmla="*/ 69 w 2218"/>
                  <a:gd name="T41" fmla="*/ 1 h 875"/>
                  <a:gd name="T42" fmla="*/ 675 w 2218"/>
                  <a:gd name="T43" fmla="*/ 1 h 875"/>
                  <a:gd name="T44" fmla="*/ 1212 w 2218"/>
                  <a:gd name="T45" fmla="*/ 1 h 875"/>
                  <a:gd name="T46" fmla="*/ 1750 w 2218"/>
                  <a:gd name="T47" fmla="*/ 1 h 875"/>
                  <a:gd name="T48" fmla="*/ 1736 w 2218"/>
                  <a:gd name="T49" fmla="*/ 1 h 875"/>
                  <a:gd name="T50" fmla="*/ 1102 w 2218"/>
                  <a:gd name="T51" fmla="*/ 1 h 875"/>
                  <a:gd name="T52" fmla="*/ 841 w 2218"/>
                  <a:gd name="T53" fmla="*/ 1 h 875"/>
                  <a:gd name="T54" fmla="*/ 606 w 2218"/>
                  <a:gd name="T55" fmla="*/ 1 h 875"/>
                  <a:gd name="T56" fmla="*/ 1144 w 2218"/>
                  <a:gd name="T57" fmla="*/ 1 h 875"/>
                  <a:gd name="T58" fmla="*/ 1336 w 2218"/>
                  <a:gd name="T59" fmla="*/ 1 h 875"/>
                  <a:gd name="T60" fmla="*/ 1750 w 2218"/>
                  <a:gd name="T61" fmla="*/ 1 h 875"/>
                  <a:gd name="T62" fmla="*/ 1088 w 2218"/>
                  <a:gd name="T63" fmla="*/ 1 h 875"/>
                  <a:gd name="T64" fmla="*/ 1336 w 2218"/>
                  <a:gd name="T65" fmla="*/ 1 h 875"/>
                  <a:gd name="T66" fmla="*/ 1708 w 2218"/>
                  <a:gd name="T67" fmla="*/ 1 h 875"/>
                  <a:gd name="T68" fmla="*/ 2218 w 2218"/>
                  <a:gd name="T69" fmla="*/ 1 h 875"/>
                  <a:gd name="T70" fmla="*/ 1846 w 2218"/>
                  <a:gd name="T71" fmla="*/ 1 h 875"/>
                  <a:gd name="T72" fmla="*/ 1240 w 2218"/>
                  <a:gd name="T73" fmla="*/ 1 h 875"/>
                  <a:gd name="T74" fmla="*/ 620 w 2218"/>
                  <a:gd name="T75" fmla="*/ 1 h 875"/>
                  <a:gd name="T76" fmla="*/ 386 w 2218"/>
                  <a:gd name="T77" fmla="*/ 1 h 875"/>
                  <a:gd name="T78" fmla="*/ 1240 w 2218"/>
                  <a:gd name="T79" fmla="*/ 1 h 875"/>
                  <a:gd name="T80" fmla="*/ 1915 w 2218"/>
                  <a:gd name="T81" fmla="*/ 1 h 875"/>
                  <a:gd name="T82" fmla="*/ 2121 w 2218"/>
                  <a:gd name="T83" fmla="*/ 1 h 875"/>
                  <a:gd name="T84" fmla="*/ 1543 w 2218"/>
                  <a:gd name="T85" fmla="*/ 1 h 875"/>
                  <a:gd name="T86" fmla="*/ 565 w 2218"/>
                  <a:gd name="T87" fmla="*/ 1 h 875"/>
                  <a:gd name="T88" fmla="*/ 579 w 2218"/>
                  <a:gd name="T89" fmla="*/ 1 h 875"/>
                  <a:gd name="T90" fmla="*/ 1171 w 2218"/>
                  <a:gd name="T91" fmla="*/ 1 h 875"/>
                  <a:gd name="T92" fmla="*/ 1942 w 2218"/>
                  <a:gd name="T93" fmla="*/ 1 h 875"/>
                  <a:gd name="T94" fmla="*/ 1681 w 2218"/>
                  <a:gd name="T95" fmla="*/ 1 h 875"/>
                  <a:gd name="T96" fmla="*/ 1350 w 2218"/>
                  <a:gd name="T97" fmla="*/ 1 h 875"/>
                  <a:gd name="T98" fmla="*/ 964 w 2218"/>
                  <a:gd name="T99" fmla="*/ 1 h 875"/>
                  <a:gd name="T100" fmla="*/ 538 w 2218"/>
                  <a:gd name="T101" fmla="*/ 1 h 875"/>
                  <a:gd name="T102" fmla="*/ 1088 w 2218"/>
                  <a:gd name="T103" fmla="*/ 1 h 875"/>
                  <a:gd name="T104" fmla="*/ 1447 w 2218"/>
                  <a:gd name="T105" fmla="*/ 1 h 875"/>
                  <a:gd name="T106" fmla="*/ 1901 w 2218"/>
                  <a:gd name="T107" fmla="*/ 1 h 875"/>
                  <a:gd name="T108" fmla="*/ 1240 w 2218"/>
                  <a:gd name="T109" fmla="*/ 1 h 875"/>
                  <a:gd name="T110" fmla="*/ 799 w 2218"/>
                  <a:gd name="T111" fmla="*/ 1 h 87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8"/>
                  <a:gd name="T169" fmla="*/ 0 h 875"/>
                  <a:gd name="T170" fmla="*/ 2218 w 2218"/>
                  <a:gd name="T171" fmla="*/ 875 h 87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8" h="875">
                    <a:moveTo>
                      <a:pt x="593" y="10"/>
                    </a:moveTo>
                    <a:lnTo>
                      <a:pt x="482" y="9"/>
                    </a:lnTo>
                    <a:lnTo>
                      <a:pt x="372" y="5"/>
                    </a:lnTo>
                    <a:lnTo>
                      <a:pt x="290" y="2"/>
                    </a:lnTo>
                    <a:lnTo>
                      <a:pt x="248" y="0"/>
                    </a:lnTo>
                    <a:lnTo>
                      <a:pt x="290" y="7"/>
                    </a:lnTo>
                    <a:lnTo>
                      <a:pt x="372" y="17"/>
                    </a:lnTo>
                    <a:lnTo>
                      <a:pt x="455" y="31"/>
                    </a:lnTo>
                    <a:lnTo>
                      <a:pt x="496" y="40"/>
                    </a:lnTo>
                    <a:lnTo>
                      <a:pt x="469" y="52"/>
                    </a:lnTo>
                    <a:lnTo>
                      <a:pt x="386" y="70"/>
                    </a:lnTo>
                    <a:lnTo>
                      <a:pt x="317" y="84"/>
                    </a:lnTo>
                    <a:lnTo>
                      <a:pt x="276" y="91"/>
                    </a:lnTo>
                    <a:lnTo>
                      <a:pt x="303" y="89"/>
                    </a:lnTo>
                    <a:lnTo>
                      <a:pt x="400" y="84"/>
                    </a:lnTo>
                    <a:lnTo>
                      <a:pt x="524" y="77"/>
                    </a:lnTo>
                    <a:lnTo>
                      <a:pt x="675" y="70"/>
                    </a:lnTo>
                    <a:lnTo>
                      <a:pt x="827" y="63"/>
                    </a:lnTo>
                    <a:lnTo>
                      <a:pt x="978" y="56"/>
                    </a:lnTo>
                    <a:lnTo>
                      <a:pt x="1088" y="52"/>
                    </a:lnTo>
                    <a:lnTo>
                      <a:pt x="1171" y="52"/>
                    </a:lnTo>
                    <a:lnTo>
                      <a:pt x="1226" y="56"/>
                    </a:lnTo>
                    <a:lnTo>
                      <a:pt x="1295" y="59"/>
                    </a:lnTo>
                    <a:lnTo>
                      <a:pt x="1364" y="63"/>
                    </a:lnTo>
                    <a:lnTo>
                      <a:pt x="1433" y="68"/>
                    </a:lnTo>
                    <a:lnTo>
                      <a:pt x="1488" y="75"/>
                    </a:lnTo>
                    <a:lnTo>
                      <a:pt x="1515" y="80"/>
                    </a:lnTo>
                    <a:lnTo>
                      <a:pt x="1529" y="86"/>
                    </a:lnTo>
                    <a:lnTo>
                      <a:pt x="1502" y="91"/>
                    </a:lnTo>
                    <a:lnTo>
                      <a:pt x="1447" y="96"/>
                    </a:lnTo>
                    <a:lnTo>
                      <a:pt x="1378" y="101"/>
                    </a:lnTo>
                    <a:lnTo>
                      <a:pt x="1309" y="107"/>
                    </a:lnTo>
                    <a:lnTo>
                      <a:pt x="1240" y="112"/>
                    </a:lnTo>
                    <a:lnTo>
                      <a:pt x="1157" y="117"/>
                    </a:lnTo>
                    <a:lnTo>
                      <a:pt x="1075" y="122"/>
                    </a:lnTo>
                    <a:lnTo>
                      <a:pt x="992" y="126"/>
                    </a:lnTo>
                    <a:lnTo>
                      <a:pt x="923" y="128"/>
                    </a:lnTo>
                    <a:lnTo>
                      <a:pt x="854" y="129"/>
                    </a:lnTo>
                    <a:lnTo>
                      <a:pt x="772" y="131"/>
                    </a:lnTo>
                    <a:lnTo>
                      <a:pt x="689" y="134"/>
                    </a:lnTo>
                    <a:lnTo>
                      <a:pt x="620" y="136"/>
                    </a:lnTo>
                    <a:lnTo>
                      <a:pt x="551" y="141"/>
                    </a:lnTo>
                    <a:lnTo>
                      <a:pt x="496" y="145"/>
                    </a:lnTo>
                    <a:lnTo>
                      <a:pt x="441" y="150"/>
                    </a:lnTo>
                    <a:lnTo>
                      <a:pt x="400" y="155"/>
                    </a:lnTo>
                    <a:lnTo>
                      <a:pt x="317" y="166"/>
                    </a:lnTo>
                    <a:lnTo>
                      <a:pt x="234" y="178"/>
                    </a:lnTo>
                    <a:lnTo>
                      <a:pt x="193" y="192"/>
                    </a:lnTo>
                    <a:lnTo>
                      <a:pt x="262" y="211"/>
                    </a:lnTo>
                    <a:lnTo>
                      <a:pt x="345" y="222"/>
                    </a:lnTo>
                    <a:lnTo>
                      <a:pt x="441" y="229"/>
                    </a:lnTo>
                    <a:lnTo>
                      <a:pt x="538" y="232"/>
                    </a:lnTo>
                    <a:lnTo>
                      <a:pt x="634" y="234"/>
                    </a:lnTo>
                    <a:lnTo>
                      <a:pt x="730" y="232"/>
                    </a:lnTo>
                    <a:lnTo>
                      <a:pt x="827" y="231"/>
                    </a:lnTo>
                    <a:lnTo>
                      <a:pt x="909" y="227"/>
                    </a:lnTo>
                    <a:lnTo>
                      <a:pt x="1006" y="225"/>
                    </a:lnTo>
                    <a:lnTo>
                      <a:pt x="1088" y="224"/>
                    </a:lnTo>
                    <a:lnTo>
                      <a:pt x="1144" y="222"/>
                    </a:lnTo>
                    <a:lnTo>
                      <a:pt x="1212" y="222"/>
                    </a:lnTo>
                    <a:lnTo>
                      <a:pt x="1268" y="220"/>
                    </a:lnTo>
                    <a:lnTo>
                      <a:pt x="1323" y="220"/>
                    </a:lnTo>
                    <a:lnTo>
                      <a:pt x="1391" y="222"/>
                    </a:lnTo>
                    <a:lnTo>
                      <a:pt x="1474" y="225"/>
                    </a:lnTo>
                    <a:lnTo>
                      <a:pt x="1571" y="229"/>
                    </a:lnTo>
                    <a:lnTo>
                      <a:pt x="1653" y="234"/>
                    </a:lnTo>
                    <a:lnTo>
                      <a:pt x="1736" y="239"/>
                    </a:lnTo>
                    <a:lnTo>
                      <a:pt x="1805" y="243"/>
                    </a:lnTo>
                    <a:lnTo>
                      <a:pt x="1860" y="248"/>
                    </a:lnTo>
                    <a:lnTo>
                      <a:pt x="1887" y="253"/>
                    </a:lnTo>
                    <a:lnTo>
                      <a:pt x="1901" y="257"/>
                    </a:lnTo>
                    <a:lnTo>
                      <a:pt x="1887" y="262"/>
                    </a:lnTo>
                    <a:lnTo>
                      <a:pt x="1860" y="267"/>
                    </a:lnTo>
                    <a:lnTo>
                      <a:pt x="1805" y="272"/>
                    </a:lnTo>
                    <a:lnTo>
                      <a:pt x="1736" y="278"/>
                    </a:lnTo>
                    <a:lnTo>
                      <a:pt x="1653" y="283"/>
                    </a:lnTo>
                    <a:lnTo>
                      <a:pt x="1557" y="286"/>
                    </a:lnTo>
                    <a:lnTo>
                      <a:pt x="1474" y="290"/>
                    </a:lnTo>
                    <a:lnTo>
                      <a:pt x="1391" y="293"/>
                    </a:lnTo>
                    <a:lnTo>
                      <a:pt x="1323" y="295"/>
                    </a:lnTo>
                    <a:lnTo>
                      <a:pt x="1268" y="295"/>
                    </a:lnTo>
                    <a:lnTo>
                      <a:pt x="1226" y="295"/>
                    </a:lnTo>
                    <a:lnTo>
                      <a:pt x="1157" y="295"/>
                    </a:lnTo>
                    <a:lnTo>
                      <a:pt x="1088" y="295"/>
                    </a:lnTo>
                    <a:lnTo>
                      <a:pt x="1006" y="295"/>
                    </a:lnTo>
                    <a:lnTo>
                      <a:pt x="923" y="295"/>
                    </a:lnTo>
                    <a:lnTo>
                      <a:pt x="841" y="295"/>
                    </a:lnTo>
                    <a:lnTo>
                      <a:pt x="785" y="295"/>
                    </a:lnTo>
                    <a:lnTo>
                      <a:pt x="730" y="295"/>
                    </a:lnTo>
                    <a:lnTo>
                      <a:pt x="675" y="295"/>
                    </a:lnTo>
                    <a:lnTo>
                      <a:pt x="593" y="297"/>
                    </a:lnTo>
                    <a:lnTo>
                      <a:pt x="510" y="299"/>
                    </a:lnTo>
                    <a:lnTo>
                      <a:pt x="414" y="302"/>
                    </a:lnTo>
                    <a:lnTo>
                      <a:pt x="317" y="306"/>
                    </a:lnTo>
                    <a:lnTo>
                      <a:pt x="234" y="311"/>
                    </a:lnTo>
                    <a:lnTo>
                      <a:pt x="166" y="316"/>
                    </a:lnTo>
                    <a:lnTo>
                      <a:pt x="138" y="321"/>
                    </a:lnTo>
                    <a:lnTo>
                      <a:pt x="111" y="341"/>
                    </a:lnTo>
                    <a:lnTo>
                      <a:pt x="97" y="365"/>
                    </a:lnTo>
                    <a:lnTo>
                      <a:pt x="166" y="389"/>
                    </a:lnTo>
                    <a:lnTo>
                      <a:pt x="345" y="400"/>
                    </a:lnTo>
                    <a:lnTo>
                      <a:pt x="469" y="400"/>
                    </a:lnTo>
                    <a:lnTo>
                      <a:pt x="579" y="400"/>
                    </a:lnTo>
                    <a:lnTo>
                      <a:pt x="675" y="398"/>
                    </a:lnTo>
                    <a:lnTo>
                      <a:pt x="772" y="398"/>
                    </a:lnTo>
                    <a:lnTo>
                      <a:pt x="882" y="398"/>
                    </a:lnTo>
                    <a:lnTo>
                      <a:pt x="978" y="398"/>
                    </a:lnTo>
                    <a:lnTo>
                      <a:pt x="1088" y="400"/>
                    </a:lnTo>
                    <a:lnTo>
                      <a:pt x="1199" y="402"/>
                    </a:lnTo>
                    <a:lnTo>
                      <a:pt x="1323" y="405"/>
                    </a:lnTo>
                    <a:lnTo>
                      <a:pt x="1433" y="407"/>
                    </a:lnTo>
                    <a:lnTo>
                      <a:pt x="1529" y="409"/>
                    </a:lnTo>
                    <a:lnTo>
                      <a:pt x="1626" y="409"/>
                    </a:lnTo>
                    <a:lnTo>
                      <a:pt x="1695" y="410"/>
                    </a:lnTo>
                    <a:lnTo>
                      <a:pt x="1763" y="412"/>
                    </a:lnTo>
                    <a:lnTo>
                      <a:pt x="1805" y="414"/>
                    </a:lnTo>
                    <a:lnTo>
                      <a:pt x="1832" y="417"/>
                    </a:lnTo>
                    <a:lnTo>
                      <a:pt x="1901" y="428"/>
                    </a:lnTo>
                    <a:lnTo>
                      <a:pt x="1984" y="442"/>
                    </a:lnTo>
                    <a:lnTo>
                      <a:pt x="1998" y="454"/>
                    </a:lnTo>
                    <a:lnTo>
                      <a:pt x="1915" y="459"/>
                    </a:lnTo>
                    <a:lnTo>
                      <a:pt x="1846" y="459"/>
                    </a:lnTo>
                    <a:lnTo>
                      <a:pt x="1777" y="458"/>
                    </a:lnTo>
                    <a:lnTo>
                      <a:pt x="1722" y="458"/>
                    </a:lnTo>
                    <a:lnTo>
                      <a:pt x="1667" y="456"/>
                    </a:lnTo>
                    <a:lnTo>
                      <a:pt x="1598" y="456"/>
                    </a:lnTo>
                    <a:lnTo>
                      <a:pt x="1529" y="454"/>
                    </a:lnTo>
                    <a:lnTo>
                      <a:pt x="1433" y="456"/>
                    </a:lnTo>
                    <a:lnTo>
                      <a:pt x="1309" y="456"/>
                    </a:lnTo>
                    <a:lnTo>
                      <a:pt x="1171" y="456"/>
                    </a:lnTo>
                    <a:lnTo>
                      <a:pt x="1033" y="456"/>
                    </a:lnTo>
                    <a:lnTo>
                      <a:pt x="896" y="456"/>
                    </a:lnTo>
                    <a:lnTo>
                      <a:pt x="772" y="456"/>
                    </a:lnTo>
                    <a:lnTo>
                      <a:pt x="648" y="456"/>
                    </a:lnTo>
                    <a:lnTo>
                      <a:pt x="538" y="458"/>
                    </a:lnTo>
                    <a:lnTo>
                      <a:pt x="441" y="461"/>
                    </a:lnTo>
                    <a:lnTo>
                      <a:pt x="372" y="466"/>
                    </a:lnTo>
                    <a:lnTo>
                      <a:pt x="317" y="473"/>
                    </a:lnTo>
                    <a:lnTo>
                      <a:pt x="248" y="482"/>
                    </a:lnTo>
                    <a:lnTo>
                      <a:pt x="179" y="491"/>
                    </a:lnTo>
                    <a:lnTo>
                      <a:pt x="111" y="501"/>
                    </a:lnTo>
                    <a:lnTo>
                      <a:pt x="55" y="512"/>
                    </a:lnTo>
                    <a:lnTo>
                      <a:pt x="14" y="520"/>
                    </a:lnTo>
                    <a:lnTo>
                      <a:pt x="0" y="531"/>
                    </a:lnTo>
                    <a:lnTo>
                      <a:pt x="0" y="541"/>
                    </a:lnTo>
                    <a:lnTo>
                      <a:pt x="28" y="550"/>
                    </a:lnTo>
                    <a:lnTo>
                      <a:pt x="69" y="559"/>
                    </a:lnTo>
                    <a:lnTo>
                      <a:pt x="138" y="564"/>
                    </a:lnTo>
                    <a:lnTo>
                      <a:pt x="221" y="569"/>
                    </a:lnTo>
                    <a:lnTo>
                      <a:pt x="303" y="573"/>
                    </a:lnTo>
                    <a:lnTo>
                      <a:pt x="400" y="575"/>
                    </a:lnTo>
                    <a:lnTo>
                      <a:pt x="496" y="576"/>
                    </a:lnTo>
                    <a:lnTo>
                      <a:pt x="593" y="576"/>
                    </a:lnTo>
                    <a:lnTo>
                      <a:pt x="675" y="575"/>
                    </a:lnTo>
                    <a:lnTo>
                      <a:pt x="772" y="573"/>
                    </a:lnTo>
                    <a:lnTo>
                      <a:pt x="841" y="571"/>
                    </a:lnTo>
                    <a:lnTo>
                      <a:pt x="923" y="569"/>
                    </a:lnTo>
                    <a:lnTo>
                      <a:pt x="992" y="566"/>
                    </a:lnTo>
                    <a:lnTo>
                      <a:pt x="1061" y="564"/>
                    </a:lnTo>
                    <a:lnTo>
                      <a:pt x="1130" y="562"/>
                    </a:lnTo>
                    <a:lnTo>
                      <a:pt x="1212" y="562"/>
                    </a:lnTo>
                    <a:lnTo>
                      <a:pt x="1295" y="562"/>
                    </a:lnTo>
                    <a:lnTo>
                      <a:pt x="1378" y="562"/>
                    </a:lnTo>
                    <a:lnTo>
                      <a:pt x="1460" y="562"/>
                    </a:lnTo>
                    <a:lnTo>
                      <a:pt x="1543" y="562"/>
                    </a:lnTo>
                    <a:lnTo>
                      <a:pt x="1626" y="562"/>
                    </a:lnTo>
                    <a:lnTo>
                      <a:pt x="1695" y="564"/>
                    </a:lnTo>
                    <a:lnTo>
                      <a:pt x="1750" y="568"/>
                    </a:lnTo>
                    <a:lnTo>
                      <a:pt x="1791" y="571"/>
                    </a:lnTo>
                    <a:lnTo>
                      <a:pt x="1874" y="583"/>
                    </a:lnTo>
                    <a:lnTo>
                      <a:pt x="1915" y="596"/>
                    </a:lnTo>
                    <a:lnTo>
                      <a:pt x="1915" y="608"/>
                    </a:lnTo>
                    <a:lnTo>
                      <a:pt x="1846" y="615"/>
                    </a:lnTo>
                    <a:lnTo>
                      <a:pt x="1791" y="617"/>
                    </a:lnTo>
                    <a:lnTo>
                      <a:pt x="1736" y="618"/>
                    </a:lnTo>
                    <a:lnTo>
                      <a:pt x="1667" y="618"/>
                    </a:lnTo>
                    <a:lnTo>
                      <a:pt x="1598" y="620"/>
                    </a:lnTo>
                    <a:lnTo>
                      <a:pt x="1515" y="622"/>
                    </a:lnTo>
                    <a:lnTo>
                      <a:pt x="1433" y="622"/>
                    </a:lnTo>
                    <a:lnTo>
                      <a:pt x="1350" y="624"/>
                    </a:lnTo>
                    <a:lnTo>
                      <a:pt x="1254" y="625"/>
                    </a:lnTo>
                    <a:lnTo>
                      <a:pt x="1102" y="629"/>
                    </a:lnTo>
                    <a:lnTo>
                      <a:pt x="992" y="631"/>
                    </a:lnTo>
                    <a:lnTo>
                      <a:pt x="923" y="636"/>
                    </a:lnTo>
                    <a:lnTo>
                      <a:pt x="868" y="643"/>
                    </a:lnTo>
                    <a:lnTo>
                      <a:pt x="827" y="653"/>
                    </a:lnTo>
                    <a:lnTo>
                      <a:pt x="799" y="662"/>
                    </a:lnTo>
                    <a:lnTo>
                      <a:pt x="799" y="672"/>
                    </a:lnTo>
                    <a:lnTo>
                      <a:pt x="841" y="681"/>
                    </a:lnTo>
                    <a:lnTo>
                      <a:pt x="923" y="709"/>
                    </a:lnTo>
                    <a:lnTo>
                      <a:pt x="703" y="706"/>
                    </a:lnTo>
                    <a:lnTo>
                      <a:pt x="290" y="685"/>
                    </a:lnTo>
                    <a:lnTo>
                      <a:pt x="303" y="688"/>
                    </a:lnTo>
                    <a:lnTo>
                      <a:pt x="358" y="697"/>
                    </a:lnTo>
                    <a:lnTo>
                      <a:pt x="455" y="716"/>
                    </a:lnTo>
                    <a:lnTo>
                      <a:pt x="606" y="746"/>
                    </a:lnTo>
                    <a:lnTo>
                      <a:pt x="703" y="763"/>
                    </a:lnTo>
                    <a:lnTo>
                      <a:pt x="785" y="781"/>
                    </a:lnTo>
                    <a:lnTo>
                      <a:pt x="882" y="798"/>
                    </a:lnTo>
                    <a:lnTo>
                      <a:pt x="964" y="816"/>
                    </a:lnTo>
                    <a:lnTo>
                      <a:pt x="1047" y="831"/>
                    </a:lnTo>
                    <a:lnTo>
                      <a:pt x="1102" y="845"/>
                    </a:lnTo>
                    <a:lnTo>
                      <a:pt x="1144" y="859"/>
                    </a:lnTo>
                    <a:lnTo>
                      <a:pt x="1171" y="870"/>
                    </a:lnTo>
                    <a:lnTo>
                      <a:pt x="1212" y="875"/>
                    </a:lnTo>
                    <a:lnTo>
                      <a:pt x="1268" y="859"/>
                    </a:lnTo>
                    <a:lnTo>
                      <a:pt x="1309" y="838"/>
                    </a:lnTo>
                    <a:lnTo>
                      <a:pt x="1336" y="828"/>
                    </a:lnTo>
                    <a:lnTo>
                      <a:pt x="1336" y="821"/>
                    </a:lnTo>
                    <a:lnTo>
                      <a:pt x="1336" y="805"/>
                    </a:lnTo>
                    <a:lnTo>
                      <a:pt x="1364" y="788"/>
                    </a:lnTo>
                    <a:lnTo>
                      <a:pt x="1419" y="774"/>
                    </a:lnTo>
                    <a:lnTo>
                      <a:pt x="1502" y="762"/>
                    </a:lnTo>
                    <a:lnTo>
                      <a:pt x="1557" y="746"/>
                    </a:lnTo>
                    <a:lnTo>
                      <a:pt x="1626" y="730"/>
                    </a:lnTo>
                    <a:lnTo>
                      <a:pt x="1695" y="716"/>
                    </a:lnTo>
                    <a:lnTo>
                      <a:pt x="1750" y="706"/>
                    </a:lnTo>
                    <a:lnTo>
                      <a:pt x="1805" y="697"/>
                    </a:lnTo>
                    <a:lnTo>
                      <a:pt x="1846" y="690"/>
                    </a:lnTo>
                    <a:lnTo>
                      <a:pt x="1860" y="688"/>
                    </a:lnTo>
                    <a:lnTo>
                      <a:pt x="1598" y="695"/>
                    </a:lnTo>
                    <a:lnTo>
                      <a:pt x="1171" y="714"/>
                    </a:lnTo>
                    <a:lnTo>
                      <a:pt x="1144" y="707"/>
                    </a:lnTo>
                    <a:lnTo>
                      <a:pt x="1088" y="690"/>
                    </a:lnTo>
                    <a:lnTo>
                      <a:pt x="1047" y="672"/>
                    </a:lnTo>
                    <a:lnTo>
                      <a:pt x="1047" y="658"/>
                    </a:lnTo>
                    <a:lnTo>
                      <a:pt x="1047" y="662"/>
                    </a:lnTo>
                    <a:lnTo>
                      <a:pt x="1102" y="662"/>
                    </a:lnTo>
                    <a:lnTo>
                      <a:pt x="1171" y="660"/>
                    </a:lnTo>
                    <a:lnTo>
                      <a:pt x="1254" y="657"/>
                    </a:lnTo>
                    <a:lnTo>
                      <a:pt x="1336" y="651"/>
                    </a:lnTo>
                    <a:lnTo>
                      <a:pt x="1405" y="648"/>
                    </a:lnTo>
                    <a:lnTo>
                      <a:pt x="1433" y="646"/>
                    </a:lnTo>
                    <a:lnTo>
                      <a:pt x="1502" y="644"/>
                    </a:lnTo>
                    <a:lnTo>
                      <a:pt x="1571" y="646"/>
                    </a:lnTo>
                    <a:lnTo>
                      <a:pt x="1639" y="646"/>
                    </a:lnTo>
                    <a:lnTo>
                      <a:pt x="1708" y="648"/>
                    </a:lnTo>
                    <a:lnTo>
                      <a:pt x="1777" y="650"/>
                    </a:lnTo>
                    <a:lnTo>
                      <a:pt x="1846" y="650"/>
                    </a:lnTo>
                    <a:lnTo>
                      <a:pt x="1915" y="646"/>
                    </a:lnTo>
                    <a:lnTo>
                      <a:pt x="1984" y="639"/>
                    </a:lnTo>
                    <a:lnTo>
                      <a:pt x="2108" y="622"/>
                    </a:lnTo>
                    <a:lnTo>
                      <a:pt x="2190" y="608"/>
                    </a:lnTo>
                    <a:lnTo>
                      <a:pt x="2218" y="594"/>
                    </a:lnTo>
                    <a:lnTo>
                      <a:pt x="2177" y="582"/>
                    </a:lnTo>
                    <a:lnTo>
                      <a:pt x="2135" y="575"/>
                    </a:lnTo>
                    <a:lnTo>
                      <a:pt x="2094" y="568"/>
                    </a:lnTo>
                    <a:lnTo>
                      <a:pt x="2039" y="561"/>
                    </a:lnTo>
                    <a:lnTo>
                      <a:pt x="1984" y="554"/>
                    </a:lnTo>
                    <a:lnTo>
                      <a:pt x="1915" y="547"/>
                    </a:lnTo>
                    <a:lnTo>
                      <a:pt x="1846" y="541"/>
                    </a:lnTo>
                    <a:lnTo>
                      <a:pt x="1777" y="538"/>
                    </a:lnTo>
                    <a:lnTo>
                      <a:pt x="1708" y="536"/>
                    </a:lnTo>
                    <a:lnTo>
                      <a:pt x="1626" y="536"/>
                    </a:lnTo>
                    <a:lnTo>
                      <a:pt x="1529" y="534"/>
                    </a:lnTo>
                    <a:lnTo>
                      <a:pt x="1433" y="534"/>
                    </a:lnTo>
                    <a:lnTo>
                      <a:pt x="1336" y="533"/>
                    </a:lnTo>
                    <a:lnTo>
                      <a:pt x="1240" y="533"/>
                    </a:lnTo>
                    <a:lnTo>
                      <a:pt x="1144" y="533"/>
                    </a:lnTo>
                    <a:lnTo>
                      <a:pt x="1061" y="533"/>
                    </a:lnTo>
                    <a:lnTo>
                      <a:pt x="992" y="534"/>
                    </a:lnTo>
                    <a:lnTo>
                      <a:pt x="923" y="536"/>
                    </a:lnTo>
                    <a:lnTo>
                      <a:pt x="827" y="540"/>
                    </a:lnTo>
                    <a:lnTo>
                      <a:pt x="730" y="541"/>
                    </a:lnTo>
                    <a:lnTo>
                      <a:pt x="620" y="543"/>
                    </a:lnTo>
                    <a:lnTo>
                      <a:pt x="524" y="545"/>
                    </a:lnTo>
                    <a:lnTo>
                      <a:pt x="455" y="545"/>
                    </a:lnTo>
                    <a:lnTo>
                      <a:pt x="400" y="541"/>
                    </a:lnTo>
                    <a:lnTo>
                      <a:pt x="386" y="536"/>
                    </a:lnTo>
                    <a:lnTo>
                      <a:pt x="372" y="522"/>
                    </a:lnTo>
                    <a:lnTo>
                      <a:pt x="358" y="512"/>
                    </a:lnTo>
                    <a:lnTo>
                      <a:pt x="386" y="505"/>
                    </a:lnTo>
                    <a:lnTo>
                      <a:pt x="524" y="498"/>
                    </a:lnTo>
                    <a:lnTo>
                      <a:pt x="634" y="496"/>
                    </a:lnTo>
                    <a:lnTo>
                      <a:pt x="758" y="494"/>
                    </a:lnTo>
                    <a:lnTo>
                      <a:pt x="882" y="493"/>
                    </a:lnTo>
                    <a:lnTo>
                      <a:pt x="1006" y="491"/>
                    </a:lnTo>
                    <a:lnTo>
                      <a:pt x="1130" y="491"/>
                    </a:lnTo>
                    <a:lnTo>
                      <a:pt x="1240" y="489"/>
                    </a:lnTo>
                    <a:lnTo>
                      <a:pt x="1350" y="489"/>
                    </a:lnTo>
                    <a:lnTo>
                      <a:pt x="1447" y="487"/>
                    </a:lnTo>
                    <a:lnTo>
                      <a:pt x="1543" y="487"/>
                    </a:lnTo>
                    <a:lnTo>
                      <a:pt x="1639" y="487"/>
                    </a:lnTo>
                    <a:lnTo>
                      <a:pt x="1736" y="489"/>
                    </a:lnTo>
                    <a:lnTo>
                      <a:pt x="1832" y="489"/>
                    </a:lnTo>
                    <a:lnTo>
                      <a:pt x="1915" y="489"/>
                    </a:lnTo>
                    <a:lnTo>
                      <a:pt x="1984" y="489"/>
                    </a:lnTo>
                    <a:lnTo>
                      <a:pt x="2039" y="487"/>
                    </a:lnTo>
                    <a:lnTo>
                      <a:pt x="2066" y="482"/>
                    </a:lnTo>
                    <a:lnTo>
                      <a:pt x="2108" y="468"/>
                    </a:lnTo>
                    <a:lnTo>
                      <a:pt x="2149" y="452"/>
                    </a:lnTo>
                    <a:lnTo>
                      <a:pt x="2163" y="435"/>
                    </a:lnTo>
                    <a:lnTo>
                      <a:pt x="2121" y="419"/>
                    </a:lnTo>
                    <a:lnTo>
                      <a:pt x="2080" y="410"/>
                    </a:lnTo>
                    <a:lnTo>
                      <a:pt x="2039" y="402"/>
                    </a:lnTo>
                    <a:lnTo>
                      <a:pt x="1998" y="393"/>
                    </a:lnTo>
                    <a:lnTo>
                      <a:pt x="1929" y="384"/>
                    </a:lnTo>
                    <a:lnTo>
                      <a:pt x="1832" y="377"/>
                    </a:lnTo>
                    <a:lnTo>
                      <a:pt x="1708" y="372"/>
                    </a:lnTo>
                    <a:lnTo>
                      <a:pt x="1543" y="369"/>
                    </a:lnTo>
                    <a:lnTo>
                      <a:pt x="1336" y="367"/>
                    </a:lnTo>
                    <a:lnTo>
                      <a:pt x="1254" y="367"/>
                    </a:lnTo>
                    <a:lnTo>
                      <a:pt x="1130" y="370"/>
                    </a:lnTo>
                    <a:lnTo>
                      <a:pt x="992" y="372"/>
                    </a:lnTo>
                    <a:lnTo>
                      <a:pt x="841" y="374"/>
                    </a:lnTo>
                    <a:lnTo>
                      <a:pt x="689" y="376"/>
                    </a:lnTo>
                    <a:lnTo>
                      <a:pt x="565" y="376"/>
                    </a:lnTo>
                    <a:lnTo>
                      <a:pt x="469" y="374"/>
                    </a:lnTo>
                    <a:lnTo>
                      <a:pt x="427" y="369"/>
                    </a:lnTo>
                    <a:lnTo>
                      <a:pt x="414" y="356"/>
                    </a:lnTo>
                    <a:lnTo>
                      <a:pt x="414" y="344"/>
                    </a:lnTo>
                    <a:lnTo>
                      <a:pt x="455" y="334"/>
                    </a:lnTo>
                    <a:lnTo>
                      <a:pt x="524" y="325"/>
                    </a:lnTo>
                    <a:lnTo>
                      <a:pt x="579" y="321"/>
                    </a:lnTo>
                    <a:lnTo>
                      <a:pt x="634" y="320"/>
                    </a:lnTo>
                    <a:lnTo>
                      <a:pt x="689" y="318"/>
                    </a:lnTo>
                    <a:lnTo>
                      <a:pt x="772" y="318"/>
                    </a:lnTo>
                    <a:lnTo>
                      <a:pt x="854" y="318"/>
                    </a:lnTo>
                    <a:lnTo>
                      <a:pt x="951" y="318"/>
                    </a:lnTo>
                    <a:lnTo>
                      <a:pt x="1047" y="318"/>
                    </a:lnTo>
                    <a:lnTo>
                      <a:pt x="1171" y="318"/>
                    </a:lnTo>
                    <a:lnTo>
                      <a:pt x="1295" y="318"/>
                    </a:lnTo>
                    <a:lnTo>
                      <a:pt x="1419" y="318"/>
                    </a:lnTo>
                    <a:lnTo>
                      <a:pt x="1543" y="316"/>
                    </a:lnTo>
                    <a:lnTo>
                      <a:pt x="1653" y="316"/>
                    </a:lnTo>
                    <a:lnTo>
                      <a:pt x="1763" y="314"/>
                    </a:lnTo>
                    <a:lnTo>
                      <a:pt x="1860" y="311"/>
                    </a:lnTo>
                    <a:lnTo>
                      <a:pt x="1942" y="307"/>
                    </a:lnTo>
                    <a:lnTo>
                      <a:pt x="2011" y="302"/>
                    </a:lnTo>
                    <a:lnTo>
                      <a:pt x="2108" y="285"/>
                    </a:lnTo>
                    <a:lnTo>
                      <a:pt x="2108" y="260"/>
                    </a:lnTo>
                    <a:lnTo>
                      <a:pt x="2025" y="234"/>
                    </a:lnTo>
                    <a:lnTo>
                      <a:pt x="1860" y="215"/>
                    </a:lnTo>
                    <a:lnTo>
                      <a:pt x="1763" y="208"/>
                    </a:lnTo>
                    <a:lnTo>
                      <a:pt x="1681" y="203"/>
                    </a:lnTo>
                    <a:lnTo>
                      <a:pt x="1598" y="199"/>
                    </a:lnTo>
                    <a:lnTo>
                      <a:pt x="1543" y="197"/>
                    </a:lnTo>
                    <a:lnTo>
                      <a:pt x="1488" y="196"/>
                    </a:lnTo>
                    <a:lnTo>
                      <a:pt x="1433" y="194"/>
                    </a:lnTo>
                    <a:lnTo>
                      <a:pt x="1405" y="192"/>
                    </a:lnTo>
                    <a:lnTo>
                      <a:pt x="1378" y="190"/>
                    </a:lnTo>
                    <a:lnTo>
                      <a:pt x="1350" y="189"/>
                    </a:lnTo>
                    <a:lnTo>
                      <a:pt x="1309" y="187"/>
                    </a:lnTo>
                    <a:lnTo>
                      <a:pt x="1268" y="187"/>
                    </a:lnTo>
                    <a:lnTo>
                      <a:pt x="1212" y="187"/>
                    </a:lnTo>
                    <a:lnTo>
                      <a:pt x="1144" y="187"/>
                    </a:lnTo>
                    <a:lnTo>
                      <a:pt x="1088" y="187"/>
                    </a:lnTo>
                    <a:lnTo>
                      <a:pt x="1020" y="189"/>
                    </a:lnTo>
                    <a:lnTo>
                      <a:pt x="964" y="189"/>
                    </a:lnTo>
                    <a:lnTo>
                      <a:pt x="896" y="189"/>
                    </a:lnTo>
                    <a:lnTo>
                      <a:pt x="827" y="190"/>
                    </a:lnTo>
                    <a:lnTo>
                      <a:pt x="744" y="192"/>
                    </a:lnTo>
                    <a:lnTo>
                      <a:pt x="661" y="192"/>
                    </a:lnTo>
                    <a:lnTo>
                      <a:pt x="606" y="190"/>
                    </a:lnTo>
                    <a:lnTo>
                      <a:pt x="551" y="190"/>
                    </a:lnTo>
                    <a:lnTo>
                      <a:pt x="538" y="187"/>
                    </a:lnTo>
                    <a:lnTo>
                      <a:pt x="551" y="182"/>
                    </a:lnTo>
                    <a:lnTo>
                      <a:pt x="620" y="171"/>
                    </a:lnTo>
                    <a:lnTo>
                      <a:pt x="689" y="162"/>
                    </a:lnTo>
                    <a:lnTo>
                      <a:pt x="785" y="155"/>
                    </a:lnTo>
                    <a:lnTo>
                      <a:pt x="937" y="154"/>
                    </a:lnTo>
                    <a:lnTo>
                      <a:pt x="1020" y="154"/>
                    </a:lnTo>
                    <a:lnTo>
                      <a:pt x="1088" y="154"/>
                    </a:lnTo>
                    <a:lnTo>
                      <a:pt x="1157" y="155"/>
                    </a:lnTo>
                    <a:lnTo>
                      <a:pt x="1212" y="155"/>
                    </a:lnTo>
                    <a:lnTo>
                      <a:pt x="1268" y="155"/>
                    </a:lnTo>
                    <a:lnTo>
                      <a:pt x="1309" y="154"/>
                    </a:lnTo>
                    <a:lnTo>
                      <a:pt x="1350" y="150"/>
                    </a:lnTo>
                    <a:lnTo>
                      <a:pt x="1391" y="145"/>
                    </a:lnTo>
                    <a:lnTo>
                      <a:pt x="1447" y="140"/>
                    </a:lnTo>
                    <a:lnTo>
                      <a:pt x="1529" y="133"/>
                    </a:lnTo>
                    <a:lnTo>
                      <a:pt x="1612" y="128"/>
                    </a:lnTo>
                    <a:lnTo>
                      <a:pt x="1695" y="122"/>
                    </a:lnTo>
                    <a:lnTo>
                      <a:pt x="1777" y="115"/>
                    </a:lnTo>
                    <a:lnTo>
                      <a:pt x="1846" y="108"/>
                    </a:lnTo>
                    <a:lnTo>
                      <a:pt x="1887" y="100"/>
                    </a:lnTo>
                    <a:lnTo>
                      <a:pt x="1901" y="91"/>
                    </a:lnTo>
                    <a:lnTo>
                      <a:pt x="1887" y="73"/>
                    </a:lnTo>
                    <a:lnTo>
                      <a:pt x="1846" y="63"/>
                    </a:lnTo>
                    <a:lnTo>
                      <a:pt x="1736" y="54"/>
                    </a:lnTo>
                    <a:lnTo>
                      <a:pt x="1543" y="44"/>
                    </a:lnTo>
                    <a:lnTo>
                      <a:pt x="1419" y="38"/>
                    </a:lnTo>
                    <a:lnTo>
                      <a:pt x="1323" y="33"/>
                    </a:lnTo>
                    <a:lnTo>
                      <a:pt x="1240" y="28"/>
                    </a:lnTo>
                    <a:lnTo>
                      <a:pt x="1185" y="24"/>
                    </a:lnTo>
                    <a:lnTo>
                      <a:pt x="1130" y="23"/>
                    </a:lnTo>
                    <a:lnTo>
                      <a:pt x="1061" y="21"/>
                    </a:lnTo>
                    <a:lnTo>
                      <a:pt x="1006" y="21"/>
                    </a:lnTo>
                    <a:lnTo>
                      <a:pt x="923" y="21"/>
                    </a:lnTo>
                    <a:lnTo>
                      <a:pt x="854" y="19"/>
                    </a:lnTo>
                    <a:lnTo>
                      <a:pt x="799" y="16"/>
                    </a:lnTo>
                    <a:lnTo>
                      <a:pt x="717" y="12"/>
                    </a:lnTo>
                    <a:lnTo>
                      <a:pt x="593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26" name="Group 54"/>
            <p:cNvGrpSpPr>
              <a:grpSpLocks noChangeAspect="1"/>
            </p:cNvGrpSpPr>
            <p:nvPr/>
          </p:nvGrpSpPr>
          <p:grpSpPr bwMode="auto">
            <a:xfrm rot="-4660759">
              <a:off x="4752" y="1475"/>
              <a:ext cx="60" cy="454"/>
              <a:chOff x="479" y="2077"/>
              <a:chExt cx="2314" cy="448"/>
            </a:xfrm>
          </p:grpSpPr>
          <p:sp>
            <p:nvSpPr>
              <p:cNvPr id="56348" name="AutoShape 55"/>
              <p:cNvSpPr>
                <a:spLocks noChangeAspect="1" noChangeArrowheads="1" noTextEdit="1"/>
              </p:cNvSpPr>
              <p:nvPr/>
            </p:nvSpPr>
            <p:spPr bwMode="auto">
              <a:xfrm>
                <a:off x="479" y="2077"/>
                <a:ext cx="2314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9" name="Freeform 56"/>
              <p:cNvSpPr>
                <a:spLocks/>
              </p:cNvSpPr>
              <p:nvPr/>
            </p:nvSpPr>
            <p:spPr bwMode="auto">
              <a:xfrm>
                <a:off x="520" y="2077"/>
                <a:ext cx="2218" cy="438"/>
              </a:xfrm>
              <a:custGeom>
                <a:avLst/>
                <a:gdLst>
                  <a:gd name="T0" fmla="*/ 372 w 2218"/>
                  <a:gd name="T1" fmla="*/ 1 h 875"/>
                  <a:gd name="T2" fmla="*/ 303 w 2218"/>
                  <a:gd name="T3" fmla="*/ 1 h 875"/>
                  <a:gd name="T4" fmla="*/ 1171 w 2218"/>
                  <a:gd name="T5" fmla="*/ 1 h 875"/>
                  <a:gd name="T6" fmla="*/ 1529 w 2218"/>
                  <a:gd name="T7" fmla="*/ 1 h 875"/>
                  <a:gd name="T8" fmla="*/ 1075 w 2218"/>
                  <a:gd name="T9" fmla="*/ 1 h 875"/>
                  <a:gd name="T10" fmla="*/ 551 w 2218"/>
                  <a:gd name="T11" fmla="*/ 1 h 875"/>
                  <a:gd name="T12" fmla="*/ 262 w 2218"/>
                  <a:gd name="T13" fmla="*/ 1 h 875"/>
                  <a:gd name="T14" fmla="*/ 909 w 2218"/>
                  <a:gd name="T15" fmla="*/ 1 h 875"/>
                  <a:gd name="T16" fmla="*/ 1391 w 2218"/>
                  <a:gd name="T17" fmla="*/ 1 h 875"/>
                  <a:gd name="T18" fmla="*/ 1887 w 2218"/>
                  <a:gd name="T19" fmla="*/ 1 h 875"/>
                  <a:gd name="T20" fmla="*/ 1557 w 2218"/>
                  <a:gd name="T21" fmla="*/ 1 h 875"/>
                  <a:gd name="T22" fmla="*/ 1088 w 2218"/>
                  <a:gd name="T23" fmla="*/ 1 h 875"/>
                  <a:gd name="T24" fmla="*/ 593 w 2218"/>
                  <a:gd name="T25" fmla="*/ 1 h 875"/>
                  <a:gd name="T26" fmla="*/ 111 w 2218"/>
                  <a:gd name="T27" fmla="*/ 1 h 875"/>
                  <a:gd name="T28" fmla="*/ 772 w 2218"/>
                  <a:gd name="T29" fmla="*/ 1 h 875"/>
                  <a:gd name="T30" fmla="*/ 1529 w 2218"/>
                  <a:gd name="T31" fmla="*/ 1 h 875"/>
                  <a:gd name="T32" fmla="*/ 1984 w 2218"/>
                  <a:gd name="T33" fmla="*/ 1 h 875"/>
                  <a:gd name="T34" fmla="*/ 1598 w 2218"/>
                  <a:gd name="T35" fmla="*/ 1 h 875"/>
                  <a:gd name="T36" fmla="*/ 772 w 2218"/>
                  <a:gd name="T37" fmla="*/ 1 h 875"/>
                  <a:gd name="T38" fmla="*/ 179 w 2218"/>
                  <a:gd name="T39" fmla="*/ 1 h 875"/>
                  <a:gd name="T40" fmla="*/ 69 w 2218"/>
                  <a:gd name="T41" fmla="*/ 1 h 875"/>
                  <a:gd name="T42" fmla="*/ 675 w 2218"/>
                  <a:gd name="T43" fmla="*/ 1 h 875"/>
                  <a:gd name="T44" fmla="*/ 1212 w 2218"/>
                  <a:gd name="T45" fmla="*/ 1 h 875"/>
                  <a:gd name="T46" fmla="*/ 1750 w 2218"/>
                  <a:gd name="T47" fmla="*/ 1 h 875"/>
                  <a:gd name="T48" fmla="*/ 1736 w 2218"/>
                  <a:gd name="T49" fmla="*/ 1 h 875"/>
                  <a:gd name="T50" fmla="*/ 1102 w 2218"/>
                  <a:gd name="T51" fmla="*/ 1 h 875"/>
                  <a:gd name="T52" fmla="*/ 841 w 2218"/>
                  <a:gd name="T53" fmla="*/ 1 h 875"/>
                  <a:gd name="T54" fmla="*/ 606 w 2218"/>
                  <a:gd name="T55" fmla="*/ 1 h 875"/>
                  <a:gd name="T56" fmla="*/ 1144 w 2218"/>
                  <a:gd name="T57" fmla="*/ 1 h 875"/>
                  <a:gd name="T58" fmla="*/ 1336 w 2218"/>
                  <a:gd name="T59" fmla="*/ 1 h 875"/>
                  <a:gd name="T60" fmla="*/ 1750 w 2218"/>
                  <a:gd name="T61" fmla="*/ 1 h 875"/>
                  <a:gd name="T62" fmla="*/ 1088 w 2218"/>
                  <a:gd name="T63" fmla="*/ 1 h 875"/>
                  <a:gd name="T64" fmla="*/ 1336 w 2218"/>
                  <a:gd name="T65" fmla="*/ 1 h 875"/>
                  <a:gd name="T66" fmla="*/ 1708 w 2218"/>
                  <a:gd name="T67" fmla="*/ 1 h 875"/>
                  <a:gd name="T68" fmla="*/ 2218 w 2218"/>
                  <a:gd name="T69" fmla="*/ 1 h 875"/>
                  <a:gd name="T70" fmla="*/ 1846 w 2218"/>
                  <a:gd name="T71" fmla="*/ 1 h 875"/>
                  <a:gd name="T72" fmla="*/ 1240 w 2218"/>
                  <a:gd name="T73" fmla="*/ 1 h 875"/>
                  <a:gd name="T74" fmla="*/ 620 w 2218"/>
                  <a:gd name="T75" fmla="*/ 1 h 875"/>
                  <a:gd name="T76" fmla="*/ 386 w 2218"/>
                  <a:gd name="T77" fmla="*/ 1 h 875"/>
                  <a:gd name="T78" fmla="*/ 1240 w 2218"/>
                  <a:gd name="T79" fmla="*/ 1 h 875"/>
                  <a:gd name="T80" fmla="*/ 1915 w 2218"/>
                  <a:gd name="T81" fmla="*/ 1 h 875"/>
                  <a:gd name="T82" fmla="*/ 2121 w 2218"/>
                  <a:gd name="T83" fmla="*/ 1 h 875"/>
                  <a:gd name="T84" fmla="*/ 1543 w 2218"/>
                  <a:gd name="T85" fmla="*/ 1 h 875"/>
                  <a:gd name="T86" fmla="*/ 565 w 2218"/>
                  <a:gd name="T87" fmla="*/ 1 h 875"/>
                  <a:gd name="T88" fmla="*/ 579 w 2218"/>
                  <a:gd name="T89" fmla="*/ 1 h 875"/>
                  <a:gd name="T90" fmla="*/ 1171 w 2218"/>
                  <a:gd name="T91" fmla="*/ 1 h 875"/>
                  <a:gd name="T92" fmla="*/ 1942 w 2218"/>
                  <a:gd name="T93" fmla="*/ 1 h 875"/>
                  <a:gd name="T94" fmla="*/ 1681 w 2218"/>
                  <a:gd name="T95" fmla="*/ 1 h 875"/>
                  <a:gd name="T96" fmla="*/ 1350 w 2218"/>
                  <a:gd name="T97" fmla="*/ 1 h 875"/>
                  <a:gd name="T98" fmla="*/ 964 w 2218"/>
                  <a:gd name="T99" fmla="*/ 1 h 875"/>
                  <a:gd name="T100" fmla="*/ 538 w 2218"/>
                  <a:gd name="T101" fmla="*/ 1 h 875"/>
                  <a:gd name="T102" fmla="*/ 1088 w 2218"/>
                  <a:gd name="T103" fmla="*/ 1 h 875"/>
                  <a:gd name="T104" fmla="*/ 1447 w 2218"/>
                  <a:gd name="T105" fmla="*/ 1 h 875"/>
                  <a:gd name="T106" fmla="*/ 1901 w 2218"/>
                  <a:gd name="T107" fmla="*/ 1 h 875"/>
                  <a:gd name="T108" fmla="*/ 1240 w 2218"/>
                  <a:gd name="T109" fmla="*/ 1 h 875"/>
                  <a:gd name="T110" fmla="*/ 799 w 2218"/>
                  <a:gd name="T111" fmla="*/ 1 h 87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8"/>
                  <a:gd name="T169" fmla="*/ 0 h 875"/>
                  <a:gd name="T170" fmla="*/ 2218 w 2218"/>
                  <a:gd name="T171" fmla="*/ 875 h 87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8" h="875">
                    <a:moveTo>
                      <a:pt x="593" y="10"/>
                    </a:moveTo>
                    <a:lnTo>
                      <a:pt x="482" y="9"/>
                    </a:lnTo>
                    <a:lnTo>
                      <a:pt x="372" y="5"/>
                    </a:lnTo>
                    <a:lnTo>
                      <a:pt x="290" y="2"/>
                    </a:lnTo>
                    <a:lnTo>
                      <a:pt x="248" y="0"/>
                    </a:lnTo>
                    <a:lnTo>
                      <a:pt x="290" y="7"/>
                    </a:lnTo>
                    <a:lnTo>
                      <a:pt x="372" y="17"/>
                    </a:lnTo>
                    <a:lnTo>
                      <a:pt x="455" y="31"/>
                    </a:lnTo>
                    <a:lnTo>
                      <a:pt x="496" y="40"/>
                    </a:lnTo>
                    <a:lnTo>
                      <a:pt x="469" y="52"/>
                    </a:lnTo>
                    <a:lnTo>
                      <a:pt x="386" y="70"/>
                    </a:lnTo>
                    <a:lnTo>
                      <a:pt x="317" y="84"/>
                    </a:lnTo>
                    <a:lnTo>
                      <a:pt x="276" y="91"/>
                    </a:lnTo>
                    <a:lnTo>
                      <a:pt x="303" y="89"/>
                    </a:lnTo>
                    <a:lnTo>
                      <a:pt x="400" y="84"/>
                    </a:lnTo>
                    <a:lnTo>
                      <a:pt x="524" y="77"/>
                    </a:lnTo>
                    <a:lnTo>
                      <a:pt x="675" y="70"/>
                    </a:lnTo>
                    <a:lnTo>
                      <a:pt x="827" y="63"/>
                    </a:lnTo>
                    <a:lnTo>
                      <a:pt x="978" y="56"/>
                    </a:lnTo>
                    <a:lnTo>
                      <a:pt x="1088" y="52"/>
                    </a:lnTo>
                    <a:lnTo>
                      <a:pt x="1171" y="52"/>
                    </a:lnTo>
                    <a:lnTo>
                      <a:pt x="1226" y="56"/>
                    </a:lnTo>
                    <a:lnTo>
                      <a:pt x="1295" y="59"/>
                    </a:lnTo>
                    <a:lnTo>
                      <a:pt x="1364" y="63"/>
                    </a:lnTo>
                    <a:lnTo>
                      <a:pt x="1433" y="68"/>
                    </a:lnTo>
                    <a:lnTo>
                      <a:pt x="1488" y="75"/>
                    </a:lnTo>
                    <a:lnTo>
                      <a:pt x="1515" y="80"/>
                    </a:lnTo>
                    <a:lnTo>
                      <a:pt x="1529" y="86"/>
                    </a:lnTo>
                    <a:lnTo>
                      <a:pt x="1502" y="91"/>
                    </a:lnTo>
                    <a:lnTo>
                      <a:pt x="1447" y="96"/>
                    </a:lnTo>
                    <a:lnTo>
                      <a:pt x="1378" y="101"/>
                    </a:lnTo>
                    <a:lnTo>
                      <a:pt x="1309" y="107"/>
                    </a:lnTo>
                    <a:lnTo>
                      <a:pt x="1240" y="112"/>
                    </a:lnTo>
                    <a:lnTo>
                      <a:pt x="1157" y="117"/>
                    </a:lnTo>
                    <a:lnTo>
                      <a:pt x="1075" y="122"/>
                    </a:lnTo>
                    <a:lnTo>
                      <a:pt x="992" y="126"/>
                    </a:lnTo>
                    <a:lnTo>
                      <a:pt x="923" y="128"/>
                    </a:lnTo>
                    <a:lnTo>
                      <a:pt x="854" y="129"/>
                    </a:lnTo>
                    <a:lnTo>
                      <a:pt x="772" y="131"/>
                    </a:lnTo>
                    <a:lnTo>
                      <a:pt x="689" y="134"/>
                    </a:lnTo>
                    <a:lnTo>
                      <a:pt x="620" y="136"/>
                    </a:lnTo>
                    <a:lnTo>
                      <a:pt x="551" y="141"/>
                    </a:lnTo>
                    <a:lnTo>
                      <a:pt x="496" y="145"/>
                    </a:lnTo>
                    <a:lnTo>
                      <a:pt x="441" y="150"/>
                    </a:lnTo>
                    <a:lnTo>
                      <a:pt x="400" y="155"/>
                    </a:lnTo>
                    <a:lnTo>
                      <a:pt x="317" y="166"/>
                    </a:lnTo>
                    <a:lnTo>
                      <a:pt x="234" y="178"/>
                    </a:lnTo>
                    <a:lnTo>
                      <a:pt x="193" y="192"/>
                    </a:lnTo>
                    <a:lnTo>
                      <a:pt x="262" y="211"/>
                    </a:lnTo>
                    <a:lnTo>
                      <a:pt x="345" y="222"/>
                    </a:lnTo>
                    <a:lnTo>
                      <a:pt x="441" y="229"/>
                    </a:lnTo>
                    <a:lnTo>
                      <a:pt x="538" y="232"/>
                    </a:lnTo>
                    <a:lnTo>
                      <a:pt x="634" y="234"/>
                    </a:lnTo>
                    <a:lnTo>
                      <a:pt x="730" y="232"/>
                    </a:lnTo>
                    <a:lnTo>
                      <a:pt x="827" y="231"/>
                    </a:lnTo>
                    <a:lnTo>
                      <a:pt x="909" y="227"/>
                    </a:lnTo>
                    <a:lnTo>
                      <a:pt x="1006" y="225"/>
                    </a:lnTo>
                    <a:lnTo>
                      <a:pt x="1088" y="224"/>
                    </a:lnTo>
                    <a:lnTo>
                      <a:pt x="1144" y="222"/>
                    </a:lnTo>
                    <a:lnTo>
                      <a:pt x="1212" y="222"/>
                    </a:lnTo>
                    <a:lnTo>
                      <a:pt x="1268" y="220"/>
                    </a:lnTo>
                    <a:lnTo>
                      <a:pt x="1323" y="220"/>
                    </a:lnTo>
                    <a:lnTo>
                      <a:pt x="1391" y="222"/>
                    </a:lnTo>
                    <a:lnTo>
                      <a:pt x="1474" y="225"/>
                    </a:lnTo>
                    <a:lnTo>
                      <a:pt x="1571" y="229"/>
                    </a:lnTo>
                    <a:lnTo>
                      <a:pt x="1653" y="234"/>
                    </a:lnTo>
                    <a:lnTo>
                      <a:pt x="1736" y="239"/>
                    </a:lnTo>
                    <a:lnTo>
                      <a:pt x="1805" y="243"/>
                    </a:lnTo>
                    <a:lnTo>
                      <a:pt x="1860" y="248"/>
                    </a:lnTo>
                    <a:lnTo>
                      <a:pt x="1887" y="253"/>
                    </a:lnTo>
                    <a:lnTo>
                      <a:pt x="1901" y="257"/>
                    </a:lnTo>
                    <a:lnTo>
                      <a:pt x="1887" y="262"/>
                    </a:lnTo>
                    <a:lnTo>
                      <a:pt x="1860" y="267"/>
                    </a:lnTo>
                    <a:lnTo>
                      <a:pt x="1805" y="272"/>
                    </a:lnTo>
                    <a:lnTo>
                      <a:pt x="1736" y="278"/>
                    </a:lnTo>
                    <a:lnTo>
                      <a:pt x="1653" y="283"/>
                    </a:lnTo>
                    <a:lnTo>
                      <a:pt x="1557" y="286"/>
                    </a:lnTo>
                    <a:lnTo>
                      <a:pt x="1474" y="290"/>
                    </a:lnTo>
                    <a:lnTo>
                      <a:pt x="1391" y="293"/>
                    </a:lnTo>
                    <a:lnTo>
                      <a:pt x="1323" y="295"/>
                    </a:lnTo>
                    <a:lnTo>
                      <a:pt x="1268" y="295"/>
                    </a:lnTo>
                    <a:lnTo>
                      <a:pt x="1226" y="295"/>
                    </a:lnTo>
                    <a:lnTo>
                      <a:pt x="1157" y="295"/>
                    </a:lnTo>
                    <a:lnTo>
                      <a:pt x="1088" y="295"/>
                    </a:lnTo>
                    <a:lnTo>
                      <a:pt x="1006" y="295"/>
                    </a:lnTo>
                    <a:lnTo>
                      <a:pt x="923" y="295"/>
                    </a:lnTo>
                    <a:lnTo>
                      <a:pt x="841" y="295"/>
                    </a:lnTo>
                    <a:lnTo>
                      <a:pt x="785" y="295"/>
                    </a:lnTo>
                    <a:lnTo>
                      <a:pt x="730" y="295"/>
                    </a:lnTo>
                    <a:lnTo>
                      <a:pt x="675" y="295"/>
                    </a:lnTo>
                    <a:lnTo>
                      <a:pt x="593" y="297"/>
                    </a:lnTo>
                    <a:lnTo>
                      <a:pt x="510" y="299"/>
                    </a:lnTo>
                    <a:lnTo>
                      <a:pt x="414" y="302"/>
                    </a:lnTo>
                    <a:lnTo>
                      <a:pt x="317" y="306"/>
                    </a:lnTo>
                    <a:lnTo>
                      <a:pt x="234" y="311"/>
                    </a:lnTo>
                    <a:lnTo>
                      <a:pt x="166" y="316"/>
                    </a:lnTo>
                    <a:lnTo>
                      <a:pt x="138" y="321"/>
                    </a:lnTo>
                    <a:lnTo>
                      <a:pt x="111" y="341"/>
                    </a:lnTo>
                    <a:lnTo>
                      <a:pt x="97" y="365"/>
                    </a:lnTo>
                    <a:lnTo>
                      <a:pt x="166" y="389"/>
                    </a:lnTo>
                    <a:lnTo>
                      <a:pt x="345" y="400"/>
                    </a:lnTo>
                    <a:lnTo>
                      <a:pt x="469" y="400"/>
                    </a:lnTo>
                    <a:lnTo>
                      <a:pt x="579" y="400"/>
                    </a:lnTo>
                    <a:lnTo>
                      <a:pt x="675" y="398"/>
                    </a:lnTo>
                    <a:lnTo>
                      <a:pt x="772" y="398"/>
                    </a:lnTo>
                    <a:lnTo>
                      <a:pt x="882" y="398"/>
                    </a:lnTo>
                    <a:lnTo>
                      <a:pt x="978" y="398"/>
                    </a:lnTo>
                    <a:lnTo>
                      <a:pt x="1088" y="400"/>
                    </a:lnTo>
                    <a:lnTo>
                      <a:pt x="1199" y="402"/>
                    </a:lnTo>
                    <a:lnTo>
                      <a:pt x="1323" y="405"/>
                    </a:lnTo>
                    <a:lnTo>
                      <a:pt x="1433" y="407"/>
                    </a:lnTo>
                    <a:lnTo>
                      <a:pt x="1529" y="409"/>
                    </a:lnTo>
                    <a:lnTo>
                      <a:pt x="1626" y="409"/>
                    </a:lnTo>
                    <a:lnTo>
                      <a:pt x="1695" y="410"/>
                    </a:lnTo>
                    <a:lnTo>
                      <a:pt x="1763" y="412"/>
                    </a:lnTo>
                    <a:lnTo>
                      <a:pt x="1805" y="414"/>
                    </a:lnTo>
                    <a:lnTo>
                      <a:pt x="1832" y="417"/>
                    </a:lnTo>
                    <a:lnTo>
                      <a:pt x="1901" y="428"/>
                    </a:lnTo>
                    <a:lnTo>
                      <a:pt x="1984" y="442"/>
                    </a:lnTo>
                    <a:lnTo>
                      <a:pt x="1998" y="454"/>
                    </a:lnTo>
                    <a:lnTo>
                      <a:pt x="1915" y="459"/>
                    </a:lnTo>
                    <a:lnTo>
                      <a:pt x="1846" y="459"/>
                    </a:lnTo>
                    <a:lnTo>
                      <a:pt x="1777" y="458"/>
                    </a:lnTo>
                    <a:lnTo>
                      <a:pt x="1722" y="458"/>
                    </a:lnTo>
                    <a:lnTo>
                      <a:pt x="1667" y="456"/>
                    </a:lnTo>
                    <a:lnTo>
                      <a:pt x="1598" y="456"/>
                    </a:lnTo>
                    <a:lnTo>
                      <a:pt x="1529" y="454"/>
                    </a:lnTo>
                    <a:lnTo>
                      <a:pt x="1433" y="456"/>
                    </a:lnTo>
                    <a:lnTo>
                      <a:pt x="1309" y="456"/>
                    </a:lnTo>
                    <a:lnTo>
                      <a:pt x="1171" y="456"/>
                    </a:lnTo>
                    <a:lnTo>
                      <a:pt x="1033" y="456"/>
                    </a:lnTo>
                    <a:lnTo>
                      <a:pt x="896" y="456"/>
                    </a:lnTo>
                    <a:lnTo>
                      <a:pt x="772" y="456"/>
                    </a:lnTo>
                    <a:lnTo>
                      <a:pt x="648" y="456"/>
                    </a:lnTo>
                    <a:lnTo>
                      <a:pt x="538" y="458"/>
                    </a:lnTo>
                    <a:lnTo>
                      <a:pt x="441" y="461"/>
                    </a:lnTo>
                    <a:lnTo>
                      <a:pt x="372" y="466"/>
                    </a:lnTo>
                    <a:lnTo>
                      <a:pt x="317" y="473"/>
                    </a:lnTo>
                    <a:lnTo>
                      <a:pt x="248" y="482"/>
                    </a:lnTo>
                    <a:lnTo>
                      <a:pt x="179" y="491"/>
                    </a:lnTo>
                    <a:lnTo>
                      <a:pt x="111" y="501"/>
                    </a:lnTo>
                    <a:lnTo>
                      <a:pt x="55" y="512"/>
                    </a:lnTo>
                    <a:lnTo>
                      <a:pt x="14" y="520"/>
                    </a:lnTo>
                    <a:lnTo>
                      <a:pt x="0" y="531"/>
                    </a:lnTo>
                    <a:lnTo>
                      <a:pt x="0" y="541"/>
                    </a:lnTo>
                    <a:lnTo>
                      <a:pt x="28" y="550"/>
                    </a:lnTo>
                    <a:lnTo>
                      <a:pt x="69" y="559"/>
                    </a:lnTo>
                    <a:lnTo>
                      <a:pt x="138" y="564"/>
                    </a:lnTo>
                    <a:lnTo>
                      <a:pt x="221" y="569"/>
                    </a:lnTo>
                    <a:lnTo>
                      <a:pt x="303" y="573"/>
                    </a:lnTo>
                    <a:lnTo>
                      <a:pt x="400" y="575"/>
                    </a:lnTo>
                    <a:lnTo>
                      <a:pt x="496" y="576"/>
                    </a:lnTo>
                    <a:lnTo>
                      <a:pt x="593" y="576"/>
                    </a:lnTo>
                    <a:lnTo>
                      <a:pt x="675" y="575"/>
                    </a:lnTo>
                    <a:lnTo>
                      <a:pt x="772" y="573"/>
                    </a:lnTo>
                    <a:lnTo>
                      <a:pt x="841" y="571"/>
                    </a:lnTo>
                    <a:lnTo>
                      <a:pt x="923" y="569"/>
                    </a:lnTo>
                    <a:lnTo>
                      <a:pt x="992" y="566"/>
                    </a:lnTo>
                    <a:lnTo>
                      <a:pt x="1061" y="564"/>
                    </a:lnTo>
                    <a:lnTo>
                      <a:pt x="1130" y="562"/>
                    </a:lnTo>
                    <a:lnTo>
                      <a:pt x="1212" y="562"/>
                    </a:lnTo>
                    <a:lnTo>
                      <a:pt x="1295" y="562"/>
                    </a:lnTo>
                    <a:lnTo>
                      <a:pt x="1378" y="562"/>
                    </a:lnTo>
                    <a:lnTo>
                      <a:pt x="1460" y="562"/>
                    </a:lnTo>
                    <a:lnTo>
                      <a:pt x="1543" y="562"/>
                    </a:lnTo>
                    <a:lnTo>
                      <a:pt x="1626" y="562"/>
                    </a:lnTo>
                    <a:lnTo>
                      <a:pt x="1695" y="564"/>
                    </a:lnTo>
                    <a:lnTo>
                      <a:pt x="1750" y="568"/>
                    </a:lnTo>
                    <a:lnTo>
                      <a:pt x="1791" y="571"/>
                    </a:lnTo>
                    <a:lnTo>
                      <a:pt x="1874" y="583"/>
                    </a:lnTo>
                    <a:lnTo>
                      <a:pt x="1915" y="596"/>
                    </a:lnTo>
                    <a:lnTo>
                      <a:pt x="1915" y="608"/>
                    </a:lnTo>
                    <a:lnTo>
                      <a:pt x="1846" y="615"/>
                    </a:lnTo>
                    <a:lnTo>
                      <a:pt x="1791" y="617"/>
                    </a:lnTo>
                    <a:lnTo>
                      <a:pt x="1736" y="618"/>
                    </a:lnTo>
                    <a:lnTo>
                      <a:pt x="1667" y="618"/>
                    </a:lnTo>
                    <a:lnTo>
                      <a:pt x="1598" y="620"/>
                    </a:lnTo>
                    <a:lnTo>
                      <a:pt x="1515" y="622"/>
                    </a:lnTo>
                    <a:lnTo>
                      <a:pt x="1433" y="622"/>
                    </a:lnTo>
                    <a:lnTo>
                      <a:pt x="1350" y="624"/>
                    </a:lnTo>
                    <a:lnTo>
                      <a:pt x="1254" y="625"/>
                    </a:lnTo>
                    <a:lnTo>
                      <a:pt x="1102" y="629"/>
                    </a:lnTo>
                    <a:lnTo>
                      <a:pt x="992" y="631"/>
                    </a:lnTo>
                    <a:lnTo>
                      <a:pt x="923" y="636"/>
                    </a:lnTo>
                    <a:lnTo>
                      <a:pt x="868" y="643"/>
                    </a:lnTo>
                    <a:lnTo>
                      <a:pt x="827" y="653"/>
                    </a:lnTo>
                    <a:lnTo>
                      <a:pt x="799" y="662"/>
                    </a:lnTo>
                    <a:lnTo>
                      <a:pt x="799" y="672"/>
                    </a:lnTo>
                    <a:lnTo>
                      <a:pt x="841" y="681"/>
                    </a:lnTo>
                    <a:lnTo>
                      <a:pt x="923" y="709"/>
                    </a:lnTo>
                    <a:lnTo>
                      <a:pt x="703" y="706"/>
                    </a:lnTo>
                    <a:lnTo>
                      <a:pt x="290" y="685"/>
                    </a:lnTo>
                    <a:lnTo>
                      <a:pt x="303" y="688"/>
                    </a:lnTo>
                    <a:lnTo>
                      <a:pt x="358" y="697"/>
                    </a:lnTo>
                    <a:lnTo>
                      <a:pt x="455" y="716"/>
                    </a:lnTo>
                    <a:lnTo>
                      <a:pt x="606" y="746"/>
                    </a:lnTo>
                    <a:lnTo>
                      <a:pt x="703" y="763"/>
                    </a:lnTo>
                    <a:lnTo>
                      <a:pt x="785" y="781"/>
                    </a:lnTo>
                    <a:lnTo>
                      <a:pt x="882" y="798"/>
                    </a:lnTo>
                    <a:lnTo>
                      <a:pt x="964" y="816"/>
                    </a:lnTo>
                    <a:lnTo>
                      <a:pt x="1047" y="831"/>
                    </a:lnTo>
                    <a:lnTo>
                      <a:pt x="1102" y="845"/>
                    </a:lnTo>
                    <a:lnTo>
                      <a:pt x="1144" y="859"/>
                    </a:lnTo>
                    <a:lnTo>
                      <a:pt x="1171" y="870"/>
                    </a:lnTo>
                    <a:lnTo>
                      <a:pt x="1212" y="875"/>
                    </a:lnTo>
                    <a:lnTo>
                      <a:pt x="1268" y="859"/>
                    </a:lnTo>
                    <a:lnTo>
                      <a:pt x="1309" y="838"/>
                    </a:lnTo>
                    <a:lnTo>
                      <a:pt x="1336" y="828"/>
                    </a:lnTo>
                    <a:lnTo>
                      <a:pt x="1336" y="821"/>
                    </a:lnTo>
                    <a:lnTo>
                      <a:pt x="1336" y="805"/>
                    </a:lnTo>
                    <a:lnTo>
                      <a:pt x="1364" y="788"/>
                    </a:lnTo>
                    <a:lnTo>
                      <a:pt x="1419" y="774"/>
                    </a:lnTo>
                    <a:lnTo>
                      <a:pt x="1502" y="762"/>
                    </a:lnTo>
                    <a:lnTo>
                      <a:pt x="1557" y="746"/>
                    </a:lnTo>
                    <a:lnTo>
                      <a:pt x="1626" y="730"/>
                    </a:lnTo>
                    <a:lnTo>
                      <a:pt x="1695" y="716"/>
                    </a:lnTo>
                    <a:lnTo>
                      <a:pt x="1750" y="706"/>
                    </a:lnTo>
                    <a:lnTo>
                      <a:pt x="1805" y="697"/>
                    </a:lnTo>
                    <a:lnTo>
                      <a:pt x="1846" y="690"/>
                    </a:lnTo>
                    <a:lnTo>
                      <a:pt x="1860" y="688"/>
                    </a:lnTo>
                    <a:lnTo>
                      <a:pt x="1598" y="695"/>
                    </a:lnTo>
                    <a:lnTo>
                      <a:pt x="1171" y="714"/>
                    </a:lnTo>
                    <a:lnTo>
                      <a:pt x="1144" y="707"/>
                    </a:lnTo>
                    <a:lnTo>
                      <a:pt x="1088" y="690"/>
                    </a:lnTo>
                    <a:lnTo>
                      <a:pt x="1047" y="672"/>
                    </a:lnTo>
                    <a:lnTo>
                      <a:pt x="1047" y="658"/>
                    </a:lnTo>
                    <a:lnTo>
                      <a:pt x="1047" y="662"/>
                    </a:lnTo>
                    <a:lnTo>
                      <a:pt x="1102" y="662"/>
                    </a:lnTo>
                    <a:lnTo>
                      <a:pt x="1171" y="660"/>
                    </a:lnTo>
                    <a:lnTo>
                      <a:pt x="1254" y="657"/>
                    </a:lnTo>
                    <a:lnTo>
                      <a:pt x="1336" y="651"/>
                    </a:lnTo>
                    <a:lnTo>
                      <a:pt x="1405" y="648"/>
                    </a:lnTo>
                    <a:lnTo>
                      <a:pt x="1433" y="646"/>
                    </a:lnTo>
                    <a:lnTo>
                      <a:pt x="1502" y="644"/>
                    </a:lnTo>
                    <a:lnTo>
                      <a:pt x="1571" y="646"/>
                    </a:lnTo>
                    <a:lnTo>
                      <a:pt x="1639" y="646"/>
                    </a:lnTo>
                    <a:lnTo>
                      <a:pt x="1708" y="648"/>
                    </a:lnTo>
                    <a:lnTo>
                      <a:pt x="1777" y="650"/>
                    </a:lnTo>
                    <a:lnTo>
                      <a:pt x="1846" y="650"/>
                    </a:lnTo>
                    <a:lnTo>
                      <a:pt x="1915" y="646"/>
                    </a:lnTo>
                    <a:lnTo>
                      <a:pt x="1984" y="639"/>
                    </a:lnTo>
                    <a:lnTo>
                      <a:pt x="2108" y="622"/>
                    </a:lnTo>
                    <a:lnTo>
                      <a:pt x="2190" y="608"/>
                    </a:lnTo>
                    <a:lnTo>
                      <a:pt x="2218" y="594"/>
                    </a:lnTo>
                    <a:lnTo>
                      <a:pt x="2177" y="582"/>
                    </a:lnTo>
                    <a:lnTo>
                      <a:pt x="2135" y="575"/>
                    </a:lnTo>
                    <a:lnTo>
                      <a:pt x="2094" y="568"/>
                    </a:lnTo>
                    <a:lnTo>
                      <a:pt x="2039" y="561"/>
                    </a:lnTo>
                    <a:lnTo>
                      <a:pt x="1984" y="554"/>
                    </a:lnTo>
                    <a:lnTo>
                      <a:pt x="1915" y="547"/>
                    </a:lnTo>
                    <a:lnTo>
                      <a:pt x="1846" y="541"/>
                    </a:lnTo>
                    <a:lnTo>
                      <a:pt x="1777" y="538"/>
                    </a:lnTo>
                    <a:lnTo>
                      <a:pt x="1708" y="536"/>
                    </a:lnTo>
                    <a:lnTo>
                      <a:pt x="1626" y="536"/>
                    </a:lnTo>
                    <a:lnTo>
                      <a:pt x="1529" y="534"/>
                    </a:lnTo>
                    <a:lnTo>
                      <a:pt x="1433" y="534"/>
                    </a:lnTo>
                    <a:lnTo>
                      <a:pt x="1336" y="533"/>
                    </a:lnTo>
                    <a:lnTo>
                      <a:pt x="1240" y="533"/>
                    </a:lnTo>
                    <a:lnTo>
                      <a:pt x="1144" y="533"/>
                    </a:lnTo>
                    <a:lnTo>
                      <a:pt x="1061" y="533"/>
                    </a:lnTo>
                    <a:lnTo>
                      <a:pt x="992" y="534"/>
                    </a:lnTo>
                    <a:lnTo>
                      <a:pt x="923" y="536"/>
                    </a:lnTo>
                    <a:lnTo>
                      <a:pt x="827" y="540"/>
                    </a:lnTo>
                    <a:lnTo>
                      <a:pt x="730" y="541"/>
                    </a:lnTo>
                    <a:lnTo>
                      <a:pt x="620" y="543"/>
                    </a:lnTo>
                    <a:lnTo>
                      <a:pt x="524" y="545"/>
                    </a:lnTo>
                    <a:lnTo>
                      <a:pt x="455" y="545"/>
                    </a:lnTo>
                    <a:lnTo>
                      <a:pt x="400" y="541"/>
                    </a:lnTo>
                    <a:lnTo>
                      <a:pt x="386" y="536"/>
                    </a:lnTo>
                    <a:lnTo>
                      <a:pt x="372" y="522"/>
                    </a:lnTo>
                    <a:lnTo>
                      <a:pt x="358" y="512"/>
                    </a:lnTo>
                    <a:lnTo>
                      <a:pt x="386" y="505"/>
                    </a:lnTo>
                    <a:lnTo>
                      <a:pt x="524" y="498"/>
                    </a:lnTo>
                    <a:lnTo>
                      <a:pt x="634" y="496"/>
                    </a:lnTo>
                    <a:lnTo>
                      <a:pt x="758" y="494"/>
                    </a:lnTo>
                    <a:lnTo>
                      <a:pt x="882" y="493"/>
                    </a:lnTo>
                    <a:lnTo>
                      <a:pt x="1006" y="491"/>
                    </a:lnTo>
                    <a:lnTo>
                      <a:pt x="1130" y="491"/>
                    </a:lnTo>
                    <a:lnTo>
                      <a:pt x="1240" y="489"/>
                    </a:lnTo>
                    <a:lnTo>
                      <a:pt x="1350" y="489"/>
                    </a:lnTo>
                    <a:lnTo>
                      <a:pt x="1447" y="487"/>
                    </a:lnTo>
                    <a:lnTo>
                      <a:pt x="1543" y="487"/>
                    </a:lnTo>
                    <a:lnTo>
                      <a:pt x="1639" y="487"/>
                    </a:lnTo>
                    <a:lnTo>
                      <a:pt x="1736" y="489"/>
                    </a:lnTo>
                    <a:lnTo>
                      <a:pt x="1832" y="489"/>
                    </a:lnTo>
                    <a:lnTo>
                      <a:pt x="1915" y="489"/>
                    </a:lnTo>
                    <a:lnTo>
                      <a:pt x="1984" y="489"/>
                    </a:lnTo>
                    <a:lnTo>
                      <a:pt x="2039" y="487"/>
                    </a:lnTo>
                    <a:lnTo>
                      <a:pt x="2066" y="482"/>
                    </a:lnTo>
                    <a:lnTo>
                      <a:pt x="2108" y="468"/>
                    </a:lnTo>
                    <a:lnTo>
                      <a:pt x="2149" y="452"/>
                    </a:lnTo>
                    <a:lnTo>
                      <a:pt x="2163" y="435"/>
                    </a:lnTo>
                    <a:lnTo>
                      <a:pt x="2121" y="419"/>
                    </a:lnTo>
                    <a:lnTo>
                      <a:pt x="2080" y="410"/>
                    </a:lnTo>
                    <a:lnTo>
                      <a:pt x="2039" y="402"/>
                    </a:lnTo>
                    <a:lnTo>
                      <a:pt x="1998" y="393"/>
                    </a:lnTo>
                    <a:lnTo>
                      <a:pt x="1929" y="384"/>
                    </a:lnTo>
                    <a:lnTo>
                      <a:pt x="1832" y="377"/>
                    </a:lnTo>
                    <a:lnTo>
                      <a:pt x="1708" y="372"/>
                    </a:lnTo>
                    <a:lnTo>
                      <a:pt x="1543" y="369"/>
                    </a:lnTo>
                    <a:lnTo>
                      <a:pt x="1336" y="367"/>
                    </a:lnTo>
                    <a:lnTo>
                      <a:pt x="1254" y="367"/>
                    </a:lnTo>
                    <a:lnTo>
                      <a:pt x="1130" y="370"/>
                    </a:lnTo>
                    <a:lnTo>
                      <a:pt x="992" y="372"/>
                    </a:lnTo>
                    <a:lnTo>
                      <a:pt x="841" y="374"/>
                    </a:lnTo>
                    <a:lnTo>
                      <a:pt x="689" y="376"/>
                    </a:lnTo>
                    <a:lnTo>
                      <a:pt x="565" y="376"/>
                    </a:lnTo>
                    <a:lnTo>
                      <a:pt x="469" y="374"/>
                    </a:lnTo>
                    <a:lnTo>
                      <a:pt x="427" y="369"/>
                    </a:lnTo>
                    <a:lnTo>
                      <a:pt x="414" y="356"/>
                    </a:lnTo>
                    <a:lnTo>
                      <a:pt x="414" y="344"/>
                    </a:lnTo>
                    <a:lnTo>
                      <a:pt x="455" y="334"/>
                    </a:lnTo>
                    <a:lnTo>
                      <a:pt x="524" y="325"/>
                    </a:lnTo>
                    <a:lnTo>
                      <a:pt x="579" y="321"/>
                    </a:lnTo>
                    <a:lnTo>
                      <a:pt x="634" y="320"/>
                    </a:lnTo>
                    <a:lnTo>
                      <a:pt x="689" y="318"/>
                    </a:lnTo>
                    <a:lnTo>
                      <a:pt x="772" y="318"/>
                    </a:lnTo>
                    <a:lnTo>
                      <a:pt x="854" y="318"/>
                    </a:lnTo>
                    <a:lnTo>
                      <a:pt x="951" y="318"/>
                    </a:lnTo>
                    <a:lnTo>
                      <a:pt x="1047" y="318"/>
                    </a:lnTo>
                    <a:lnTo>
                      <a:pt x="1171" y="318"/>
                    </a:lnTo>
                    <a:lnTo>
                      <a:pt x="1295" y="318"/>
                    </a:lnTo>
                    <a:lnTo>
                      <a:pt x="1419" y="318"/>
                    </a:lnTo>
                    <a:lnTo>
                      <a:pt x="1543" y="316"/>
                    </a:lnTo>
                    <a:lnTo>
                      <a:pt x="1653" y="316"/>
                    </a:lnTo>
                    <a:lnTo>
                      <a:pt x="1763" y="314"/>
                    </a:lnTo>
                    <a:lnTo>
                      <a:pt x="1860" y="311"/>
                    </a:lnTo>
                    <a:lnTo>
                      <a:pt x="1942" y="307"/>
                    </a:lnTo>
                    <a:lnTo>
                      <a:pt x="2011" y="302"/>
                    </a:lnTo>
                    <a:lnTo>
                      <a:pt x="2108" y="285"/>
                    </a:lnTo>
                    <a:lnTo>
                      <a:pt x="2108" y="260"/>
                    </a:lnTo>
                    <a:lnTo>
                      <a:pt x="2025" y="234"/>
                    </a:lnTo>
                    <a:lnTo>
                      <a:pt x="1860" y="215"/>
                    </a:lnTo>
                    <a:lnTo>
                      <a:pt x="1763" y="208"/>
                    </a:lnTo>
                    <a:lnTo>
                      <a:pt x="1681" y="203"/>
                    </a:lnTo>
                    <a:lnTo>
                      <a:pt x="1598" y="199"/>
                    </a:lnTo>
                    <a:lnTo>
                      <a:pt x="1543" y="197"/>
                    </a:lnTo>
                    <a:lnTo>
                      <a:pt x="1488" y="196"/>
                    </a:lnTo>
                    <a:lnTo>
                      <a:pt x="1433" y="194"/>
                    </a:lnTo>
                    <a:lnTo>
                      <a:pt x="1405" y="192"/>
                    </a:lnTo>
                    <a:lnTo>
                      <a:pt x="1378" y="190"/>
                    </a:lnTo>
                    <a:lnTo>
                      <a:pt x="1350" y="189"/>
                    </a:lnTo>
                    <a:lnTo>
                      <a:pt x="1309" y="187"/>
                    </a:lnTo>
                    <a:lnTo>
                      <a:pt x="1268" y="187"/>
                    </a:lnTo>
                    <a:lnTo>
                      <a:pt x="1212" y="187"/>
                    </a:lnTo>
                    <a:lnTo>
                      <a:pt x="1144" y="187"/>
                    </a:lnTo>
                    <a:lnTo>
                      <a:pt x="1088" y="187"/>
                    </a:lnTo>
                    <a:lnTo>
                      <a:pt x="1020" y="189"/>
                    </a:lnTo>
                    <a:lnTo>
                      <a:pt x="964" y="189"/>
                    </a:lnTo>
                    <a:lnTo>
                      <a:pt x="896" y="189"/>
                    </a:lnTo>
                    <a:lnTo>
                      <a:pt x="827" y="190"/>
                    </a:lnTo>
                    <a:lnTo>
                      <a:pt x="744" y="192"/>
                    </a:lnTo>
                    <a:lnTo>
                      <a:pt x="661" y="192"/>
                    </a:lnTo>
                    <a:lnTo>
                      <a:pt x="606" y="190"/>
                    </a:lnTo>
                    <a:lnTo>
                      <a:pt x="551" y="190"/>
                    </a:lnTo>
                    <a:lnTo>
                      <a:pt x="538" y="187"/>
                    </a:lnTo>
                    <a:lnTo>
                      <a:pt x="551" y="182"/>
                    </a:lnTo>
                    <a:lnTo>
                      <a:pt x="620" y="171"/>
                    </a:lnTo>
                    <a:lnTo>
                      <a:pt x="689" y="162"/>
                    </a:lnTo>
                    <a:lnTo>
                      <a:pt x="785" y="155"/>
                    </a:lnTo>
                    <a:lnTo>
                      <a:pt x="937" y="154"/>
                    </a:lnTo>
                    <a:lnTo>
                      <a:pt x="1020" y="154"/>
                    </a:lnTo>
                    <a:lnTo>
                      <a:pt x="1088" y="154"/>
                    </a:lnTo>
                    <a:lnTo>
                      <a:pt x="1157" y="155"/>
                    </a:lnTo>
                    <a:lnTo>
                      <a:pt x="1212" y="155"/>
                    </a:lnTo>
                    <a:lnTo>
                      <a:pt x="1268" y="155"/>
                    </a:lnTo>
                    <a:lnTo>
                      <a:pt x="1309" y="154"/>
                    </a:lnTo>
                    <a:lnTo>
                      <a:pt x="1350" y="150"/>
                    </a:lnTo>
                    <a:lnTo>
                      <a:pt x="1391" y="145"/>
                    </a:lnTo>
                    <a:lnTo>
                      <a:pt x="1447" y="140"/>
                    </a:lnTo>
                    <a:lnTo>
                      <a:pt x="1529" y="133"/>
                    </a:lnTo>
                    <a:lnTo>
                      <a:pt x="1612" y="128"/>
                    </a:lnTo>
                    <a:lnTo>
                      <a:pt x="1695" y="122"/>
                    </a:lnTo>
                    <a:lnTo>
                      <a:pt x="1777" y="115"/>
                    </a:lnTo>
                    <a:lnTo>
                      <a:pt x="1846" y="108"/>
                    </a:lnTo>
                    <a:lnTo>
                      <a:pt x="1887" y="100"/>
                    </a:lnTo>
                    <a:lnTo>
                      <a:pt x="1901" y="91"/>
                    </a:lnTo>
                    <a:lnTo>
                      <a:pt x="1887" y="73"/>
                    </a:lnTo>
                    <a:lnTo>
                      <a:pt x="1846" y="63"/>
                    </a:lnTo>
                    <a:lnTo>
                      <a:pt x="1736" y="54"/>
                    </a:lnTo>
                    <a:lnTo>
                      <a:pt x="1543" y="44"/>
                    </a:lnTo>
                    <a:lnTo>
                      <a:pt x="1419" y="38"/>
                    </a:lnTo>
                    <a:lnTo>
                      <a:pt x="1323" y="33"/>
                    </a:lnTo>
                    <a:lnTo>
                      <a:pt x="1240" y="28"/>
                    </a:lnTo>
                    <a:lnTo>
                      <a:pt x="1185" y="24"/>
                    </a:lnTo>
                    <a:lnTo>
                      <a:pt x="1130" y="23"/>
                    </a:lnTo>
                    <a:lnTo>
                      <a:pt x="1061" y="21"/>
                    </a:lnTo>
                    <a:lnTo>
                      <a:pt x="1006" y="21"/>
                    </a:lnTo>
                    <a:lnTo>
                      <a:pt x="923" y="21"/>
                    </a:lnTo>
                    <a:lnTo>
                      <a:pt x="854" y="19"/>
                    </a:lnTo>
                    <a:lnTo>
                      <a:pt x="799" y="16"/>
                    </a:lnTo>
                    <a:lnTo>
                      <a:pt x="717" y="12"/>
                    </a:lnTo>
                    <a:lnTo>
                      <a:pt x="593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27" name="Group 57"/>
            <p:cNvGrpSpPr>
              <a:grpSpLocks noChangeAspect="1"/>
            </p:cNvGrpSpPr>
            <p:nvPr/>
          </p:nvGrpSpPr>
          <p:grpSpPr bwMode="auto">
            <a:xfrm rot="-5833597">
              <a:off x="4862" y="904"/>
              <a:ext cx="77" cy="593"/>
              <a:chOff x="479" y="2077"/>
              <a:chExt cx="2314" cy="448"/>
            </a:xfrm>
          </p:grpSpPr>
          <p:sp>
            <p:nvSpPr>
              <p:cNvPr id="56346" name="AutoShape 58"/>
              <p:cNvSpPr>
                <a:spLocks noChangeAspect="1" noChangeArrowheads="1" noTextEdit="1"/>
              </p:cNvSpPr>
              <p:nvPr/>
            </p:nvSpPr>
            <p:spPr bwMode="auto">
              <a:xfrm>
                <a:off x="479" y="2077"/>
                <a:ext cx="2314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7" name="Freeform 59"/>
              <p:cNvSpPr>
                <a:spLocks/>
              </p:cNvSpPr>
              <p:nvPr/>
            </p:nvSpPr>
            <p:spPr bwMode="auto">
              <a:xfrm>
                <a:off x="520" y="2077"/>
                <a:ext cx="2218" cy="438"/>
              </a:xfrm>
              <a:custGeom>
                <a:avLst/>
                <a:gdLst>
                  <a:gd name="T0" fmla="*/ 372 w 2218"/>
                  <a:gd name="T1" fmla="*/ 1 h 875"/>
                  <a:gd name="T2" fmla="*/ 303 w 2218"/>
                  <a:gd name="T3" fmla="*/ 1 h 875"/>
                  <a:gd name="T4" fmla="*/ 1171 w 2218"/>
                  <a:gd name="T5" fmla="*/ 1 h 875"/>
                  <a:gd name="T6" fmla="*/ 1529 w 2218"/>
                  <a:gd name="T7" fmla="*/ 1 h 875"/>
                  <a:gd name="T8" fmla="*/ 1075 w 2218"/>
                  <a:gd name="T9" fmla="*/ 1 h 875"/>
                  <a:gd name="T10" fmla="*/ 551 w 2218"/>
                  <a:gd name="T11" fmla="*/ 1 h 875"/>
                  <a:gd name="T12" fmla="*/ 262 w 2218"/>
                  <a:gd name="T13" fmla="*/ 1 h 875"/>
                  <a:gd name="T14" fmla="*/ 909 w 2218"/>
                  <a:gd name="T15" fmla="*/ 1 h 875"/>
                  <a:gd name="T16" fmla="*/ 1391 w 2218"/>
                  <a:gd name="T17" fmla="*/ 1 h 875"/>
                  <a:gd name="T18" fmla="*/ 1887 w 2218"/>
                  <a:gd name="T19" fmla="*/ 1 h 875"/>
                  <a:gd name="T20" fmla="*/ 1557 w 2218"/>
                  <a:gd name="T21" fmla="*/ 1 h 875"/>
                  <a:gd name="T22" fmla="*/ 1088 w 2218"/>
                  <a:gd name="T23" fmla="*/ 1 h 875"/>
                  <a:gd name="T24" fmla="*/ 593 w 2218"/>
                  <a:gd name="T25" fmla="*/ 1 h 875"/>
                  <a:gd name="T26" fmla="*/ 111 w 2218"/>
                  <a:gd name="T27" fmla="*/ 1 h 875"/>
                  <a:gd name="T28" fmla="*/ 772 w 2218"/>
                  <a:gd name="T29" fmla="*/ 1 h 875"/>
                  <a:gd name="T30" fmla="*/ 1529 w 2218"/>
                  <a:gd name="T31" fmla="*/ 1 h 875"/>
                  <a:gd name="T32" fmla="*/ 1984 w 2218"/>
                  <a:gd name="T33" fmla="*/ 1 h 875"/>
                  <a:gd name="T34" fmla="*/ 1598 w 2218"/>
                  <a:gd name="T35" fmla="*/ 1 h 875"/>
                  <a:gd name="T36" fmla="*/ 772 w 2218"/>
                  <a:gd name="T37" fmla="*/ 1 h 875"/>
                  <a:gd name="T38" fmla="*/ 179 w 2218"/>
                  <a:gd name="T39" fmla="*/ 1 h 875"/>
                  <a:gd name="T40" fmla="*/ 69 w 2218"/>
                  <a:gd name="T41" fmla="*/ 1 h 875"/>
                  <a:gd name="T42" fmla="*/ 675 w 2218"/>
                  <a:gd name="T43" fmla="*/ 1 h 875"/>
                  <a:gd name="T44" fmla="*/ 1212 w 2218"/>
                  <a:gd name="T45" fmla="*/ 1 h 875"/>
                  <a:gd name="T46" fmla="*/ 1750 w 2218"/>
                  <a:gd name="T47" fmla="*/ 1 h 875"/>
                  <a:gd name="T48" fmla="*/ 1736 w 2218"/>
                  <a:gd name="T49" fmla="*/ 1 h 875"/>
                  <a:gd name="T50" fmla="*/ 1102 w 2218"/>
                  <a:gd name="T51" fmla="*/ 1 h 875"/>
                  <a:gd name="T52" fmla="*/ 841 w 2218"/>
                  <a:gd name="T53" fmla="*/ 1 h 875"/>
                  <a:gd name="T54" fmla="*/ 606 w 2218"/>
                  <a:gd name="T55" fmla="*/ 1 h 875"/>
                  <a:gd name="T56" fmla="*/ 1144 w 2218"/>
                  <a:gd name="T57" fmla="*/ 1 h 875"/>
                  <a:gd name="T58" fmla="*/ 1336 w 2218"/>
                  <a:gd name="T59" fmla="*/ 1 h 875"/>
                  <a:gd name="T60" fmla="*/ 1750 w 2218"/>
                  <a:gd name="T61" fmla="*/ 1 h 875"/>
                  <a:gd name="T62" fmla="*/ 1088 w 2218"/>
                  <a:gd name="T63" fmla="*/ 1 h 875"/>
                  <a:gd name="T64" fmla="*/ 1336 w 2218"/>
                  <a:gd name="T65" fmla="*/ 1 h 875"/>
                  <a:gd name="T66" fmla="*/ 1708 w 2218"/>
                  <a:gd name="T67" fmla="*/ 1 h 875"/>
                  <a:gd name="T68" fmla="*/ 2218 w 2218"/>
                  <a:gd name="T69" fmla="*/ 1 h 875"/>
                  <a:gd name="T70" fmla="*/ 1846 w 2218"/>
                  <a:gd name="T71" fmla="*/ 1 h 875"/>
                  <a:gd name="T72" fmla="*/ 1240 w 2218"/>
                  <a:gd name="T73" fmla="*/ 1 h 875"/>
                  <a:gd name="T74" fmla="*/ 620 w 2218"/>
                  <a:gd name="T75" fmla="*/ 1 h 875"/>
                  <a:gd name="T76" fmla="*/ 386 w 2218"/>
                  <a:gd name="T77" fmla="*/ 1 h 875"/>
                  <a:gd name="T78" fmla="*/ 1240 w 2218"/>
                  <a:gd name="T79" fmla="*/ 1 h 875"/>
                  <a:gd name="T80" fmla="*/ 1915 w 2218"/>
                  <a:gd name="T81" fmla="*/ 1 h 875"/>
                  <a:gd name="T82" fmla="*/ 2121 w 2218"/>
                  <a:gd name="T83" fmla="*/ 1 h 875"/>
                  <a:gd name="T84" fmla="*/ 1543 w 2218"/>
                  <a:gd name="T85" fmla="*/ 1 h 875"/>
                  <a:gd name="T86" fmla="*/ 565 w 2218"/>
                  <a:gd name="T87" fmla="*/ 1 h 875"/>
                  <a:gd name="T88" fmla="*/ 579 w 2218"/>
                  <a:gd name="T89" fmla="*/ 1 h 875"/>
                  <a:gd name="T90" fmla="*/ 1171 w 2218"/>
                  <a:gd name="T91" fmla="*/ 1 h 875"/>
                  <a:gd name="T92" fmla="*/ 1942 w 2218"/>
                  <a:gd name="T93" fmla="*/ 1 h 875"/>
                  <a:gd name="T94" fmla="*/ 1681 w 2218"/>
                  <a:gd name="T95" fmla="*/ 1 h 875"/>
                  <a:gd name="T96" fmla="*/ 1350 w 2218"/>
                  <a:gd name="T97" fmla="*/ 1 h 875"/>
                  <a:gd name="T98" fmla="*/ 964 w 2218"/>
                  <a:gd name="T99" fmla="*/ 1 h 875"/>
                  <a:gd name="T100" fmla="*/ 538 w 2218"/>
                  <a:gd name="T101" fmla="*/ 1 h 875"/>
                  <a:gd name="T102" fmla="*/ 1088 w 2218"/>
                  <a:gd name="T103" fmla="*/ 1 h 875"/>
                  <a:gd name="T104" fmla="*/ 1447 w 2218"/>
                  <a:gd name="T105" fmla="*/ 1 h 875"/>
                  <a:gd name="T106" fmla="*/ 1901 w 2218"/>
                  <a:gd name="T107" fmla="*/ 1 h 875"/>
                  <a:gd name="T108" fmla="*/ 1240 w 2218"/>
                  <a:gd name="T109" fmla="*/ 1 h 875"/>
                  <a:gd name="T110" fmla="*/ 799 w 2218"/>
                  <a:gd name="T111" fmla="*/ 1 h 87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8"/>
                  <a:gd name="T169" fmla="*/ 0 h 875"/>
                  <a:gd name="T170" fmla="*/ 2218 w 2218"/>
                  <a:gd name="T171" fmla="*/ 875 h 87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8" h="875">
                    <a:moveTo>
                      <a:pt x="593" y="10"/>
                    </a:moveTo>
                    <a:lnTo>
                      <a:pt x="482" y="9"/>
                    </a:lnTo>
                    <a:lnTo>
                      <a:pt x="372" y="5"/>
                    </a:lnTo>
                    <a:lnTo>
                      <a:pt x="290" y="2"/>
                    </a:lnTo>
                    <a:lnTo>
                      <a:pt x="248" y="0"/>
                    </a:lnTo>
                    <a:lnTo>
                      <a:pt x="290" y="7"/>
                    </a:lnTo>
                    <a:lnTo>
                      <a:pt x="372" y="17"/>
                    </a:lnTo>
                    <a:lnTo>
                      <a:pt x="455" y="31"/>
                    </a:lnTo>
                    <a:lnTo>
                      <a:pt x="496" y="40"/>
                    </a:lnTo>
                    <a:lnTo>
                      <a:pt x="469" y="52"/>
                    </a:lnTo>
                    <a:lnTo>
                      <a:pt x="386" y="70"/>
                    </a:lnTo>
                    <a:lnTo>
                      <a:pt x="317" y="84"/>
                    </a:lnTo>
                    <a:lnTo>
                      <a:pt x="276" y="91"/>
                    </a:lnTo>
                    <a:lnTo>
                      <a:pt x="303" y="89"/>
                    </a:lnTo>
                    <a:lnTo>
                      <a:pt x="400" y="84"/>
                    </a:lnTo>
                    <a:lnTo>
                      <a:pt x="524" y="77"/>
                    </a:lnTo>
                    <a:lnTo>
                      <a:pt x="675" y="70"/>
                    </a:lnTo>
                    <a:lnTo>
                      <a:pt x="827" y="63"/>
                    </a:lnTo>
                    <a:lnTo>
                      <a:pt x="978" y="56"/>
                    </a:lnTo>
                    <a:lnTo>
                      <a:pt x="1088" y="52"/>
                    </a:lnTo>
                    <a:lnTo>
                      <a:pt x="1171" y="52"/>
                    </a:lnTo>
                    <a:lnTo>
                      <a:pt x="1226" y="56"/>
                    </a:lnTo>
                    <a:lnTo>
                      <a:pt x="1295" y="59"/>
                    </a:lnTo>
                    <a:lnTo>
                      <a:pt x="1364" y="63"/>
                    </a:lnTo>
                    <a:lnTo>
                      <a:pt x="1433" y="68"/>
                    </a:lnTo>
                    <a:lnTo>
                      <a:pt x="1488" y="75"/>
                    </a:lnTo>
                    <a:lnTo>
                      <a:pt x="1515" y="80"/>
                    </a:lnTo>
                    <a:lnTo>
                      <a:pt x="1529" y="86"/>
                    </a:lnTo>
                    <a:lnTo>
                      <a:pt x="1502" y="91"/>
                    </a:lnTo>
                    <a:lnTo>
                      <a:pt x="1447" y="96"/>
                    </a:lnTo>
                    <a:lnTo>
                      <a:pt x="1378" y="101"/>
                    </a:lnTo>
                    <a:lnTo>
                      <a:pt x="1309" y="107"/>
                    </a:lnTo>
                    <a:lnTo>
                      <a:pt x="1240" y="112"/>
                    </a:lnTo>
                    <a:lnTo>
                      <a:pt x="1157" y="117"/>
                    </a:lnTo>
                    <a:lnTo>
                      <a:pt x="1075" y="122"/>
                    </a:lnTo>
                    <a:lnTo>
                      <a:pt x="992" y="126"/>
                    </a:lnTo>
                    <a:lnTo>
                      <a:pt x="923" y="128"/>
                    </a:lnTo>
                    <a:lnTo>
                      <a:pt x="854" y="129"/>
                    </a:lnTo>
                    <a:lnTo>
                      <a:pt x="772" y="131"/>
                    </a:lnTo>
                    <a:lnTo>
                      <a:pt x="689" y="134"/>
                    </a:lnTo>
                    <a:lnTo>
                      <a:pt x="620" y="136"/>
                    </a:lnTo>
                    <a:lnTo>
                      <a:pt x="551" y="141"/>
                    </a:lnTo>
                    <a:lnTo>
                      <a:pt x="496" y="145"/>
                    </a:lnTo>
                    <a:lnTo>
                      <a:pt x="441" y="150"/>
                    </a:lnTo>
                    <a:lnTo>
                      <a:pt x="400" y="155"/>
                    </a:lnTo>
                    <a:lnTo>
                      <a:pt x="317" y="166"/>
                    </a:lnTo>
                    <a:lnTo>
                      <a:pt x="234" y="178"/>
                    </a:lnTo>
                    <a:lnTo>
                      <a:pt x="193" y="192"/>
                    </a:lnTo>
                    <a:lnTo>
                      <a:pt x="262" y="211"/>
                    </a:lnTo>
                    <a:lnTo>
                      <a:pt x="345" y="222"/>
                    </a:lnTo>
                    <a:lnTo>
                      <a:pt x="441" y="229"/>
                    </a:lnTo>
                    <a:lnTo>
                      <a:pt x="538" y="232"/>
                    </a:lnTo>
                    <a:lnTo>
                      <a:pt x="634" y="234"/>
                    </a:lnTo>
                    <a:lnTo>
                      <a:pt x="730" y="232"/>
                    </a:lnTo>
                    <a:lnTo>
                      <a:pt x="827" y="231"/>
                    </a:lnTo>
                    <a:lnTo>
                      <a:pt x="909" y="227"/>
                    </a:lnTo>
                    <a:lnTo>
                      <a:pt x="1006" y="225"/>
                    </a:lnTo>
                    <a:lnTo>
                      <a:pt x="1088" y="224"/>
                    </a:lnTo>
                    <a:lnTo>
                      <a:pt x="1144" y="222"/>
                    </a:lnTo>
                    <a:lnTo>
                      <a:pt x="1212" y="222"/>
                    </a:lnTo>
                    <a:lnTo>
                      <a:pt x="1268" y="220"/>
                    </a:lnTo>
                    <a:lnTo>
                      <a:pt x="1323" y="220"/>
                    </a:lnTo>
                    <a:lnTo>
                      <a:pt x="1391" y="222"/>
                    </a:lnTo>
                    <a:lnTo>
                      <a:pt x="1474" y="225"/>
                    </a:lnTo>
                    <a:lnTo>
                      <a:pt x="1571" y="229"/>
                    </a:lnTo>
                    <a:lnTo>
                      <a:pt x="1653" y="234"/>
                    </a:lnTo>
                    <a:lnTo>
                      <a:pt x="1736" y="239"/>
                    </a:lnTo>
                    <a:lnTo>
                      <a:pt x="1805" y="243"/>
                    </a:lnTo>
                    <a:lnTo>
                      <a:pt x="1860" y="248"/>
                    </a:lnTo>
                    <a:lnTo>
                      <a:pt x="1887" y="253"/>
                    </a:lnTo>
                    <a:lnTo>
                      <a:pt x="1901" y="257"/>
                    </a:lnTo>
                    <a:lnTo>
                      <a:pt x="1887" y="262"/>
                    </a:lnTo>
                    <a:lnTo>
                      <a:pt x="1860" y="267"/>
                    </a:lnTo>
                    <a:lnTo>
                      <a:pt x="1805" y="272"/>
                    </a:lnTo>
                    <a:lnTo>
                      <a:pt x="1736" y="278"/>
                    </a:lnTo>
                    <a:lnTo>
                      <a:pt x="1653" y="283"/>
                    </a:lnTo>
                    <a:lnTo>
                      <a:pt x="1557" y="286"/>
                    </a:lnTo>
                    <a:lnTo>
                      <a:pt x="1474" y="290"/>
                    </a:lnTo>
                    <a:lnTo>
                      <a:pt x="1391" y="293"/>
                    </a:lnTo>
                    <a:lnTo>
                      <a:pt x="1323" y="295"/>
                    </a:lnTo>
                    <a:lnTo>
                      <a:pt x="1268" y="295"/>
                    </a:lnTo>
                    <a:lnTo>
                      <a:pt x="1226" y="295"/>
                    </a:lnTo>
                    <a:lnTo>
                      <a:pt x="1157" y="295"/>
                    </a:lnTo>
                    <a:lnTo>
                      <a:pt x="1088" y="295"/>
                    </a:lnTo>
                    <a:lnTo>
                      <a:pt x="1006" y="295"/>
                    </a:lnTo>
                    <a:lnTo>
                      <a:pt x="923" y="295"/>
                    </a:lnTo>
                    <a:lnTo>
                      <a:pt x="841" y="295"/>
                    </a:lnTo>
                    <a:lnTo>
                      <a:pt x="785" y="295"/>
                    </a:lnTo>
                    <a:lnTo>
                      <a:pt x="730" y="295"/>
                    </a:lnTo>
                    <a:lnTo>
                      <a:pt x="675" y="295"/>
                    </a:lnTo>
                    <a:lnTo>
                      <a:pt x="593" y="297"/>
                    </a:lnTo>
                    <a:lnTo>
                      <a:pt x="510" y="299"/>
                    </a:lnTo>
                    <a:lnTo>
                      <a:pt x="414" y="302"/>
                    </a:lnTo>
                    <a:lnTo>
                      <a:pt x="317" y="306"/>
                    </a:lnTo>
                    <a:lnTo>
                      <a:pt x="234" y="311"/>
                    </a:lnTo>
                    <a:lnTo>
                      <a:pt x="166" y="316"/>
                    </a:lnTo>
                    <a:lnTo>
                      <a:pt x="138" y="321"/>
                    </a:lnTo>
                    <a:lnTo>
                      <a:pt x="111" y="341"/>
                    </a:lnTo>
                    <a:lnTo>
                      <a:pt x="97" y="365"/>
                    </a:lnTo>
                    <a:lnTo>
                      <a:pt x="166" y="389"/>
                    </a:lnTo>
                    <a:lnTo>
                      <a:pt x="345" y="400"/>
                    </a:lnTo>
                    <a:lnTo>
                      <a:pt x="469" y="400"/>
                    </a:lnTo>
                    <a:lnTo>
                      <a:pt x="579" y="400"/>
                    </a:lnTo>
                    <a:lnTo>
                      <a:pt x="675" y="398"/>
                    </a:lnTo>
                    <a:lnTo>
                      <a:pt x="772" y="398"/>
                    </a:lnTo>
                    <a:lnTo>
                      <a:pt x="882" y="398"/>
                    </a:lnTo>
                    <a:lnTo>
                      <a:pt x="978" y="398"/>
                    </a:lnTo>
                    <a:lnTo>
                      <a:pt x="1088" y="400"/>
                    </a:lnTo>
                    <a:lnTo>
                      <a:pt x="1199" y="402"/>
                    </a:lnTo>
                    <a:lnTo>
                      <a:pt x="1323" y="405"/>
                    </a:lnTo>
                    <a:lnTo>
                      <a:pt x="1433" y="407"/>
                    </a:lnTo>
                    <a:lnTo>
                      <a:pt x="1529" y="409"/>
                    </a:lnTo>
                    <a:lnTo>
                      <a:pt x="1626" y="409"/>
                    </a:lnTo>
                    <a:lnTo>
                      <a:pt x="1695" y="410"/>
                    </a:lnTo>
                    <a:lnTo>
                      <a:pt x="1763" y="412"/>
                    </a:lnTo>
                    <a:lnTo>
                      <a:pt x="1805" y="414"/>
                    </a:lnTo>
                    <a:lnTo>
                      <a:pt x="1832" y="417"/>
                    </a:lnTo>
                    <a:lnTo>
                      <a:pt x="1901" y="428"/>
                    </a:lnTo>
                    <a:lnTo>
                      <a:pt x="1984" y="442"/>
                    </a:lnTo>
                    <a:lnTo>
                      <a:pt x="1998" y="454"/>
                    </a:lnTo>
                    <a:lnTo>
                      <a:pt x="1915" y="459"/>
                    </a:lnTo>
                    <a:lnTo>
                      <a:pt x="1846" y="459"/>
                    </a:lnTo>
                    <a:lnTo>
                      <a:pt x="1777" y="458"/>
                    </a:lnTo>
                    <a:lnTo>
                      <a:pt x="1722" y="458"/>
                    </a:lnTo>
                    <a:lnTo>
                      <a:pt x="1667" y="456"/>
                    </a:lnTo>
                    <a:lnTo>
                      <a:pt x="1598" y="456"/>
                    </a:lnTo>
                    <a:lnTo>
                      <a:pt x="1529" y="454"/>
                    </a:lnTo>
                    <a:lnTo>
                      <a:pt x="1433" y="456"/>
                    </a:lnTo>
                    <a:lnTo>
                      <a:pt x="1309" y="456"/>
                    </a:lnTo>
                    <a:lnTo>
                      <a:pt x="1171" y="456"/>
                    </a:lnTo>
                    <a:lnTo>
                      <a:pt x="1033" y="456"/>
                    </a:lnTo>
                    <a:lnTo>
                      <a:pt x="896" y="456"/>
                    </a:lnTo>
                    <a:lnTo>
                      <a:pt x="772" y="456"/>
                    </a:lnTo>
                    <a:lnTo>
                      <a:pt x="648" y="456"/>
                    </a:lnTo>
                    <a:lnTo>
                      <a:pt x="538" y="458"/>
                    </a:lnTo>
                    <a:lnTo>
                      <a:pt x="441" y="461"/>
                    </a:lnTo>
                    <a:lnTo>
                      <a:pt x="372" y="466"/>
                    </a:lnTo>
                    <a:lnTo>
                      <a:pt x="317" y="473"/>
                    </a:lnTo>
                    <a:lnTo>
                      <a:pt x="248" y="482"/>
                    </a:lnTo>
                    <a:lnTo>
                      <a:pt x="179" y="491"/>
                    </a:lnTo>
                    <a:lnTo>
                      <a:pt x="111" y="501"/>
                    </a:lnTo>
                    <a:lnTo>
                      <a:pt x="55" y="512"/>
                    </a:lnTo>
                    <a:lnTo>
                      <a:pt x="14" y="520"/>
                    </a:lnTo>
                    <a:lnTo>
                      <a:pt x="0" y="531"/>
                    </a:lnTo>
                    <a:lnTo>
                      <a:pt x="0" y="541"/>
                    </a:lnTo>
                    <a:lnTo>
                      <a:pt x="28" y="550"/>
                    </a:lnTo>
                    <a:lnTo>
                      <a:pt x="69" y="559"/>
                    </a:lnTo>
                    <a:lnTo>
                      <a:pt x="138" y="564"/>
                    </a:lnTo>
                    <a:lnTo>
                      <a:pt x="221" y="569"/>
                    </a:lnTo>
                    <a:lnTo>
                      <a:pt x="303" y="573"/>
                    </a:lnTo>
                    <a:lnTo>
                      <a:pt x="400" y="575"/>
                    </a:lnTo>
                    <a:lnTo>
                      <a:pt x="496" y="576"/>
                    </a:lnTo>
                    <a:lnTo>
                      <a:pt x="593" y="576"/>
                    </a:lnTo>
                    <a:lnTo>
                      <a:pt x="675" y="575"/>
                    </a:lnTo>
                    <a:lnTo>
                      <a:pt x="772" y="573"/>
                    </a:lnTo>
                    <a:lnTo>
                      <a:pt x="841" y="571"/>
                    </a:lnTo>
                    <a:lnTo>
                      <a:pt x="923" y="569"/>
                    </a:lnTo>
                    <a:lnTo>
                      <a:pt x="992" y="566"/>
                    </a:lnTo>
                    <a:lnTo>
                      <a:pt x="1061" y="564"/>
                    </a:lnTo>
                    <a:lnTo>
                      <a:pt x="1130" y="562"/>
                    </a:lnTo>
                    <a:lnTo>
                      <a:pt x="1212" y="562"/>
                    </a:lnTo>
                    <a:lnTo>
                      <a:pt x="1295" y="562"/>
                    </a:lnTo>
                    <a:lnTo>
                      <a:pt x="1378" y="562"/>
                    </a:lnTo>
                    <a:lnTo>
                      <a:pt x="1460" y="562"/>
                    </a:lnTo>
                    <a:lnTo>
                      <a:pt x="1543" y="562"/>
                    </a:lnTo>
                    <a:lnTo>
                      <a:pt x="1626" y="562"/>
                    </a:lnTo>
                    <a:lnTo>
                      <a:pt x="1695" y="564"/>
                    </a:lnTo>
                    <a:lnTo>
                      <a:pt x="1750" y="568"/>
                    </a:lnTo>
                    <a:lnTo>
                      <a:pt x="1791" y="571"/>
                    </a:lnTo>
                    <a:lnTo>
                      <a:pt x="1874" y="583"/>
                    </a:lnTo>
                    <a:lnTo>
                      <a:pt x="1915" y="596"/>
                    </a:lnTo>
                    <a:lnTo>
                      <a:pt x="1915" y="608"/>
                    </a:lnTo>
                    <a:lnTo>
                      <a:pt x="1846" y="615"/>
                    </a:lnTo>
                    <a:lnTo>
                      <a:pt x="1791" y="617"/>
                    </a:lnTo>
                    <a:lnTo>
                      <a:pt x="1736" y="618"/>
                    </a:lnTo>
                    <a:lnTo>
                      <a:pt x="1667" y="618"/>
                    </a:lnTo>
                    <a:lnTo>
                      <a:pt x="1598" y="620"/>
                    </a:lnTo>
                    <a:lnTo>
                      <a:pt x="1515" y="622"/>
                    </a:lnTo>
                    <a:lnTo>
                      <a:pt x="1433" y="622"/>
                    </a:lnTo>
                    <a:lnTo>
                      <a:pt x="1350" y="624"/>
                    </a:lnTo>
                    <a:lnTo>
                      <a:pt x="1254" y="625"/>
                    </a:lnTo>
                    <a:lnTo>
                      <a:pt x="1102" y="629"/>
                    </a:lnTo>
                    <a:lnTo>
                      <a:pt x="992" y="631"/>
                    </a:lnTo>
                    <a:lnTo>
                      <a:pt x="923" y="636"/>
                    </a:lnTo>
                    <a:lnTo>
                      <a:pt x="868" y="643"/>
                    </a:lnTo>
                    <a:lnTo>
                      <a:pt x="827" y="653"/>
                    </a:lnTo>
                    <a:lnTo>
                      <a:pt x="799" y="662"/>
                    </a:lnTo>
                    <a:lnTo>
                      <a:pt x="799" y="672"/>
                    </a:lnTo>
                    <a:lnTo>
                      <a:pt x="841" y="681"/>
                    </a:lnTo>
                    <a:lnTo>
                      <a:pt x="923" y="709"/>
                    </a:lnTo>
                    <a:lnTo>
                      <a:pt x="703" y="706"/>
                    </a:lnTo>
                    <a:lnTo>
                      <a:pt x="290" y="685"/>
                    </a:lnTo>
                    <a:lnTo>
                      <a:pt x="303" y="688"/>
                    </a:lnTo>
                    <a:lnTo>
                      <a:pt x="358" y="697"/>
                    </a:lnTo>
                    <a:lnTo>
                      <a:pt x="455" y="716"/>
                    </a:lnTo>
                    <a:lnTo>
                      <a:pt x="606" y="746"/>
                    </a:lnTo>
                    <a:lnTo>
                      <a:pt x="703" y="763"/>
                    </a:lnTo>
                    <a:lnTo>
                      <a:pt x="785" y="781"/>
                    </a:lnTo>
                    <a:lnTo>
                      <a:pt x="882" y="798"/>
                    </a:lnTo>
                    <a:lnTo>
                      <a:pt x="964" y="816"/>
                    </a:lnTo>
                    <a:lnTo>
                      <a:pt x="1047" y="831"/>
                    </a:lnTo>
                    <a:lnTo>
                      <a:pt x="1102" y="845"/>
                    </a:lnTo>
                    <a:lnTo>
                      <a:pt x="1144" y="859"/>
                    </a:lnTo>
                    <a:lnTo>
                      <a:pt x="1171" y="870"/>
                    </a:lnTo>
                    <a:lnTo>
                      <a:pt x="1212" y="875"/>
                    </a:lnTo>
                    <a:lnTo>
                      <a:pt x="1268" y="859"/>
                    </a:lnTo>
                    <a:lnTo>
                      <a:pt x="1309" y="838"/>
                    </a:lnTo>
                    <a:lnTo>
                      <a:pt x="1336" y="828"/>
                    </a:lnTo>
                    <a:lnTo>
                      <a:pt x="1336" y="821"/>
                    </a:lnTo>
                    <a:lnTo>
                      <a:pt x="1336" y="805"/>
                    </a:lnTo>
                    <a:lnTo>
                      <a:pt x="1364" y="788"/>
                    </a:lnTo>
                    <a:lnTo>
                      <a:pt x="1419" y="774"/>
                    </a:lnTo>
                    <a:lnTo>
                      <a:pt x="1502" y="762"/>
                    </a:lnTo>
                    <a:lnTo>
                      <a:pt x="1557" y="746"/>
                    </a:lnTo>
                    <a:lnTo>
                      <a:pt x="1626" y="730"/>
                    </a:lnTo>
                    <a:lnTo>
                      <a:pt x="1695" y="716"/>
                    </a:lnTo>
                    <a:lnTo>
                      <a:pt x="1750" y="706"/>
                    </a:lnTo>
                    <a:lnTo>
                      <a:pt x="1805" y="697"/>
                    </a:lnTo>
                    <a:lnTo>
                      <a:pt x="1846" y="690"/>
                    </a:lnTo>
                    <a:lnTo>
                      <a:pt x="1860" y="688"/>
                    </a:lnTo>
                    <a:lnTo>
                      <a:pt x="1598" y="695"/>
                    </a:lnTo>
                    <a:lnTo>
                      <a:pt x="1171" y="714"/>
                    </a:lnTo>
                    <a:lnTo>
                      <a:pt x="1144" y="707"/>
                    </a:lnTo>
                    <a:lnTo>
                      <a:pt x="1088" y="690"/>
                    </a:lnTo>
                    <a:lnTo>
                      <a:pt x="1047" y="672"/>
                    </a:lnTo>
                    <a:lnTo>
                      <a:pt x="1047" y="658"/>
                    </a:lnTo>
                    <a:lnTo>
                      <a:pt x="1047" y="662"/>
                    </a:lnTo>
                    <a:lnTo>
                      <a:pt x="1102" y="662"/>
                    </a:lnTo>
                    <a:lnTo>
                      <a:pt x="1171" y="660"/>
                    </a:lnTo>
                    <a:lnTo>
                      <a:pt x="1254" y="657"/>
                    </a:lnTo>
                    <a:lnTo>
                      <a:pt x="1336" y="651"/>
                    </a:lnTo>
                    <a:lnTo>
                      <a:pt x="1405" y="648"/>
                    </a:lnTo>
                    <a:lnTo>
                      <a:pt x="1433" y="646"/>
                    </a:lnTo>
                    <a:lnTo>
                      <a:pt x="1502" y="644"/>
                    </a:lnTo>
                    <a:lnTo>
                      <a:pt x="1571" y="646"/>
                    </a:lnTo>
                    <a:lnTo>
                      <a:pt x="1639" y="646"/>
                    </a:lnTo>
                    <a:lnTo>
                      <a:pt x="1708" y="648"/>
                    </a:lnTo>
                    <a:lnTo>
                      <a:pt x="1777" y="650"/>
                    </a:lnTo>
                    <a:lnTo>
                      <a:pt x="1846" y="650"/>
                    </a:lnTo>
                    <a:lnTo>
                      <a:pt x="1915" y="646"/>
                    </a:lnTo>
                    <a:lnTo>
                      <a:pt x="1984" y="639"/>
                    </a:lnTo>
                    <a:lnTo>
                      <a:pt x="2108" y="622"/>
                    </a:lnTo>
                    <a:lnTo>
                      <a:pt x="2190" y="608"/>
                    </a:lnTo>
                    <a:lnTo>
                      <a:pt x="2218" y="594"/>
                    </a:lnTo>
                    <a:lnTo>
                      <a:pt x="2177" y="582"/>
                    </a:lnTo>
                    <a:lnTo>
                      <a:pt x="2135" y="575"/>
                    </a:lnTo>
                    <a:lnTo>
                      <a:pt x="2094" y="568"/>
                    </a:lnTo>
                    <a:lnTo>
                      <a:pt x="2039" y="561"/>
                    </a:lnTo>
                    <a:lnTo>
                      <a:pt x="1984" y="554"/>
                    </a:lnTo>
                    <a:lnTo>
                      <a:pt x="1915" y="547"/>
                    </a:lnTo>
                    <a:lnTo>
                      <a:pt x="1846" y="541"/>
                    </a:lnTo>
                    <a:lnTo>
                      <a:pt x="1777" y="538"/>
                    </a:lnTo>
                    <a:lnTo>
                      <a:pt x="1708" y="536"/>
                    </a:lnTo>
                    <a:lnTo>
                      <a:pt x="1626" y="536"/>
                    </a:lnTo>
                    <a:lnTo>
                      <a:pt x="1529" y="534"/>
                    </a:lnTo>
                    <a:lnTo>
                      <a:pt x="1433" y="534"/>
                    </a:lnTo>
                    <a:lnTo>
                      <a:pt x="1336" y="533"/>
                    </a:lnTo>
                    <a:lnTo>
                      <a:pt x="1240" y="533"/>
                    </a:lnTo>
                    <a:lnTo>
                      <a:pt x="1144" y="533"/>
                    </a:lnTo>
                    <a:lnTo>
                      <a:pt x="1061" y="533"/>
                    </a:lnTo>
                    <a:lnTo>
                      <a:pt x="992" y="534"/>
                    </a:lnTo>
                    <a:lnTo>
                      <a:pt x="923" y="536"/>
                    </a:lnTo>
                    <a:lnTo>
                      <a:pt x="827" y="540"/>
                    </a:lnTo>
                    <a:lnTo>
                      <a:pt x="730" y="541"/>
                    </a:lnTo>
                    <a:lnTo>
                      <a:pt x="620" y="543"/>
                    </a:lnTo>
                    <a:lnTo>
                      <a:pt x="524" y="545"/>
                    </a:lnTo>
                    <a:lnTo>
                      <a:pt x="455" y="545"/>
                    </a:lnTo>
                    <a:lnTo>
                      <a:pt x="400" y="541"/>
                    </a:lnTo>
                    <a:lnTo>
                      <a:pt x="386" y="536"/>
                    </a:lnTo>
                    <a:lnTo>
                      <a:pt x="372" y="522"/>
                    </a:lnTo>
                    <a:lnTo>
                      <a:pt x="358" y="512"/>
                    </a:lnTo>
                    <a:lnTo>
                      <a:pt x="386" y="505"/>
                    </a:lnTo>
                    <a:lnTo>
                      <a:pt x="524" y="498"/>
                    </a:lnTo>
                    <a:lnTo>
                      <a:pt x="634" y="496"/>
                    </a:lnTo>
                    <a:lnTo>
                      <a:pt x="758" y="494"/>
                    </a:lnTo>
                    <a:lnTo>
                      <a:pt x="882" y="493"/>
                    </a:lnTo>
                    <a:lnTo>
                      <a:pt x="1006" y="491"/>
                    </a:lnTo>
                    <a:lnTo>
                      <a:pt x="1130" y="491"/>
                    </a:lnTo>
                    <a:lnTo>
                      <a:pt x="1240" y="489"/>
                    </a:lnTo>
                    <a:lnTo>
                      <a:pt x="1350" y="489"/>
                    </a:lnTo>
                    <a:lnTo>
                      <a:pt x="1447" y="487"/>
                    </a:lnTo>
                    <a:lnTo>
                      <a:pt x="1543" y="487"/>
                    </a:lnTo>
                    <a:lnTo>
                      <a:pt x="1639" y="487"/>
                    </a:lnTo>
                    <a:lnTo>
                      <a:pt x="1736" y="489"/>
                    </a:lnTo>
                    <a:lnTo>
                      <a:pt x="1832" y="489"/>
                    </a:lnTo>
                    <a:lnTo>
                      <a:pt x="1915" y="489"/>
                    </a:lnTo>
                    <a:lnTo>
                      <a:pt x="1984" y="489"/>
                    </a:lnTo>
                    <a:lnTo>
                      <a:pt x="2039" y="487"/>
                    </a:lnTo>
                    <a:lnTo>
                      <a:pt x="2066" y="482"/>
                    </a:lnTo>
                    <a:lnTo>
                      <a:pt x="2108" y="468"/>
                    </a:lnTo>
                    <a:lnTo>
                      <a:pt x="2149" y="452"/>
                    </a:lnTo>
                    <a:lnTo>
                      <a:pt x="2163" y="435"/>
                    </a:lnTo>
                    <a:lnTo>
                      <a:pt x="2121" y="419"/>
                    </a:lnTo>
                    <a:lnTo>
                      <a:pt x="2080" y="410"/>
                    </a:lnTo>
                    <a:lnTo>
                      <a:pt x="2039" y="402"/>
                    </a:lnTo>
                    <a:lnTo>
                      <a:pt x="1998" y="393"/>
                    </a:lnTo>
                    <a:lnTo>
                      <a:pt x="1929" y="384"/>
                    </a:lnTo>
                    <a:lnTo>
                      <a:pt x="1832" y="377"/>
                    </a:lnTo>
                    <a:lnTo>
                      <a:pt x="1708" y="372"/>
                    </a:lnTo>
                    <a:lnTo>
                      <a:pt x="1543" y="369"/>
                    </a:lnTo>
                    <a:lnTo>
                      <a:pt x="1336" y="367"/>
                    </a:lnTo>
                    <a:lnTo>
                      <a:pt x="1254" y="367"/>
                    </a:lnTo>
                    <a:lnTo>
                      <a:pt x="1130" y="370"/>
                    </a:lnTo>
                    <a:lnTo>
                      <a:pt x="992" y="372"/>
                    </a:lnTo>
                    <a:lnTo>
                      <a:pt x="841" y="374"/>
                    </a:lnTo>
                    <a:lnTo>
                      <a:pt x="689" y="376"/>
                    </a:lnTo>
                    <a:lnTo>
                      <a:pt x="565" y="376"/>
                    </a:lnTo>
                    <a:lnTo>
                      <a:pt x="469" y="374"/>
                    </a:lnTo>
                    <a:lnTo>
                      <a:pt x="427" y="369"/>
                    </a:lnTo>
                    <a:lnTo>
                      <a:pt x="414" y="356"/>
                    </a:lnTo>
                    <a:lnTo>
                      <a:pt x="414" y="344"/>
                    </a:lnTo>
                    <a:lnTo>
                      <a:pt x="455" y="334"/>
                    </a:lnTo>
                    <a:lnTo>
                      <a:pt x="524" y="325"/>
                    </a:lnTo>
                    <a:lnTo>
                      <a:pt x="579" y="321"/>
                    </a:lnTo>
                    <a:lnTo>
                      <a:pt x="634" y="320"/>
                    </a:lnTo>
                    <a:lnTo>
                      <a:pt x="689" y="318"/>
                    </a:lnTo>
                    <a:lnTo>
                      <a:pt x="772" y="318"/>
                    </a:lnTo>
                    <a:lnTo>
                      <a:pt x="854" y="318"/>
                    </a:lnTo>
                    <a:lnTo>
                      <a:pt x="951" y="318"/>
                    </a:lnTo>
                    <a:lnTo>
                      <a:pt x="1047" y="318"/>
                    </a:lnTo>
                    <a:lnTo>
                      <a:pt x="1171" y="318"/>
                    </a:lnTo>
                    <a:lnTo>
                      <a:pt x="1295" y="318"/>
                    </a:lnTo>
                    <a:lnTo>
                      <a:pt x="1419" y="318"/>
                    </a:lnTo>
                    <a:lnTo>
                      <a:pt x="1543" y="316"/>
                    </a:lnTo>
                    <a:lnTo>
                      <a:pt x="1653" y="316"/>
                    </a:lnTo>
                    <a:lnTo>
                      <a:pt x="1763" y="314"/>
                    </a:lnTo>
                    <a:lnTo>
                      <a:pt x="1860" y="311"/>
                    </a:lnTo>
                    <a:lnTo>
                      <a:pt x="1942" y="307"/>
                    </a:lnTo>
                    <a:lnTo>
                      <a:pt x="2011" y="302"/>
                    </a:lnTo>
                    <a:lnTo>
                      <a:pt x="2108" y="285"/>
                    </a:lnTo>
                    <a:lnTo>
                      <a:pt x="2108" y="260"/>
                    </a:lnTo>
                    <a:lnTo>
                      <a:pt x="2025" y="234"/>
                    </a:lnTo>
                    <a:lnTo>
                      <a:pt x="1860" y="215"/>
                    </a:lnTo>
                    <a:lnTo>
                      <a:pt x="1763" y="208"/>
                    </a:lnTo>
                    <a:lnTo>
                      <a:pt x="1681" y="203"/>
                    </a:lnTo>
                    <a:lnTo>
                      <a:pt x="1598" y="199"/>
                    </a:lnTo>
                    <a:lnTo>
                      <a:pt x="1543" y="197"/>
                    </a:lnTo>
                    <a:lnTo>
                      <a:pt x="1488" y="196"/>
                    </a:lnTo>
                    <a:lnTo>
                      <a:pt x="1433" y="194"/>
                    </a:lnTo>
                    <a:lnTo>
                      <a:pt x="1405" y="192"/>
                    </a:lnTo>
                    <a:lnTo>
                      <a:pt x="1378" y="190"/>
                    </a:lnTo>
                    <a:lnTo>
                      <a:pt x="1350" y="189"/>
                    </a:lnTo>
                    <a:lnTo>
                      <a:pt x="1309" y="187"/>
                    </a:lnTo>
                    <a:lnTo>
                      <a:pt x="1268" y="187"/>
                    </a:lnTo>
                    <a:lnTo>
                      <a:pt x="1212" y="187"/>
                    </a:lnTo>
                    <a:lnTo>
                      <a:pt x="1144" y="187"/>
                    </a:lnTo>
                    <a:lnTo>
                      <a:pt x="1088" y="187"/>
                    </a:lnTo>
                    <a:lnTo>
                      <a:pt x="1020" y="189"/>
                    </a:lnTo>
                    <a:lnTo>
                      <a:pt x="964" y="189"/>
                    </a:lnTo>
                    <a:lnTo>
                      <a:pt x="896" y="189"/>
                    </a:lnTo>
                    <a:lnTo>
                      <a:pt x="827" y="190"/>
                    </a:lnTo>
                    <a:lnTo>
                      <a:pt x="744" y="192"/>
                    </a:lnTo>
                    <a:lnTo>
                      <a:pt x="661" y="192"/>
                    </a:lnTo>
                    <a:lnTo>
                      <a:pt x="606" y="190"/>
                    </a:lnTo>
                    <a:lnTo>
                      <a:pt x="551" y="190"/>
                    </a:lnTo>
                    <a:lnTo>
                      <a:pt x="538" y="187"/>
                    </a:lnTo>
                    <a:lnTo>
                      <a:pt x="551" y="182"/>
                    </a:lnTo>
                    <a:lnTo>
                      <a:pt x="620" y="171"/>
                    </a:lnTo>
                    <a:lnTo>
                      <a:pt x="689" y="162"/>
                    </a:lnTo>
                    <a:lnTo>
                      <a:pt x="785" y="155"/>
                    </a:lnTo>
                    <a:lnTo>
                      <a:pt x="937" y="154"/>
                    </a:lnTo>
                    <a:lnTo>
                      <a:pt x="1020" y="154"/>
                    </a:lnTo>
                    <a:lnTo>
                      <a:pt x="1088" y="154"/>
                    </a:lnTo>
                    <a:lnTo>
                      <a:pt x="1157" y="155"/>
                    </a:lnTo>
                    <a:lnTo>
                      <a:pt x="1212" y="155"/>
                    </a:lnTo>
                    <a:lnTo>
                      <a:pt x="1268" y="155"/>
                    </a:lnTo>
                    <a:lnTo>
                      <a:pt x="1309" y="154"/>
                    </a:lnTo>
                    <a:lnTo>
                      <a:pt x="1350" y="150"/>
                    </a:lnTo>
                    <a:lnTo>
                      <a:pt x="1391" y="145"/>
                    </a:lnTo>
                    <a:lnTo>
                      <a:pt x="1447" y="140"/>
                    </a:lnTo>
                    <a:lnTo>
                      <a:pt x="1529" y="133"/>
                    </a:lnTo>
                    <a:lnTo>
                      <a:pt x="1612" y="128"/>
                    </a:lnTo>
                    <a:lnTo>
                      <a:pt x="1695" y="122"/>
                    </a:lnTo>
                    <a:lnTo>
                      <a:pt x="1777" y="115"/>
                    </a:lnTo>
                    <a:lnTo>
                      <a:pt x="1846" y="108"/>
                    </a:lnTo>
                    <a:lnTo>
                      <a:pt x="1887" y="100"/>
                    </a:lnTo>
                    <a:lnTo>
                      <a:pt x="1901" y="91"/>
                    </a:lnTo>
                    <a:lnTo>
                      <a:pt x="1887" y="73"/>
                    </a:lnTo>
                    <a:lnTo>
                      <a:pt x="1846" y="63"/>
                    </a:lnTo>
                    <a:lnTo>
                      <a:pt x="1736" y="54"/>
                    </a:lnTo>
                    <a:lnTo>
                      <a:pt x="1543" y="44"/>
                    </a:lnTo>
                    <a:lnTo>
                      <a:pt x="1419" y="38"/>
                    </a:lnTo>
                    <a:lnTo>
                      <a:pt x="1323" y="33"/>
                    </a:lnTo>
                    <a:lnTo>
                      <a:pt x="1240" y="28"/>
                    </a:lnTo>
                    <a:lnTo>
                      <a:pt x="1185" y="24"/>
                    </a:lnTo>
                    <a:lnTo>
                      <a:pt x="1130" y="23"/>
                    </a:lnTo>
                    <a:lnTo>
                      <a:pt x="1061" y="21"/>
                    </a:lnTo>
                    <a:lnTo>
                      <a:pt x="1006" y="21"/>
                    </a:lnTo>
                    <a:lnTo>
                      <a:pt x="923" y="21"/>
                    </a:lnTo>
                    <a:lnTo>
                      <a:pt x="854" y="19"/>
                    </a:lnTo>
                    <a:lnTo>
                      <a:pt x="799" y="16"/>
                    </a:lnTo>
                    <a:lnTo>
                      <a:pt x="717" y="12"/>
                    </a:lnTo>
                    <a:lnTo>
                      <a:pt x="593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28" name="Group 60"/>
            <p:cNvGrpSpPr>
              <a:grpSpLocks noChangeAspect="1"/>
            </p:cNvGrpSpPr>
            <p:nvPr/>
          </p:nvGrpSpPr>
          <p:grpSpPr bwMode="auto">
            <a:xfrm rot="-8254102">
              <a:off x="4694" y="754"/>
              <a:ext cx="47" cy="358"/>
              <a:chOff x="479" y="2077"/>
              <a:chExt cx="2314" cy="448"/>
            </a:xfrm>
          </p:grpSpPr>
          <p:sp>
            <p:nvSpPr>
              <p:cNvPr id="56344" name="AutoShape 61"/>
              <p:cNvSpPr>
                <a:spLocks noChangeAspect="1" noChangeArrowheads="1" noTextEdit="1"/>
              </p:cNvSpPr>
              <p:nvPr/>
            </p:nvSpPr>
            <p:spPr bwMode="auto">
              <a:xfrm>
                <a:off x="479" y="2077"/>
                <a:ext cx="2314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5" name="Freeform 62"/>
              <p:cNvSpPr>
                <a:spLocks/>
              </p:cNvSpPr>
              <p:nvPr/>
            </p:nvSpPr>
            <p:spPr bwMode="auto">
              <a:xfrm>
                <a:off x="520" y="2077"/>
                <a:ext cx="2218" cy="438"/>
              </a:xfrm>
              <a:custGeom>
                <a:avLst/>
                <a:gdLst>
                  <a:gd name="T0" fmla="*/ 372 w 2218"/>
                  <a:gd name="T1" fmla="*/ 1 h 875"/>
                  <a:gd name="T2" fmla="*/ 303 w 2218"/>
                  <a:gd name="T3" fmla="*/ 1 h 875"/>
                  <a:gd name="T4" fmla="*/ 1171 w 2218"/>
                  <a:gd name="T5" fmla="*/ 1 h 875"/>
                  <a:gd name="T6" fmla="*/ 1529 w 2218"/>
                  <a:gd name="T7" fmla="*/ 1 h 875"/>
                  <a:gd name="T8" fmla="*/ 1075 w 2218"/>
                  <a:gd name="T9" fmla="*/ 1 h 875"/>
                  <a:gd name="T10" fmla="*/ 551 w 2218"/>
                  <a:gd name="T11" fmla="*/ 1 h 875"/>
                  <a:gd name="T12" fmla="*/ 262 w 2218"/>
                  <a:gd name="T13" fmla="*/ 1 h 875"/>
                  <a:gd name="T14" fmla="*/ 909 w 2218"/>
                  <a:gd name="T15" fmla="*/ 1 h 875"/>
                  <a:gd name="T16" fmla="*/ 1391 w 2218"/>
                  <a:gd name="T17" fmla="*/ 1 h 875"/>
                  <a:gd name="T18" fmla="*/ 1887 w 2218"/>
                  <a:gd name="T19" fmla="*/ 1 h 875"/>
                  <a:gd name="T20" fmla="*/ 1557 w 2218"/>
                  <a:gd name="T21" fmla="*/ 1 h 875"/>
                  <a:gd name="T22" fmla="*/ 1088 w 2218"/>
                  <a:gd name="T23" fmla="*/ 1 h 875"/>
                  <a:gd name="T24" fmla="*/ 593 w 2218"/>
                  <a:gd name="T25" fmla="*/ 1 h 875"/>
                  <a:gd name="T26" fmla="*/ 111 w 2218"/>
                  <a:gd name="T27" fmla="*/ 1 h 875"/>
                  <a:gd name="T28" fmla="*/ 772 w 2218"/>
                  <a:gd name="T29" fmla="*/ 1 h 875"/>
                  <a:gd name="T30" fmla="*/ 1529 w 2218"/>
                  <a:gd name="T31" fmla="*/ 1 h 875"/>
                  <a:gd name="T32" fmla="*/ 1984 w 2218"/>
                  <a:gd name="T33" fmla="*/ 1 h 875"/>
                  <a:gd name="T34" fmla="*/ 1598 w 2218"/>
                  <a:gd name="T35" fmla="*/ 1 h 875"/>
                  <a:gd name="T36" fmla="*/ 772 w 2218"/>
                  <a:gd name="T37" fmla="*/ 1 h 875"/>
                  <a:gd name="T38" fmla="*/ 179 w 2218"/>
                  <a:gd name="T39" fmla="*/ 1 h 875"/>
                  <a:gd name="T40" fmla="*/ 69 w 2218"/>
                  <a:gd name="T41" fmla="*/ 1 h 875"/>
                  <a:gd name="T42" fmla="*/ 675 w 2218"/>
                  <a:gd name="T43" fmla="*/ 1 h 875"/>
                  <a:gd name="T44" fmla="*/ 1212 w 2218"/>
                  <a:gd name="T45" fmla="*/ 1 h 875"/>
                  <a:gd name="T46" fmla="*/ 1750 w 2218"/>
                  <a:gd name="T47" fmla="*/ 1 h 875"/>
                  <a:gd name="T48" fmla="*/ 1736 w 2218"/>
                  <a:gd name="T49" fmla="*/ 1 h 875"/>
                  <a:gd name="T50" fmla="*/ 1102 w 2218"/>
                  <a:gd name="T51" fmla="*/ 1 h 875"/>
                  <a:gd name="T52" fmla="*/ 841 w 2218"/>
                  <a:gd name="T53" fmla="*/ 1 h 875"/>
                  <a:gd name="T54" fmla="*/ 606 w 2218"/>
                  <a:gd name="T55" fmla="*/ 1 h 875"/>
                  <a:gd name="T56" fmla="*/ 1144 w 2218"/>
                  <a:gd name="T57" fmla="*/ 1 h 875"/>
                  <a:gd name="T58" fmla="*/ 1336 w 2218"/>
                  <a:gd name="T59" fmla="*/ 1 h 875"/>
                  <a:gd name="T60" fmla="*/ 1750 w 2218"/>
                  <a:gd name="T61" fmla="*/ 1 h 875"/>
                  <a:gd name="T62" fmla="*/ 1088 w 2218"/>
                  <a:gd name="T63" fmla="*/ 1 h 875"/>
                  <a:gd name="T64" fmla="*/ 1336 w 2218"/>
                  <a:gd name="T65" fmla="*/ 1 h 875"/>
                  <a:gd name="T66" fmla="*/ 1708 w 2218"/>
                  <a:gd name="T67" fmla="*/ 1 h 875"/>
                  <a:gd name="T68" fmla="*/ 2218 w 2218"/>
                  <a:gd name="T69" fmla="*/ 1 h 875"/>
                  <a:gd name="T70" fmla="*/ 1846 w 2218"/>
                  <a:gd name="T71" fmla="*/ 1 h 875"/>
                  <a:gd name="T72" fmla="*/ 1240 w 2218"/>
                  <a:gd name="T73" fmla="*/ 1 h 875"/>
                  <a:gd name="T74" fmla="*/ 620 w 2218"/>
                  <a:gd name="T75" fmla="*/ 1 h 875"/>
                  <a:gd name="T76" fmla="*/ 386 w 2218"/>
                  <a:gd name="T77" fmla="*/ 1 h 875"/>
                  <a:gd name="T78" fmla="*/ 1240 w 2218"/>
                  <a:gd name="T79" fmla="*/ 1 h 875"/>
                  <a:gd name="T80" fmla="*/ 1915 w 2218"/>
                  <a:gd name="T81" fmla="*/ 1 h 875"/>
                  <a:gd name="T82" fmla="*/ 2121 w 2218"/>
                  <a:gd name="T83" fmla="*/ 1 h 875"/>
                  <a:gd name="T84" fmla="*/ 1543 w 2218"/>
                  <a:gd name="T85" fmla="*/ 1 h 875"/>
                  <a:gd name="T86" fmla="*/ 565 w 2218"/>
                  <a:gd name="T87" fmla="*/ 1 h 875"/>
                  <a:gd name="T88" fmla="*/ 579 w 2218"/>
                  <a:gd name="T89" fmla="*/ 1 h 875"/>
                  <a:gd name="T90" fmla="*/ 1171 w 2218"/>
                  <a:gd name="T91" fmla="*/ 1 h 875"/>
                  <a:gd name="T92" fmla="*/ 1942 w 2218"/>
                  <a:gd name="T93" fmla="*/ 1 h 875"/>
                  <a:gd name="T94" fmla="*/ 1681 w 2218"/>
                  <a:gd name="T95" fmla="*/ 1 h 875"/>
                  <a:gd name="T96" fmla="*/ 1350 w 2218"/>
                  <a:gd name="T97" fmla="*/ 1 h 875"/>
                  <a:gd name="T98" fmla="*/ 964 w 2218"/>
                  <a:gd name="T99" fmla="*/ 1 h 875"/>
                  <a:gd name="T100" fmla="*/ 538 w 2218"/>
                  <a:gd name="T101" fmla="*/ 1 h 875"/>
                  <a:gd name="T102" fmla="*/ 1088 w 2218"/>
                  <a:gd name="T103" fmla="*/ 1 h 875"/>
                  <a:gd name="T104" fmla="*/ 1447 w 2218"/>
                  <a:gd name="T105" fmla="*/ 1 h 875"/>
                  <a:gd name="T106" fmla="*/ 1901 w 2218"/>
                  <a:gd name="T107" fmla="*/ 1 h 875"/>
                  <a:gd name="T108" fmla="*/ 1240 w 2218"/>
                  <a:gd name="T109" fmla="*/ 1 h 875"/>
                  <a:gd name="T110" fmla="*/ 799 w 2218"/>
                  <a:gd name="T111" fmla="*/ 1 h 87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8"/>
                  <a:gd name="T169" fmla="*/ 0 h 875"/>
                  <a:gd name="T170" fmla="*/ 2218 w 2218"/>
                  <a:gd name="T171" fmla="*/ 875 h 87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8" h="875">
                    <a:moveTo>
                      <a:pt x="593" y="10"/>
                    </a:moveTo>
                    <a:lnTo>
                      <a:pt x="482" y="9"/>
                    </a:lnTo>
                    <a:lnTo>
                      <a:pt x="372" y="5"/>
                    </a:lnTo>
                    <a:lnTo>
                      <a:pt x="290" y="2"/>
                    </a:lnTo>
                    <a:lnTo>
                      <a:pt x="248" y="0"/>
                    </a:lnTo>
                    <a:lnTo>
                      <a:pt x="290" y="7"/>
                    </a:lnTo>
                    <a:lnTo>
                      <a:pt x="372" y="17"/>
                    </a:lnTo>
                    <a:lnTo>
                      <a:pt x="455" y="31"/>
                    </a:lnTo>
                    <a:lnTo>
                      <a:pt x="496" y="40"/>
                    </a:lnTo>
                    <a:lnTo>
                      <a:pt x="469" y="52"/>
                    </a:lnTo>
                    <a:lnTo>
                      <a:pt x="386" y="70"/>
                    </a:lnTo>
                    <a:lnTo>
                      <a:pt x="317" y="84"/>
                    </a:lnTo>
                    <a:lnTo>
                      <a:pt x="276" y="91"/>
                    </a:lnTo>
                    <a:lnTo>
                      <a:pt x="303" y="89"/>
                    </a:lnTo>
                    <a:lnTo>
                      <a:pt x="400" y="84"/>
                    </a:lnTo>
                    <a:lnTo>
                      <a:pt x="524" y="77"/>
                    </a:lnTo>
                    <a:lnTo>
                      <a:pt x="675" y="70"/>
                    </a:lnTo>
                    <a:lnTo>
                      <a:pt x="827" y="63"/>
                    </a:lnTo>
                    <a:lnTo>
                      <a:pt x="978" y="56"/>
                    </a:lnTo>
                    <a:lnTo>
                      <a:pt x="1088" y="52"/>
                    </a:lnTo>
                    <a:lnTo>
                      <a:pt x="1171" y="52"/>
                    </a:lnTo>
                    <a:lnTo>
                      <a:pt x="1226" y="56"/>
                    </a:lnTo>
                    <a:lnTo>
                      <a:pt x="1295" y="59"/>
                    </a:lnTo>
                    <a:lnTo>
                      <a:pt x="1364" y="63"/>
                    </a:lnTo>
                    <a:lnTo>
                      <a:pt x="1433" y="68"/>
                    </a:lnTo>
                    <a:lnTo>
                      <a:pt x="1488" y="75"/>
                    </a:lnTo>
                    <a:lnTo>
                      <a:pt x="1515" y="80"/>
                    </a:lnTo>
                    <a:lnTo>
                      <a:pt x="1529" y="86"/>
                    </a:lnTo>
                    <a:lnTo>
                      <a:pt x="1502" y="91"/>
                    </a:lnTo>
                    <a:lnTo>
                      <a:pt x="1447" y="96"/>
                    </a:lnTo>
                    <a:lnTo>
                      <a:pt x="1378" y="101"/>
                    </a:lnTo>
                    <a:lnTo>
                      <a:pt x="1309" y="107"/>
                    </a:lnTo>
                    <a:lnTo>
                      <a:pt x="1240" y="112"/>
                    </a:lnTo>
                    <a:lnTo>
                      <a:pt x="1157" y="117"/>
                    </a:lnTo>
                    <a:lnTo>
                      <a:pt x="1075" y="122"/>
                    </a:lnTo>
                    <a:lnTo>
                      <a:pt x="992" y="126"/>
                    </a:lnTo>
                    <a:lnTo>
                      <a:pt x="923" y="128"/>
                    </a:lnTo>
                    <a:lnTo>
                      <a:pt x="854" y="129"/>
                    </a:lnTo>
                    <a:lnTo>
                      <a:pt x="772" y="131"/>
                    </a:lnTo>
                    <a:lnTo>
                      <a:pt x="689" y="134"/>
                    </a:lnTo>
                    <a:lnTo>
                      <a:pt x="620" y="136"/>
                    </a:lnTo>
                    <a:lnTo>
                      <a:pt x="551" y="141"/>
                    </a:lnTo>
                    <a:lnTo>
                      <a:pt x="496" y="145"/>
                    </a:lnTo>
                    <a:lnTo>
                      <a:pt x="441" y="150"/>
                    </a:lnTo>
                    <a:lnTo>
                      <a:pt x="400" y="155"/>
                    </a:lnTo>
                    <a:lnTo>
                      <a:pt x="317" y="166"/>
                    </a:lnTo>
                    <a:lnTo>
                      <a:pt x="234" y="178"/>
                    </a:lnTo>
                    <a:lnTo>
                      <a:pt x="193" y="192"/>
                    </a:lnTo>
                    <a:lnTo>
                      <a:pt x="262" y="211"/>
                    </a:lnTo>
                    <a:lnTo>
                      <a:pt x="345" y="222"/>
                    </a:lnTo>
                    <a:lnTo>
                      <a:pt x="441" y="229"/>
                    </a:lnTo>
                    <a:lnTo>
                      <a:pt x="538" y="232"/>
                    </a:lnTo>
                    <a:lnTo>
                      <a:pt x="634" y="234"/>
                    </a:lnTo>
                    <a:lnTo>
                      <a:pt x="730" y="232"/>
                    </a:lnTo>
                    <a:lnTo>
                      <a:pt x="827" y="231"/>
                    </a:lnTo>
                    <a:lnTo>
                      <a:pt x="909" y="227"/>
                    </a:lnTo>
                    <a:lnTo>
                      <a:pt x="1006" y="225"/>
                    </a:lnTo>
                    <a:lnTo>
                      <a:pt x="1088" y="224"/>
                    </a:lnTo>
                    <a:lnTo>
                      <a:pt x="1144" y="222"/>
                    </a:lnTo>
                    <a:lnTo>
                      <a:pt x="1212" y="222"/>
                    </a:lnTo>
                    <a:lnTo>
                      <a:pt x="1268" y="220"/>
                    </a:lnTo>
                    <a:lnTo>
                      <a:pt x="1323" y="220"/>
                    </a:lnTo>
                    <a:lnTo>
                      <a:pt x="1391" y="222"/>
                    </a:lnTo>
                    <a:lnTo>
                      <a:pt x="1474" y="225"/>
                    </a:lnTo>
                    <a:lnTo>
                      <a:pt x="1571" y="229"/>
                    </a:lnTo>
                    <a:lnTo>
                      <a:pt x="1653" y="234"/>
                    </a:lnTo>
                    <a:lnTo>
                      <a:pt x="1736" y="239"/>
                    </a:lnTo>
                    <a:lnTo>
                      <a:pt x="1805" y="243"/>
                    </a:lnTo>
                    <a:lnTo>
                      <a:pt x="1860" y="248"/>
                    </a:lnTo>
                    <a:lnTo>
                      <a:pt x="1887" y="253"/>
                    </a:lnTo>
                    <a:lnTo>
                      <a:pt x="1901" y="257"/>
                    </a:lnTo>
                    <a:lnTo>
                      <a:pt x="1887" y="262"/>
                    </a:lnTo>
                    <a:lnTo>
                      <a:pt x="1860" y="267"/>
                    </a:lnTo>
                    <a:lnTo>
                      <a:pt x="1805" y="272"/>
                    </a:lnTo>
                    <a:lnTo>
                      <a:pt x="1736" y="278"/>
                    </a:lnTo>
                    <a:lnTo>
                      <a:pt x="1653" y="283"/>
                    </a:lnTo>
                    <a:lnTo>
                      <a:pt x="1557" y="286"/>
                    </a:lnTo>
                    <a:lnTo>
                      <a:pt x="1474" y="290"/>
                    </a:lnTo>
                    <a:lnTo>
                      <a:pt x="1391" y="293"/>
                    </a:lnTo>
                    <a:lnTo>
                      <a:pt x="1323" y="295"/>
                    </a:lnTo>
                    <a:lnTo>
                      <a:pt x="1268" y="295"/>
                    </a:lnTo>
                    <a:lnTo>
                      <a:pt x="1226" y="295"/>
                    </a:lnTo>
                    <a:lnTo>
                      <a:pt x="1157" y="295"/>
                    </a:lnTo>
                    <a:lnTo>
                      <a:pt x="1088" y="295"/>
                    </a:lnTo>
                    <a:lnTo>
                      <a:pt x="1006" y="295"/>
                    </a:lnTo>
                    <a:lnTo>
                      <a:pt x="923" y="295"/>
                    </a:lnTo>
                    <a:lnTo>
                      <a:pt x="841" y="295"/>
                    </a:lnTo>
                    <a:lnTo>
                      <a:pt x="785" y="295"/>
                    </a:lnTo>
                    <a:lnTo>
                      <a:pt x="730" y="295"/>
                    </a:lnTo>
                    <a:lnTo>
                      <a:pt x="675" y="295"/>
                    </a:lnTo>
                    <a:lnTo>
                      <a:pt x="593" y="297"/>
                    </a:lnTo>
                    <a:lnTo>
                      <a:pt x="510" y="299"/>
                    </a:lnTo>
                    <a:lnTo>
                      <a:pt x="414" y="302"/>
                    </a:lnTo>
                    <a:lnTo>
                      <a:pt x="317" y="306"/>
                    </a:lnTo>
                    <a:lnTo>
                      <a:pt x="234" y="311"/>
                    </a:lnTo>
                    <a:lnTo>
                      <a:pt x="166" y="316"/>
                    </a:lnTo>
                    <a:lnTo>
                      <a:pt x="138" y="321"/>
                    </a:lnTo>
                    <a:lnTo>
                      <a:pt x="111" y="341"/>
                    </a:lnTo>
                    <a:lnTo>
                      <a:pt x="97" y="365"/>
                    </a:lnTo>
                    <a:lnTo>
                      <a:pt x="166" y="389"/>
                    </a:lnTo>
                    <a:lnTo>
                      <a:pt x="345" y="400"/>
                    </a:lnTo>
                    <a:lnTo>
                      <a:pt x="469" y="400"/>
                    </a:lnTo>
                    <a:lnTo>
                      <a:pt x="579" y="400"/>
                    </a:lnTo>
                    <a:lnTo>
                      <a:pt x="675" y="398"/>
                    </a:lnTo>
                    <a:lnTo>
                      <a:pt x="772" y="398"/>
                    </a:lnTo>
                    <a:lnTo>
                      <a:pt x="882" y="398"/>
                    </a:lnTo>
                    <a:lnTo>
                      <a:pt x="978" y="398"/>
                    </a:lnTo>
                    <a:lnTo>
                      <a:pt x="1088" y="400"/>
                    </a:lnTo>
                    <a:lnTo>
                      <a:pt x="1199" y="402"/>
                    </a:lnTo>
                    <a:lnTo>
                      <a:pt x="1323" y="405"/>
                    </a:lnTo>
                    <a:lnTo>
                      <a:pt x="1433" y="407"/>
                    </a:lnTo>
                    <a:lnTo>
                      <a:pt x="1529" y="409"/>
                    </a:lnTo>
                    <a:lnTo>
                      <a:pt x="1626" y="409"/>
                    </a:lnTo>
                    <a:lnTo>
                      <a:pt x="1695" y="410"/>
                    </a:lnTo>
                    <a:lnTo>
                      <a:pt x="1763" y="412"/>
                    </a:lnTo>
                    <a:lnTo>
                      <a:pt x="1805" y="414"/>
                    </a:lnTo>
                    <a:lnTo>
                      <a:pt x="1832" y="417"/>
                    </a:lnTo>
                    <a:lnTo>
                      <a:pt x="1901" y="428"/>
                    </a:lnTo>
                    <a:lnTo>
                      <a:pt x="1984" y="442"/>
                    </a:lnTo>
                    <a:lnTo>
                      <a:pt x="1998" y="454"/>
                    </a:lnTo>
                    <a:lnTo>
                      <a:pt x="1915" y="459"/>
                    </a:lnTo>
                    <a:lnTo>
                      <a:pt x="1846" y="459"/>
                    </a:lnTo>
                    <a:lnTo>
                      <a:pt x="1777" y="458"/>
                    </a:lnTo>
                    <a:lnTo>
                      <a:pt x="1722" y="458"/>
                    </a:lnTo>
                    <a:lnTo>
                      <a:pt x="1667" y="456"/>
                    </a:lnTo>
                    <a:lnTo>
                      <a:pt x="1598" y="456"/>
                    </a:lnTo>
                    <a:lnTo>
                      <a:pt x="1529" y="454"/>
                    </a:lnTo>
                    <a:lnTo>
                      <a:pt x="1433" y="456"/>
                    </a:lnTo>
                    <a:lnTo>
                      <a:pt x="1309" y="456"/>
                    </a:lnTo>
                    <a:lnTo>
                      <a:pt x="1171" y="456"/>
                    </a:lnTo>
                    <a:lnTo>
                      <a:pt x="1033" y="456"/>
                    </a:lnTo>
                    <a:lnTo>
                      <a:pt x="896" y="456"/>
                    </a:lnTo>
                    <a:lnTo>
                      <a:pt x="772" y="456"/>
                    </a:lnTo>
                    <a:lnTo>
                      <a:pt x="648" y="456"/>
                    </a:lnTo>
                    <a:lnTo>
                      <a:pt x="538" y="458"/>
                    </a:lnTo>
                    <a:lnTo>
                      <a:pt x="441" y="461"/>
                    </a:lnTo>
                    <a:lnTo>
                      <a:pt x="372" y="466"/>
                    </a:lnTo>
                    <a:lnTo>
                      <a:pt x="317" y="473"/>
                    </a:lnTo>
                    <a:lnTo>
                      <a:pt x="248" y="482"/>
                    </a:lnTo>
                    <a:lnTo>
                      <a:pt x="179" y="491"/>
                    </a:lnTo>
                    <a:lnTo>
                      <a:pt x="111" y="501"/>
                    </a:lnTo>
                    <a:lnTo>
                      <a:pt x="55" y="512"/>
                    </a:lnTo>
                    <a:lnTo>
                      <a:pt x="14" y="520"/>
                    </a:lnTo>
                    <a:lnTo>
                      <a:pt x="0" y="531"/>
                    </a:lnTo>
                    <a:lnTo>
                      <a:pt x="0" y="541"/>
                    </a:lnTo>
                    <a:lnTo>
                      <a:pt x="28" y="550"/>
                    </a:lnTo>
                    <a:lnTo>
                      <a:pt x="69" y="559"/>
                    </a:lnTo>
                    <a:lnTo>
                      <a:pt x="138" y="564"/>
                    </a:lnTo>
                    <a:lnTo>
                      <a:pt x="221" y="569"/>
                    </a:lnTo>
                    <a:lnTo>
                      <a:pt x="303" y="573"/>
                    </a:lnTo>
                    <a:lnTo>
                      <a:pt x="400" y="575"/>
                    </a:lnTo>
                    <a:lnTo>
                      <a:pt x="496" y="576"/>
                    </a:lnTo>
                    <a:lnTo>
                      <a:pt x="593" y="576"/>
                    </a:lnTo>
                    <a:lnTo>
                      <a:pt x="675" y="575"/>
                    </a:lnTo>
                    <a:lnTo>
                      <a:pt x="772" y="573"/>
                    </a:lnTo>
                    <a:lnTo>
                      <a:pt x="841" y="571"/>
                    </a:lnTo>
                    <a:lnTo>
                      <a:pt x="923" y="569"/>
                    </a:lnTo>
                    <a:lnTo>
                      <a:pt x="992" y="566"/>
                    </a:lnTo>
                    <a:lnTo>
                      <a:pt x="1061" y="564"/>
                    </a:lnTo>
                    <a:lnTo>
                      <a:pt x="1130" y="562"/>
                    </a:lnTo>
                    <a:lnTo>
                      <a:pt x="1212" y="562"/>
                    </a:lnTo>
                    <a:lnTo>
                      <a:pt x="1295" y="562"/>
                    </a:lnTo>
                    <a:lnTo>
                      <a:pt x="1378" y="562"/>
                    </a:lnTo>
                    <a:lnTo>
                      <a:pt x="1460" y="562"/>
                    </a:lnTo>
                    <a:lnTo>
                      <a:pt x="1543" y="562"/>
                    </a:lnTo>
                    <a:lnTo>
                      <a:pt x="1626" y="562"/>
                    </a:lnTo>
                    <a:lnTo>
                      <a:pt x="1695" y="564"/>
                    </a:lnTo>
                    <a:lnTo>
                      <a:pt x="1750" y="568"/>
                    </a:lnTo>
                    <a:lnTo>
                      <a:pt x="1791" y="571"/>
                    </a:lnTo>
                    <a:lnTo>
                      <a:pt x="1874" y="583"/>
                    </a:lnTo>
                    <a:lnTo>
                      <a:pt x="1915" y="596"/>
                    </a:lnTo>
                    <a:lnTo>
                      <a:pt x="1915" y="608"/>
                    </a:lnTo>
                    <a:lnTo>
                      <a:pt x="1846" y="615"/>
                    </a:lnTo>
                    <a:lnTo>
                      <a:pt x="1791" y="617"/>
                    </a:lnTo>
                    <a:lnTo>
                      <a:pt x="1736" y="618"/>
                    </a:lnTo>
                    <a:lnTo>
                      <a:pt x="1667" y="618"/>
                    </a:lnTo>
                    <a:lnTo>
                      <a:pt x="1598" y="620"/>
                    </a:lnTo>
                    <a:lnTo>
                      <a:pt x="1515" y="622"/>
                    </a:lnTo>
                    <a:lnTo>
                      <a:pt x="1433" y="622"/>
                    </a:lnTo>
                    <a:lnTo>
                      <a:pt x="1350" y="624"/>
                    </a:lnTo>
                    <a:lnTo>
                      <a:pt x="1254" y="625"/>
                    </a:lnTo>
                    <a:lnTo>
                      <a:pt x="1102" y="629"/>
                    </a:lnTo>
                    <a:lnTo>
                      <a:pt x="992" y="631"/>
                    </a:lnTo>
                    <a:lnTo>
                      <a:pt x="923" y="636"/>
                    </a:lnTo>
                    <a:lnTo>
                      <a:pt x="868" y="643"/>
                    </a:lnTo>
                    <a:lnTo>
                      <a:pt x="827" y="653"/>
                    </a:lnTo>
                    <a:lnTo>
                      <a:pt x="799" y="662"/>
                    </a:lnTo>
                    <a:lnTo>
                      <a:pt x="799" y="672"/>
                    </a:lnTo>
                    <a:lnTo>
                      <a:pt x="841" y="681"/>
                    </a:lnTo>
                    <a:lnTo>
                      <a:pt x="923" y="709"/>
                    </a:lnTo>
                    <a:lnTo>
                      <a:pt x="703" y="706"/>
                    </a:lnTo>
                    <a:lnTo>
                      <a:pt x="290" y="685"/>
                    </a:lnTo>
                    <a:lnTo>
                      <a:pt x="303" y="688"/>
                    </a:lnTo>
                    <a:lnTo>
                      <a:pt x="358" y="697"/>
                    </a:lnTo>
                    <a:lnTo>
                      <a:pt x="455" y="716"/>
                    </a:lnTo>
                    <a:lnTo>
                      <a:pt x="606" y="746"/>
                    </a:lnTo>
                    <a:lnTo>
                      <a:pt x="703" y="763"/>
                    </a:lnTo>
                    <a:lnTo>
                      <a:pt x="785" y="781"/>
                    </a:lnTo>
                    <a:lnTo>
                      <a:pt x="882" y="798"/>
                    </a:lnTo>
                    <a:lnTo>
                      <a:pt x="964" y="816"/>
                    </a:lnTo>
                    <a:lnTo>
                      <a:pt x="1047" y="831"/>
                    </a:lnTo>
                    <a:lnTo>
                      <a:pt x="1102" y="845"/>
                    </a:lnTo>
                    <a:lnTo>
                      <a:pt x="1144" y="859"/>
                    </a:lnTo>
                    <a:lnTo>
                      <a:pt x="1171" y="870"/>
                    </a:lnTo>
                    <a:lnTo>
                      <a:pt x="1212" y="875"/>
                    </a:lnTo>
                    <a:lnTo>
                      <a:pt x="1268" y="859"/>
                    </a:lnTo>
                    <a:lnTo>
                      <a:pt x="1309" y="838"/>
                    </a:lnTo>
                    <a:lnTo>
                      <a:pt x="1336" y="828"/>
                    </a:lnTo>
                    <a:lnTo>
                      <a:pt x="1336" y="821"/>
                    </a:lnTo>
                    <a:lnTo>
                      <a:pt x="1336" y="805"/>
                    </a:lnTo>
                    <a:lnTo>
                      <a:pt x="1364" y="788"/>
                    </a:lnTo>
                    <a:lnTo>
                      <a:pt x="1419" y="774"/>
                    </a:lnTo>
                    <a:lnTo>
                      <a:pt x="1502" y="762"/>
                    </a:lnTo>
                    <a:lnTo>
                      <a:pt x="1557" y="746"/>
                    </a:lnTo>
                    <a:lnTo>
                      <a:pt x="1626" y="730"/>
                    </a:lnTo>
                    <a:lnTo>
                      <a:pt x="1695" y="716"/>
                    </a:lnTo>
                    <a:lnTo>
                      <a:pt x="1750" y="706"/>
                    </a:lnTo>
                    <a:lnTo>
                      <a:pt x="1805" y="697"/>
                    </a:lnTo>
                    <a:lnTo>
                      <a:pt x="1846" y="690"/>
                    </a:lnTo>
                    <a:lnTo>
                      <a:pt x="1860" y="688"/>
                    </a:lnTo>
                    <a:lnTo>
                      <a:pt x="1598" y="695"/>
                    </a:lnTo>
                    <a:lnTo>
                      <a:pt x="1171" y="714"/>
                    </a:lnTo>
                    <a:lnTo>
                      <a:pt x="1144" y="707"/>
                    </a:lnTo>
                    <a:lnTo>
                      <a:pt x="1088" y="690"/>
                    </a:lnTo>
                    <a:lnTo>
                      <a:pt x="1047" y="672"/>
                    </a:lnTo>
                    <a:lnTo>
                      <a:pt x="1047" y="658"/>
                    </a:lnTo>
                    <a:lnTo>
                      <a:pt x="1047" y="662"/>
                    </a:lnTo>
                    <a:lnTo>
                      <a:pt x="1102" y="662"/>
                    </a:lnTo>
                    <a:lnTo>
                      <a:pt x="1171" y="660"/>
                    </a:lnTo>
                    <a:lnTo>
                      <a:pt x="1254" y="657"/>
                    </a:lnTo>
                    <a:lnTo>
                      <a:pt x="1336" y="651"/>
                    </a:lnTo>
                    <a:lnTo>
                      <a:pt x="1405" y="648"/>
                    </a:lnTo>
                    <a:lnTo>
                      <a:pt x="1433" y="646"/>
                    </a:lnTo>
                    <a:lnTo>
                      <a:pt x="1502" y="644"/>
                    </a:lnTo>
                    <a:lnTo>
                      <a:pt x="1571" y="646"/>
                    </a:lnTo>
                    <a:lnTo>
                      <a:pt x="1639" y="646"/>
                    </a:lnTo>
                    <a:lnTo>
                      <a:pt x="1708" y="648"/>
                    </a:lnTo>
                    <a:lnTo>
                      <a:pt x="1777" y="650"/>
                    </a:lnTo>
                    <a:lnTo>
                      <a:pt x="1846" y="650"/>
                    </a:lnTo>
                    <a:lnTo>
                      <a:pt x="1915" y="646"/>
                    </a:lnTo>
                    <a:lnTo>
                      <a:pt x="1984" y="639"/>
                    </a:lnTo>
                    <a:lnTo>
                      <a:pt x="2108" y="622"/>
                    </a:lnTo>
                    <a:lnTo>
                      <a:pt x="2190" y="608"/>
                    </a:lnTo>
                    <a:lnTo>
                      <a:pt x="2218" y="594"/>
                    </a:lnTo>
                    <a:lnTo>
                      <a:pt x="2177" y="582"/>
                    </a:lnTo>
                    <a:lnTo>
                      <a:pt x="2135" y="575"/>
                    </a:lnTo>
                    <a:lnTo>
                      <a:pt x="2094" y="568"/>
                    </a:lnTo>
                    <a:lnTo>
                      <a:pt x="2039" y="561"/>
                    </a:lnTo>
                    <a:lnTo>
                      <a:pt x="1984" y="554"/>
                    </a:lnTo>
                    <a:lnTo>
                      <a:pt x="1915" y="547"/>
                    </a:lnTo>
                    <a:lnTo>
                      <a:pt x="1846" y="541"/>
                    </a:lnTo>
                    <a:lnTo>
                      <a:pt x="1777" y="538"/>
                    </a:lnTo>
                    <a:lnTo>
                      <a:pt x="1708" y="536"/>
                    </a:lnTo>
                    <a:lnTo>
                      <a:pt x="1626" y="536"/>
                    </a:lnTo>
                    <a:lnTo>
                      <a:pt x="1529" y="534"/>
                    </a:lnTo>
                    <a:lnTo>
                      <a:pt x="1433" y="534"/>
                    </a:lnTo>
                    <a:lnTo>
                      <a:pt x="1336" y="533"/>
                    </a:lnTo>
                    <a:lnTo>
                      <a:pt x="1240" y="533"/>
                    </a:lnTo>
                    <a:lnTo>
                      <a:pt x="1144" y="533"/>
                    </a:lnTo>
                    <a:lnTo>
                      <a:pt x="1061" y="533"/>
                    </a:lnTo>
                    <a:lnTo>
                      <a:pt x="992" y="534"/>
                    </a:lnTo>
                    <a:lnTo>
                      <a:pt x="923" y="536"/>
                    </a:lnTo>
                    <a:lnTo>
                      <a:pt x="827" y="540"/>
                    </a:lnTo>
                    <a:lnTo>
                      <a:pt x="730" y="541"/>
                    </a:lnTo>
                    <a:lnTo>
                      <a:pt x="620" y="543"/>
                    </a:lnTo>
                    <a:lnTo>
                      <a:pt x="524" y="545"/>
                    </a:lnTo>
                    <a:lnTo>
                      <a:pt x="455" y="545"/>
                    </a:lnTo>
                    <a:lnTo>
                      <a:pt x="400" y="541"/>
                    </a:lnTo>
                    <a:lnTo>
                      <a:pt x="386" y="536"/>
                    </a:lnTo>
                    <a:lnTo>
                      <a:pt x="372" y="522"/>
                    </a:lnTo>
                    <a:lnTo>
                      <a:pt x="358" y="512"/>
                    </a:lnTo>
                    <a:lnTo>
                      <a:pt x="386" y="505"/>
                    </a:lnTo>
                    <a:lnTo>
                      <a:pt x="524" y="498"/>
                    </a:lnTo>
                    <a:lnTo>
                      <a:pt x="634" y="496"/>
                    </a:lnTo>
                    <a:lnTo>
                      <a:pt x="758" y="494"/>
                    </a:lnTo>
                    <a:lnTo>
                      <a:pt x="882" y="493"/>
                    </a:lnTo>
                    <a:lnTo>
                      <a:pt x="1006" y="491"/>
                    </a:lnTo>
                    <a:lnTo>
                      <a:pt x="1130" y="491"/>
                    </a:lnTo>
                    <a:lnTo>
                      <a:pt x="1240" y="489"/>
                    </a:lnTo>
                    <a:lnTo>
                      <a:pt x="1350" y="489"/>
                    </a:lnTo>
                    <a:lnTo>
                      <a:pt x="1447" y="487"/>
                    </a:lnTo>
                    <a:lnTo>
                      <a:pt x="1543" y="487"/>
                    </a:lnTo>
                    <a:lnTo>
                      <a:pt x="1639" y="487"/>
                    </a:lnTo>
                    <a:lnTo>
                      <a:pt x="1736" y="489"/>
                    </a:lnTo>
                    <a:lnTo>
                      <a:pt x="1832" y="489"/>
                    </a:lnTo>
                    <a:lnTo>
                      <a:pt x="1915" y="489"/>
                    </a:lnTo>
                    <a:lnTo>
                      <a:pt x="1984" y="489"/>
                    </a:lnTo>
                    <a:lnTo>
                      <a:pt x="2039" y="487"/>
                    </a:lnTo>
                    <a:lnTo>
                      <a:pt x="2066" y="482"/>
                    </a:lnTo>
                    <a:lnTo>
                      <a:pt x="2108" y="468"/>
                    </a:lnTo>
                    <a:lnTo>
                      <a:pt x="2149" y="452"/>
                    </a:lnTo>
                    <a:lnTo>
                      <a:pt x="2163" y="435"/>
                    </a:lnTo>
                    <a:lnTo>
                      <a:pt x="2121" y="419"/>
                    </a:lnTo>
                    <a:lnTo>
                      <a:pt x="2080" y="410"/>
                    </a:lnTo>
                    <a:lnTo>
                      <a:pt x="2039" y="402"/>
                    </a:lnTo>
                    <a:lnTo>
                      <a:pt x="1998" y="393"/>
                    </a:lnTo>
                    <a:lnTo>
                      <a:pt x="1929" y="384"/>
                    </a:lnTo>
                    <a:lnTo>
                      <a:pt x="1832" y="377"/>
                    </a:lnTo>
                    <a:lnTo>
                      <a:pt x="1708" y="372"/>
                    </a:lnTo>
                    <a:lnTo>
                      <a:pt x="1543" y="369"/>
                    </a:lnTo>
                    <a:lnTo>
                      <a:pt x="1336" y="367"/>
                    </a:lnTo>
                    <a:lnTo>
                      <a:pt x="1254" y="367"/>
                    </a:lnTo>
                    <a:lnTo>
                      <a:pt x="1130" y="370"/>
                    </a:lnTo>
                    <a:lnTo>
                      <a:pt x="992" y="372"/>
                    </a:lnTo>
                    <a:lnTo>
                      <a:pt x="841" y="374"/>
                    </a:lnTo>
                    <a:lnTo>
                      <a:pt x="689" y="376"/>
                    </a:lnTo>
                    <a:lnTo>
                      <a:pt x="565" y="376"/>
                    </a:lnTo>
                    <a:lnTo>
                      <a:pt x="469" y="374"/>
                    </a:lnTo>
                    <a:lnTo>
                      <a:pt x="427" y="369"/>
                    </a:lnTo>
                    <a:lnTo>
                      <a:pt x="414" y="356"/>
                    </a:lnTo>
                    <a:lnTo>
                      <a:pt x="414" y="344"/>
                    </a:lnTo>
                    <a:lnTo>
                      <a:pt x="455" y="334"/>
                    </a:lnTo>
                    <a:lnTo>
                      <a:pt x="524" y="325"/>
                    </a:lnTo>
                    <a:lnTo>
                      <a:pt x="579" y="321"/>
                    </a:lnTo>
                    <a:lnTo>
                      <a:pt x="634" y="320"/>
                    </a:lnTo>
                    <a:lnTo>
                      <a:pt x="689" y="318"/>
                    </a:lnTo>
                    <a:lnTo>
                      <a:pt x="772" y="318"/>
                    </a:lnTo>
                    <a:lnTo>
                      <a:pt x="854" y="318"/>
                    </a:lnTo>
                    <a:lnTo>
                      <a:pt x="951" y="318"/>
                    </a:lnTo>
                    <a:lnTo>
                      <a:pt x="1047" y="318"/>
                    </a:lnTo>
                    <a:lnTo>
                      <a:pt x="1171" y="318"/>
                    </a:lnTo>
                    <a:lnTo>
                      <a:pt x="1295" y="318"/>
                    </a:lnTo>
                    <a:lnTo>
                      <a:pt x="1419" y="318"/>
                    </a:lnTo>
                    <a:lnTo>
                      <a:pt x="1543" y="316"/>
                    </a:lnTo>
                    <a:lnTo>
                      <a:pt x="1653" y="316"/>
                    </a:lnTo>
                    <a:lnTo>
                      <a:pt x="1763" y="314"/>
                    </a:lnTo>
                    <a:lnTo>
                      <a:pt x="1860" y="311"/>
                    </a:lnTo>
                    <a:lnTo>
                      <a:pt x="1942" y="307"/>
                    </a:lnTo>
                    <a:lnTo>
                      <a:pt x="2011" y="302"/>
                    </a:lnTo>
                    <a:lnTo>
                      <a:pt x="2108" y="285"/>
                    </a:lnTo>
                    <a:lnTo>
                      <a:pt x="2108" y="260"/>
                    </a:lnTo>
                    <a:lnTo>
                      <a:pt x="2025" y="234"/>
                    </a:lnTo>
                    <a:lnTo>
                      <a:pt x="1860" y="215"/>
                    </a:lnTo>
                    <a:lnTo>
                      <a:pt x="1763" y="208"/>
                    </a:lnTo>
                    <a:lnTo>
                      <a:pt x="1681" y="203"/>
                    </a:lnTo>
                    <a:lnTo>
                      <a:pt x="1598" y="199"/>
                    </a:lnTo>
                    <a:lnTo>
                      <a:pt x="1543" y="197"/>
                    </a:lnTo>
                    <a:lnTo>
                      <a:pt x="1488" y="196"/>
                    </a:lnTo>
                    <a:lnTo>
                      <a:pt x="1433" y="194"/>
                    </a:lnTo>
                    <a:lnTo>
                      <a:pt x="1405" y="192"/>
                    </a:lnTo>
                    <a:lnTo>
                      <a:pt x="1378" y="190"/>
                    </a:lnTo>
                    <a:lnTo>
                      <a:pt x="1350" y="189"/>
                    </a:lnTo>
                    <a:lnTo>
                      <a:pt x="1309" y="187"/>
                    </a:lnTo>
                    <a:lnTo>
                      <a:pt x="1268" y="187"/>
                    </a:lnTo>
                    <a:lnTo>
                      <a:pt x="1212" y="187"/>
                    </a:lnTo>
                    <a:lnTo>
                      <a:pt x="1144" y="187"/>
                    </a:lnTo>
                    <a:lnTo>
                      <a:pt x="1088" y="187"/>
                    </a:lnTo>
                    <a:lnTo>
                      <a:pt x="1020" y="189"/>
                    </a:lnTo>
                    <a:lnTo>
                      <a:pt x="964" y="189"/>
                    </a:lnTo>
                    <a:lnTo>
                      <a:pt x="896" y="189"/>
                    </a:lnTo>
                    <a:lnTo>
                      <a:pt x="827" y="190"/>
                    </a:lnTo>
                    <a:lnTo>
                      <a:pt x="744" y="192"/>
                    </a:lnTo>
                    <a:lnTo>
                      <a:pt x="661" y="192"/>
                    </a:lnTo>
                    <a:lnTo>
                      <a:pt x="606" y="190"/>
                    </a:lnTo>
                    <a:lnTo>
                      <a:pt x="551" y="190"/>
                    </a:lnTo>
                    <a:lnTo>
                      <a:pt x="538" y="187"/>
                    </a:lnTo>
                    <a:lnTo>
                      <a:pt x="551" y="182"/>
                    </a:lnTo>
                    <a:lnTo>
                      <a:pt x="620" y="171"/>
                    </a:lnTo>
                    <a:lnTo>
                      <a:pt x="689" y="162"/>
                    </a:lnTo>
                    <a:lnTo>
                      <a:pt x="785" y="155"/>
                    </a:lnTo>
                    <a:lnTo>
                      <a:pt x="937" y="154"/>
                    </a:lnTo>
                    <a:lnTo>
                      <a:pt x="1020" y="154"/>
                    </a:lnTo>
                    <a:lnTo>
                      <a:pt x="1088" y="154"/>
                    </a:lnTo>
                    <a:lnTo>
                      <a:pt x="1157" y="155"/>
                    </a:lnTo>
                    <a:lnTo>
                      <a:pt x="1212" y="155"/>
                    </a:lnTo>
                    <a:lnTo>
                      <a:pt x="1268" y="155"/>
                    </a:lnTo>
                    <a:lnTo>
                      <a:pt x="1309" y="154"/>
                    </a:lnTo>
                    <a:lnTo>
                      <a:pt x="1350" y="150"/>
                    </a:lnTo>
                    <a:lnTo>
                      <a:pt x="1391" y="145"/>
                    </a:lnTo>
                    <a:lnTo>
                      <a:pt x="1447" y="140"/>
                    </a:lnTo>
                    <a:lnTo>
                      <a:pt x="1529" y="133"/>
                    </a:lnTo>
                    <a:lnTo>
                      <a:pt x="1612" y="128"/>
                    </a:lnTo>
                    <a:lnTo>
                      <a:pt x="1695" y="122"/>
                    </a:lnTo>
                    <a:lnTo>
                      <a:pt x="1777" y="115"/>
                    </a:lnTo>
                    <a:lnTo>
                      <a:pt x="1846" y="108"/>
                    </a:lnTo>
                    <a:lnTo>
                      <a:pt x="1887" y="100"/>
                    </a:lnTo>
                    <a:lnTo>
                      <a:pt x="1901" y="91"/>
                    </a:lnTo>
                    <a:lnTo>
                      <a:pt x="1887" y="73"/>
                    </a:lnTo>
                    <a:lnTo>
                      <a:pt x="1846" y="63"/>
                    </a:lnTo>
                    <a:lnTo>
                      <a:pt x="1736" y="54"/>
                    </a:lnTo>
                    <a:lnTo>
                      <a:pt x="1543" y="44"/>
                    </a:lnTo>
                    <a:lnTo>
                      <a:pt x="1419" y="38"/>
                    </a:lnTo>
                    <a:lnTo>
                      <a:pt x="1323" y="33"/>
                    </a:lnTo>
                    <a:lnTo>
                      <a:pt x="1240" y="28"/>
                    </a:lnTo>
                    <a:lnTo>
                      <a:pt x="1185" y="24"/>
                    </a:lnTo>
                    <a:lnTo>
                      <a:pt x="1130" y="23"/>
                    </a:lnTo>
                    <a:lnTo>
                      <a:pt x="1061" y="21"/>
                    </a:lnTo>
                    <a:lnTo>
                      <a:pt x="1006" y="21"/>
                    </a:lnTo>
                    <a:lnTo>
                      <a:pt x="923" y="21"/>
                    </a:lnTo>
                    <a:lnTo>
                      <a:pt x="854" y="19"/>
                    </a:lnTo>
                    <a:lnTo>
                      <a:pt x="799" y="16"/>
                    </a:lnTo>
                    <a:lnTo>
                      <a:pt x="717" y="12"/>
                    </a:lnTo>
                    <a:lnTo>
                      <a:pt x="593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29" name="Group 63"/>
            <p:cNvGrpSpPr>
              <a:grpSpLocks noChangeAspect="1"/>
            </p:cNvGrpSpPr>
            <p:nvPr/>
          </p:nvGrpSpPr>
          <p:grpSpPr bwMode="auto">
            <a:xfrm rot="5166884">
              <a:off x="4351" y="870"/>
              <a:ext cx="47" cy="359"/>
              <a:chOff x="479" y="2077"/>
              <a:chExt cx="2314" cy="448"/>
            </a:xfrm>
          </p:grpSpPr>
          <p:sp>
            <p:nvSpPr>
              <p:cNvPr id="56342" name="AutoShape 64"/>
              <p:cNvSpPr>
                <a:spLocks noChangeAspect="1" noChangeArrowheads="1" noTextEdit="1"/>
              </p:cNvSpPr>
              <p:nvPr/>
            </p:nvSpPr>
            <p:spPr bwMode="auto">
              <a:xfrm>
                <a:off x="479" y="2077"/>
                <a:ext cx="2314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3" name="Freeform 65"/>
              <p:cNvSpPr>
                <a:spLocks/>
              </p:cNvSpPr>
              <p:nvPr/>
            </p:nvSpPr>
            <p:spPr bwMode="auto">
              <a:xfrm>
                <a:off x="520" y="2077"/>
                <a:ext cx="2218" cy="438"/>
              </a:xfrm>
              <a:custGeom>
                <a:avLst/>
                <a:gdLst>
                  <a:gd name="T0" fmla="*/ 372 w 2218"/>
                  <a:gd name="T1" fmla="*/ 1 h 875"/>
                  <a:gd name="T2" fmla="*/ 303 w 2218"/>
                  <a:gd name="T3" fmla="*/ 1 h 875"/>
                  <a:gd name="T4" fmla="*/ 1171 w 2218"/>
                  <a:gd name="T5" fmla="*/ 1 h 875"/>
                  <a:gd name="T6" fmla="*/ 1529 w 2218"/>
                  <a:gd name="T7" fmla="*/ 1 h 875"/>
                  <a:gd name="T8" fmla="*/ 1075 w 2218"/>
                  <a:gd name="T9" fmla="*/ 1 h 875"/>
                  <a:gd name="T10" fmla="*/ 551 w 2218"/>
                  <a:gd name="T11" fmla="*/ 1 h 875"/>
                  <a:gd name="T12" fmla="*/ 262 w 2218"/>
                  <a:gd name="T13" fmla="*/ 1 h 875"/>
                  <a:gd name="T14" fmla="*/ 909 w 2218"/>
                  <a:gd name="T15" fmla="*/ 1 h 875"/>
                  <a:gd name="T16" fmla="*/ 1391 w 2218"/>
                  <a:gd name="T17" fmla="*/ 1 h 875"/>
                  <a:gd name="T18" fmla="*/ 1887 w 2218"/>
                  <a:gd name="T19" fmla="*/ 1 h 875"/>
                  <a:gd name="T20" fmla="*/ 1557 w 2218"/>
                  <a:gd name="T21" fmla="*/ 1 h 875"/>
                  <a:gd name="T22" fmla="*/ 1088 w 2218"/>
                  <a:gd name="T23" fmla="*/ 1 h 875"/>
                  <a:gd name="T24" fmla="*/ 593 w 2218"/>
                  <a:gd name="T25" fmla="*/ 1 h 875"/>
                  <a:gd name="T26" fmla="*/ 111 w 2218"/>
                  <a:gd name="T27" fmla="*/ 1 h 875"/>
                  <a:gd name="T28" fmla="*/ 772 w 2218"/>
                  <a:gd name="T29" fmla="*/ 1 h 875"/>
                  <a:gd name="T30" fmla="*/ 1529 w 2218"/>
                  <a:gd name="T31" fmla="*/ 1 h 875"/>
                  <a:gd name="T32" fmla="*/ 1984 w 2218"/>
                  <a:gd name="T33" fmla="*/ 1 h 875"/>
                  <a:gd name="T34" fmla="*/ 1598 w 2218"/>
                  <a:gd name="T35" fmla="*/ 1 h 875"/>
                  <a:gd name="T36" fmla="*/ 772 w 2218"/>
                  <a:gd name="T37" fmla="*/ 1 h 875"/>
                  <a:gd name="T38" fmla="*/ 179 w 2218"/>
                  <a:gd name="T39" fmla="*/ 1 h 875"/>
                  <a:gd name="T40" fmla="*/ 69 w 2218"/>
                  <a:gd name="T41" fmla="*/ 1 h 875"/>
                  <a:gd name="T42" fmla="*/ 675 w 2218"/>
                  <a:gd name="T43" fmla="*/ 1 h 875"/>
                  <a:gd name="T44" fmla="*/ 1212 w 2218"/>
                  <a:gd name="T45" fmla="*/ 1 h 875"/>
                  <a:gd name="T46" fmla="*/ 1750 w 2218"/>
                  <a:gd name="T47" fmla="*/ 1 h 875"/>
                  <a:gd name="T48" fmla="*/ 1736 w 2218"/>
                  <a:gd name="T49" fmla="*/ 1 h 875"/>
                  <a:gd name="T50" fmla="*/ 1102 w 2218"/>
                  <a:gd name="T51" fmla="*/ 1 h 875"/>
                  <a:gd name="T52" fmla="*/ 841 w 2218"/>
                  <a:gd name="T53" fmla="*/ 1 h 875"/>
                  <a:gd name="T54" fmla="*/ 606 w 2218"/>
                  <a:gd name="T55" fmla="*/ 1 h 875"/>
                  <a:gd name="T56" fmla="*/ 1144 w 2218"/>
                  <a:gd name="T57" fmla="*/ 1 h 875"/>
                  <a:gd name="T58" fmla="*/ 1336 w 2218"/>
                  <a:gd name="T59" fmla="*/ 1 h 875"/>
                  <a:gd name="T60" fmla="*/ 1750 w 2218"/>
                  <a:gd name="T61" fmla="*/ 1 h 875"/>
                  <a:gd name="T62" fmla="*/ 1088 w 2218"/>
                  <a:gd name="T63" fmla="*/ 1 h 875"/>
                  <a:gd name="T64" fmla="*/ 1336 w 2218"/>
                  <a:gd name="T65" fmla="*/ 1 h 875"/>
                  <a:gd name="T66" fmla="*/ 1708 w 2218"/>
                  <a:gd name="T67" fmla="*/ 1 h 875"/>
                  <a:gd name="T68" fmla="*/ 2218 w 2218"/>
                  <a:gd name="T69" fmla="*/ 1 h 875"/>
                  <a:gd name="T70" fmla="*/ 1846 w 2218"/>
                  <a:gd name="T71" fmla="*/ 1 h 875"/>
                  <a:gd name="T72" fmla="*/ 1240 w 2218"/>
                  <a:gd name="T73" fmla="*/ 1 h 875"/>
                  <a:gd name="T74" fmla="*/ 620 w 2218"/>
                  <a:gd name="T75" fmla="*/ 1 h 875"/>
                  <a:gd name="T76" fmla="*/ 386 w 2218"/>
                  <a:gd name="T77" fmla="*/ 1 h 875"/>
                  <a:gd name="T78" fmla="*/ 1240 w 2218"/>
                  <a:gd name="T79" fmla="*/ 1 h 875"/>
                  <a:gd name="T80" fmla="*/ 1915 w 2218"/>
                  <a:gd name="T81" fmla="*/ 1 h 875"/>
                  <a:gd name="T82" fmla="*/ 2121 w 2218"/>
                  <a:gd name="T83" fmla="*/ 1 h 875"/>
                  <a:gd name="T84" fmla="*/ 1543 w 2218"/>
                  <a:gd name="T85" fmla="*/ 1 h 875"/>
                  <a:gd name="T86" fmla="*/ 565 w 2218"/>
                  <a:gd name="T87" fmla="*/ 1 h 875"/>
                  <a:gd name="T88" fmla="*/ 579 w 2218"/>
                  <a:gd name="T89" fmla="*/ 1 h 875"/>
                  <a:gd name="T90" fmla="*/ 1171 w 2218"/>
                  <a:gd name="T91" fmla="*/ 1 h 875"/>
                  <a:gd name="T92" fmla="*/ 1942 w 2218"/>
                  <a:gd name="T93" fmla="*/ 1 h 875"/>
                  <a:gd name="T94" fmla="*/ 1681 w 2218"/>
                  <a:gd name="T95" fmla="*/ 1 h 875"/>
                  <a:gd name="T96" fmla="*/ 1350 w 2218"/>
                  <a:gd name="T97" fmla="*/ 1 h 875"/>
                  <a:gd name="T98" fmla="*/ 964 w 2218"/>
                  <a:gd name="T99" fmla="*/ 1 h 875"/>
                  <a:gd name="T100" fmla="*/ 538 w 2218"/>
                  <a:gd name="T101" fmla="*/ 1 h 875"/>
                  <a:gd name="T102" fmla="*/ 1088 w 2218"/>
                  <a:gd name="T103" fmla="*/ 1 h 875"/>
                  <a:gd name="T104" fmla="*/ 1447 w 2218"/>
                  <a:gd name="T105" fmla="*/ 1 h 875"/>
                  <a:gd name="T106" fmla="*/ 1901 w 2218"/>
                  <a:gd name="T107" fmla="*/ 1 h 875"/>
                  <a:gd name="T108" fmla="*/ 1240 w 2218"/>
                  <a:gd name="T109" fmla="*/ 1 h 875"/>
                  <a:gd name="T110" fmla="*/ 799 w 2218"/>
                  <a:gd name="T111" fmla="*/ 1 h 87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8"/>
                  <a:gd name="T169" fmla="*/ 0 h 875"/>
                  <a:gd name="T170" fmla="*/ 2218 w 2218"/>
                  <a:gd name="T171" fmla="*/ 875 h 87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8" h="875">
                    <a:moveTo>
                      <a:pt x="593" y="10"/>
                    </a:moveTo>
                    <a:lnTo>
                      <a:pt x="482" y="9"/>
                    </a:lnTo>
                    <a:lnTo>
                      <a:pt x="372" y="5"/>
                    </a:lnTo>
                    <a:lnTo>
                      <a:pt x="290" y="2"/>
                    </a:lnTo>
                    <a:lnTo>
                      <a:pt x="248" y="0"/>
                    </a:lnTo>
                    <a:lnTo>
                      <a:pt x="290" y="7"/>
                    </a:lnTo>
                    <a:lnTo>
                      <a:pt x="372" y="17"/>
                    </a:lnTo>
                    <a:lnTo>
                      <a:pt x="455" y="31"/>
                    </a:lnTo>
                    <a:lnTo>
                      <a:pt x="496" y="40"/>
                    </a:lnTo>
                    <a:lnTo>
                      <a:pt x="469" y="52"/>
                    </a:lnTo>
                    <a:lnTo>
                      <a:pt x="386" y="70"/>
                    </a:lnTo>
                    <a:lnTo>
                      <a:pt x="317" y="84"/>
                    </a:lnTo>
                    <a:lnTo>
                      <a:pt x="276" y="91"/>
                    </a:lnTo>
                    <a:lnTo>
                      <a:pt x="303" y="89"/>
                    </a:lnTo>
                    <a:lnTo>
                      <a:pt x="400" y="84"/>
                    </a:lnTo>
                    <a:lnTo>
                      <a:pt x="524" y="77"/>
                    </a:lnTo>
                    <a:lnTo>
                      <a:pt x="675" y="70"/>
                    </a:lnTo>
                    <a:lnTo>
                      <a:pt x="827" y="63"/>
                    </a:lnTo>
                    <a:lnTo>
                      <a:pt x="978" y="56"/>
                    </a:lnTo>
                    <a:lnTo>
                      <a:pt x="1088" y="52"/>
                    </a:lnTo>
                    <a:lnTo>
                      <a:pt x="1171" y="52"/>
                    </a:lnTo>
                    <a:lnTo>
                      <a:pt x="1226" y="56"/>
                    </a:lnTo>
                    <a:lnTo>
                      <a:pt x="1295" y="59"/>
                    </a:lnTo>
                    <a:lnTo>
                      <a:pt x="1364" y="63"/>
                    </a:lnTo>
                    <a:lnTo>
                      <a:pt x="1433" y="68"/>
                    </a:lnTo>
                    <a:lnTo>
                      <a:pt x="1488" y="75"/>
                    </a:lnTo>
                    <a:lnTo>
                      <a:pt x="1515" y="80"/>
                    </a:lnTo>
                    <a:lnTo>
                      <a:pt x="1529" y="86"/>
                    </a:lnTo>
                    <a:lnTo>
                      <a:pt x="1502" y="91"/>
                    </a:lnTo>
                    <a:lnTo>
                      <a:pt x="1447" y="96"/>
                    </a:lnTo>
                    <a:lnTo>
                      <a:pt x="1378" y="101"/>
                    </a:lnTo>
                    <a:lnTo>
                      <a:pt x="1309" y="107"/>
                    </a:lnTo>
                    <a:lnTo>
                      <a:pt x="1240" y="112"/>
                    </a:lnTo>
                    <a:lnTo>
                      <a:pt x="1157" y="117"/>
                    </a:lnTo>
                    <a:lnTo>
                      <a:pt x="1075" y="122"/>
                    </a:lnTo>
                    <a:lnTo>
                      <a:pt x="992" y="126"/>
                    </a:lnTo>
                    <a:lnTo>
                      <a:pt x="923" y="128"/>
                    </a:lnTo>
                    <a:lnTo>
                      <a:pt x="854" y="129"/>
                    </a:lnTo>
                    <a:lnTo>
                      <a:pt x="772" y="131"/>
                    </a:lnTo>
                    <a:lnTo>
                      <a:pt x="689" y="134"/>
                    </a:lnTo>
                    <a:lnTo>
                      <a:pt x="620" y="136"/>
                    </a:lnTo>
                    <a:lnTo>
                      <a:pt x="551" y="141"/>
                    </a:lnTo>
                    <a:lnTo>
                      <a:pt x="496" y="145"/>
                    </a:lnTo>
                    <a:lnTo>
                      <a:pt x="441" y="150"/>
                    </a:lnTo>
                    <a:lnTo>
                      <a:pt x="400" y="155"/>
                    </a:lnTo>
                    <a:lnTo>
                      <a:pt x="317" y="166"/>
                    </a:lnTo>
                    <a:lnTo>
                      <a:pt x="234" y="178"/>
                    </a:lnTo>
                    <a:lnTo>
                      <a:pt x="193" y="192"/>
                    </a:lnTo>
                    <a:lnTo>
                      <a:pt x="262" y="211"/>
                    </a:lnTo>
                    <a:lnTo>
                      <a:pt x="345" y="222"/>
                    </a:lnTo>
                    <a:lnTo>
                      <a:pt x="441" y="229"/>
                    </a:lnTo>
                    <a:lnTo>
                      <a:pt x="538" y="232"/>
                    </a:lnTo>
                    <a:lnTo>
                      <a:pt x="634" y="234"/>
                    </a:lnTo>
                    <a:lnTo>
                      <a:pt x="730" y="232"/>
                    </a:lnTo>
                    <a:lnTo>
                      <a:pt x="827" y="231"/>
                    </a:lnTo>
                    <a:lnTo>
                      <a:pt x="909" y="227"/>
                    </a:lnTo>
                    <a:lnTo>
                      <a:pt x="1006" y="225"/>
                    </a:lnTo>
                    <a:lnTo>
                      <a:pt x="1088" y="224"/>
                    </a:lnTo>
                    <a:lnTo>
                      <a:pt x="1144" y="222"/>
                    </a:lnTo>
                    <a:lnTo>
                      <a:pt x="1212" y="222"/>
                    </a:lnTo>
                    <a:lnTo>
                      <a:pt x="1268" y="220"/>
                    </a:lnTo>
                    <a:lnTo>
                      <a:pt x="1323" y="220"/>
                    </a:lnTo>
                    <a:lnTo>
                      <a:pt x="1391" y="222"/>
                    </a:lnTo>
                    <a:lnTo>
                      <a:pt x="1474" y="225"/>
                    </a:lnTo>
                    <a:lnTo>
                      <a:pt x="1571" y="229"/>
                    </a:lnTo>
                    <a:lnTo>
                      <a:pt x="1653" y="234"/>
                    </a:lnTo>
                    <a:lnTo>
                      <a:pt x="1736" y="239"/>
                    </a:lnTo>
                    <a:lnTo>
                      <a:pt x="1805" y="243"/>
                    </a:lnTo>
                    <a:lnTo>
                      <a:pt x="1860" y="248"/>
                    </a:lnTo>
                    <a:lnTo>
                      <a:pt x="1887" y="253"/>
                    </a:lnTo>
                    <a:lnTo>
                      <a:pt x="1901" y="257"/>
                    </a:lnTo>
                    <a:lnTo>
                      <a:pt x="1887" y="262"/>
                    </a:lnTo>
                    <a:lnTo>
                      <a:pt x="1860" y="267"/>
                    </a:lnTo>
                    <a:lnTo>
                      <a:pt x="1805" y="272"/>
                    </a:lnTo>
                    <a:lnTo>
                      <a:pt x="1736" y="278"/>
                    </a:lnTo>
                    <a:lnTo>
                      <a:pt x="1653" y="283"/>
                    </a:lnTo>
                    <a:lnTo>
                      <a:pt x="1557" y="286"/>
                    </a:lnTo>
                    <a:lnTo>
                      <a:pt x="1474" y="290"/>
                    </a:lnTo>
                    <a:lnTo>
                      <a:pt x="1391" y="293"/>
                    </a:lnTo>
                    <a:lnTo>
                      <a:pt x="1323" y="295"/>
                    </a:lnTo>
                    <a:lnTo>
                      <a:pt x="1268" y="295"/>
                    </a:lnTo>
                    <a:lnTo>
                      <a:pt x="1226" y="295"/>
                    </a:lnTo>
                    <a:lnTo>
                      <a:pt x="1157" y="295"/>
                    </a:lnTo>
                    <a:lnTo>
                      <a:pt x="1088" y="295"/>
                    </a:lnTo>
                    <a:lnTo>
                      <a:pt x="1006" y="295"/>
                    </a:lnTo>
                    <a:lnTo>
                      <a:pt x="923" y="295"/>
                    </a:lnTo>
                    <a:lnTo>
                      <a:pt x="841" y="295"/>
                    </a:lnTo>
                    <a:lnTo>
                      <a:pt x="785" y="295"/>
                    </a:lnTo>
                    <a:lnTo>
                      <a:pt x="730" y="295"/>
                    </a:lnTo>
                    <a:lnTo>
                      <a:pt x="675" y="295"/>
                    </a:lnTo>
                    <a:lnTo>
                      <a:pt x="593" y="297"/>
                    </a:lnTo>
                    <a:lnTo>
                      <a:pt x="510" y="299"/>
                    </a:lnTo>
                    <a:lnTo>
                      <a:pt x="414" y="302"/>
                    </a:lnTo>
                    <a:lnTo>
                      <a:pt x="317" y="306"/>
                    </a:lnTo>
                    <a:lnTo>
                      <a:pt x="234" y="311"/>
                    </a:lnTo>
                    <a:lnTo>
                      <a:pt x="166" y="316"/>
                    </a:lnTo>
                    <a:lnTo>
                      <a:pt x="138" y="321"/>
                    </a:lnTo>
                    <a:lnTo>
                      <a:pt x="111" y="341"/>
                    </a:lnTo>
                    <a:lnTo>
                      <a:pt x="97" y="365"/>
                    </a:lnTo>
                    <a:lnTo>
                      <a:pt x="166" y="389"/>
                    </a:lnTo>
                    <a:lnTo>
                      <a:pt x="345" y="400"/>
                    </a:lnTo>
                    <a:lnTo>
                      <a:pt x="469" y="400"/>
                    </a:lnTo>
                    <a:lnTo>
                      <a:pt x="579" y="400"/>
                    </a:lnTo>
                    <a:lnTo>
                      <a:pt x="675" y="398"/>
                    </a:lnTo>
                    <a:lnTo>
                      <a:pt x="772" y="398"/>
                    </a:lnTo>
                    <a:lnTo>
                      <a:pt x="882" y="398"/>
                    </a:lnTo>
                    <a:lnTo>
                      <a:pt x="978" y="398"/>
                    </a:lnTo>
                    <a:lnTo>
                      <a:pt x="1088" y="400"/>
                    </a:lnTo>
                    <a:lnTo>
                      <a:pt x="1199" y="402"/>
                    </a:lnTo>
                    <a:lnTo>
                      <a:pt x="1323" y="405"/>
                    </a:lnTo>
                    <a:lnTo>
                      <a:pt x="1433" y="407"/>
                    </a:lnTo>
                    <a:lnTo>
                      <a:pt x="1529" y="409"/>
                    </a:lnTo>
                    <a:lnTo>
                      <a:pt x="1626" y="409"/>
                    </a:lnTo>
                    <a:lnTo>
                      <a:pt x="1695" y="410"/>
                    </a:lnTo>
                    <a:lnTo>
                      <a:pt x="1763" y="412"/>
                    </a:lnTo>
                    <a:lnTo>
                      <a:pt x="1805" y="414"/>
                    </a:lnTo>
                    <a:lnTo>
                      <a:pt x="1832" y="417"/>
                    </a:lnTo>
                    <a:lnTo>
                      <a:pt x="1901" y="428"/>
                    </a:lnTo>
                    <a:lnTo>
                      <a:pt x="1984" y="442"/>
                    </a:lnTo>
                    <a:lnTo>
                      <a:pt x="1998" y="454"/>
                    </a:lnTo>
                    <a:lnTo>
                      <a:pt x="1915" y="459"/>
                    </a:lnTo>
                    <a:lnTo>
                      <a:pt x="1846" y="459"/>
                    </a:lnTo>
                    <a:lnTo>
                      <a:pt x="1777" y="458"/>
                    </a:lnTo>
                    <a:lnTo>
                      <a:pt x="1722" y="458"/>
                    </a:lnTo>
                    <a:lnTo>
                      <a:pt x="1667" y="456"/>
                    </a:lnTo>
                    <a:lnTo>
                      <a:pt x="1598" y="456"/>
                    </a:lnTo>
                    <a:lnTo>
                      <a:pt x="1529" y="454"/>
                    </a:lnTo>
                    <a:lnTo>
                      <a:pt x="1433" y="456"/>
                    </a:lnTo>
                    <a:lnTo>
                      <a:pt x="1309" y="456"/>
                    </a:lnTo>
                    <a:lnTo>
                      <a:pt x="1171" y="456"/>
                    </a:lnTo>
                    <a:lnTo>
                      <a:pt x="1033" y="456"/>
                    </a:lnTo>
                    <a:lnTo>
                      <a:pt x="896" y="456"/>
                    </a:lnTo>
                    <a:lnTo>
                      <a:pt x="772" y="456"/>
                    </a:lnTo>
                    <a:lnTo>
                      <a:pt x="648" y="456"/>
                    </a:lnTo>
                    <a:lnTo>
                      <a:pt x="538" y="458"/>
                    </a:lnTo>
                    <a:lnTo>
                      <a:pt x="441" y="461"/>
                    </a:lnTo>
                    <a:lnTo>
                      <a:pt x="372" y="466"/>
                    </a:lnTo>
                    <a:lnTo>
                      <a:pt x="317" y="473"/>
                    </a:lnTo>
                    <a:lnTo>
                      <a:pt x="248" y="482"/>
                    </a:lnTo>
                    <a:lnTo>
                      <a:pt x="179" y="491"/>
                    </a:lnTo>
                    <a:lnTo>
                      <a:pt x="111" y="501"/>
                    </a:lnTo>
                    <a:lnTo>
                      <a:pt x="55" y="512"/>
                    </a:lnTo>
                    <a:lnTo>
                      <a:pt x="14" y="520"/>
                    </a:lnTo>
                    <a:lnTo>
                      <a:pt x="0" y="531"/>
                    </a:lnTo>
                    <a:lnTo>
                      <a:pt x="0" y="541"/>
                    </a:lnTo>
                    <a:lnTo>
                      <a:pt x="28" y="550"/>
                    </a:lnTo>
                    <a:lnTo>
                      <a:pt x="69" y="559"/>
                    </a:lnTo>
                    <a:lnTo>
                      <a:pt x="138" y="564"/>
                    </a:lnTo>
                    <a:lnTo>
                      <a:pt x="221" y="569"/>
                    </a:lnTo>
                    <a:lnTo>
                      <a:pt x="303" y="573"/>
                    </a:lnTo>
                    <a:lnTo>
                      <a:pt x="400" y="575"/>
                    </a:lnTo>
                    <a:lnTo>
                      <a:pt x="496" y="576"/>
                    </a:lnTo>
                    <a:lnTo>
                      <a:pt x="593" y="576"/>
                    </a:lnTo>
                    <a:lnTo>
                      <a:pt x="675" y="575"/>
                    </a:lnTo>
                    <a:lnTo>
                      <a:pt x="772" y="573"/>
                    </a:lnTo>
                    <a:lnTo>
                      <a:pt x="841" y="571"/>
                    </a:lnTo>
                    <a:lnTo>
                      <a:pt x="923" y="569"/>
                    </a:lnTo>
                    <a:lnTo>
                      <a:pt x="992" y="566"/>
                    </a:lnTo>
                    <a:lnTo>
                      <a:pt x="1061" y="564"/>
                    </a:lnTo>
                    <a:lnTo>
                      <a:pt x="1130" y="562"/>
                    </a:lnTo>
                    <a:lnTo>
                      <a:pt x="1212" y="562"/>
                    </a:lnTo>
                    <a:lnTo>
                      <a:pt x="1295" y="562"/>
                    </a:lnTo>
                    <a:lnTo>
                      <a:pt x="1378" y="562"/>
                    </a:lnTo>
                    <a:lnTo>
                      <a:pt x="1460" y="562"/>
                    </a:lnTo>
                    <a:lnTo>
                      <a:pt x="1543" y="562"/>
                    </a:lnTo>
                    <a:lnTo>
                      <a:pt x="1626" y="562"/>
                    </a:lnTo>
                    <a:lnTo>
                      <a:pt x="1695" y="564"/>
                    </a:lnTo>
                    <a:lnTo>
                      <a:pt x="1750" y="568"/>
                    </a:lnTo>
                    <a:lnTo>
                      <a:pt x="1791" y="571"/>
                    </a:lnTo>
                    <a:lnTo>
                      <a:pt x="1874" y="583"/>
                    </a:lnTo>
                    <a:lnTo>
                      <a:pt x="1915" y="596"/>
                    </a:lnTo>
                    <a:lnTo>
                      <a:pt x="1915" y="608"/>
                    </a:lnTo>
                    <a:lnTo>
                      <a:pt x="1846" y="615"/>
                    </a:lnTo>
                    <a:lnTo>
                      <a:pt x="1791" y="617"/>
                    </a:lnTo>
                    <a:lnTo>
                      <a:pt x="1736" y="618"/>
                    </a:lnTo>
                    <a:lnTo>
                      <a:pt x="1667" y="618"/>
                    </a:lnTo>
                    <a:lnTo>
                      <a:pt x="1598" y="620"/>
                    </a:lnTo>
                    <a:lnTo>
                      <a:pt x="1515" y="622"/>
                    </a:lnTo>
                    <a:lnTo>
                      <a:pt x="1433" y="622"/>
                    </a:lnTo>
                    <a:lnTo>
                      <a:pt x="1350" y="624"/>
                    </a:lnTo>
                    <a:lnTo>
                      <a:pt x="1254" y="625"/>
                    </a:lnTo>
                    <a:lnTo>
                      <a:pt x="1102" y="629"/>
                    </a:lnTo>
                    <a:lnTo>
                      <a:pt x="992" y="631"/>
                    </a:lnTo>
                    <a:lnTo>
                      <a:pt x="923" y="636"/>
                    </a:lnTo>
                    <a:lnTo>
                      <a:pt x="868" y="643"/>
                    </a:lnTo>
                    <a:lnTo>
                      <a:pt x="827" y="653"/>
                    </a:lnTo>
                    <a:lnTo>
                      <a:pt x="799" y="662"/>
                    </a:lnTo>
                    <a:lnTo>
                      <a:pt x="799" y="672"/>
                    </a:lnTo>
                    <a:lnTo>
                      <a:pt x="841" y="681"/>
                    </a:lnTo>
                    <a:lnTo>
                      <a:pt x="923" y="709"/>
                    </a:lnTo>
                    <a:lnTo>
                      <a:pt x="703" y="706"/>
                    </a:lnTo>
                    <a:lnTo>
                      <a:pt x="290" y="685"/>
                    </a:lnTo>
                    <a:lnTo>
                      <a:pt x="303" y="688"/>
                    </a:lnTo>
                    <a:lnTo>
                      <a:pt x="358" y="697"/>
                    </a:lnTo>
                    <a:lnTo>
                      <a:pt x="455" y="716"/>
                    </a:lnTo>
                    <a:lnTo>
                      <a:pt x="606" y="746"/>
                    </a:lnTo>
                    <a:lnTo>
                      <a:pt x="703" y="763"/>
                    </a:lnTo>
                    <a:lnTo>
                      <a:pt x="785" y="781"/>
                    </a:lnTo>
                    <a:lnTo>
                      <a:pt x="882" y="798"/>
                    </a:lnTo>
                    <a:lnTo>
                      <a:pt x="964" y="816"/>
                    </a:lnTo>
                    <a:lnTo>
                      <a:pt x="1047" y="831"/>
                    </a:lnTo>
                    <a:lnTo>
                      <a:pt x="1102" y="845"/>
                    </a:lnTo>
                    <a:lnTo>
                      <a:pt x="1144" y="859"/>
                    </a:lnTo>
                    <a:lnTo>
                      <a:pt x="1171" y="870"/>
                    </a:lnTo>
                    <a:lnTo>
                      <a:pt x="1212" y="875"/>
                    </a:lnTo>
                    <a:lnTo>
                      <a:pt x="1268" y="859"/>
                    </a:lnTo>
                    <a:lnTo>
                      <a:pt x="1309" y="838"/>
                    </a:lnTo>
                    <a:lnTo>
                      <a:pt x="1336" y="828"/>
                    </a:lnTo>
                    <a:lnTo>
                      <a:pt x="1336" y="821"/>
                    </a:lnTo>
                    <a:lnTo>
                      <a:pt x="1336" y="805"/>
                    </a:lnTo>
                    <a:lnTo>
                      <a:pt x="1364" y="788"/>
                    </a:lnTo>
                    <a:lnTo>
                      <a:pt x="1419" y="774"/>
                    </a:lnTo>
                    <a:lnTo>
                      <a:pt x="1502" y="762"/>
                    </a:lnTo>
                    <a:lnTo>
                      <a:pt x="1557" y="746"/>
                    </a:lnTo>
                    <a:lnTo>
                      <a:pt x="1626" y="730"/>
                    </a:lnTo>
                    <a:lnTo>
                      <a:pt x="1695" y="716"/>
                    </a:lnTo>
                    <a:lnTo>
                      <a:pt x="1750" y="706"/>
                    </a:lnTo>
                    <a:lnTo>
                      <a:pt x="1805" y="697"/>
                    </a:lnTo>
                    <a:lnTo>
                      <a:pt x="1846" y="690"/>
                    </a:lnTo>
                    <a:lnTo>
                      <a:pt x="1860" y="688"/>
                    </a:lnTo>
                    <a:lnTo>
                      <a:pt x="1598" y="695"/>
                    </a:lnTo>
                    <a:lnTo>
                      <a:pt x="1171" y="714"/>
                    </a:lnTo>
                    <a:lnTo>
                      <a:pt x="1144" y="707"/>
                    </a:lnTo>
                    <a:lnTo>
                      <a:pt x="1088" y="690"/>
                    </a:lnTo>
                    <a:lnTo>
                      <a:pt x="1047" y="672"/>
                    </a:lnTo>
                    <a:lnTo>
                      <a:pt x="1047" y="658"/>
                    </a:lnTo>
                    <a:lnTo>
                      <a:pt x="1047" y="662"/>
                    </a:lnTo>
                    <a:lnTo>
                      <a:pt x="1102" y="662"/>
                    </a:lnTo>
                    <a:lnTo>
                      <a:pt x="1171" y="660"/>
                    </a:lnTo>
                    <a:lnTo>
                      <a:pt x="1254" y="657"/>
                    </a:lnTo>
                    <a:lnTo>
                      <a:pt x="1336" y="651"/>
                    </a:lnTo>
                    <a:lnTo>
                      <a:pt x="1405" y="648"/>
                    </a:lnTo>
                    <a:lnTo>
                      <a:pt x="1433" y="646"/>
                    </a:lnTo>
                    <a:lnTo>
                      <a:pt x="1502" y="644"/>
                    </a:lnTo>
                    <a:lnTo>
                      <a:pt x="1571" y="646"/>
                    </a:lnTo>
                    <a:lnTo>
                      <a:pt x="1639" y="646"/>
                    </a:lnTo>
                    <a:lnTo>
                      <a:pt x="1708" y="648"/>
                    </a:lnTo>
                    <a:lnTo>
                      <a:pt x="1777" y="650"/>
                    </a:lnTo>
                    <a:lnTo>
                      <a:pt x="1846" y="650"/>
                    </a:lnTo>
                    <a:lnTo>
                      <a:pt x="1915" y="646"/>
                    </a:lnTo>
                    <a:lnTo>
                      <a:pt x="1984" y="639"/>
                    </a:lnTo>
                    <a:lnTo>
                      <a:pt x="2108" y="622"/>
                    </a:lnTo>
                    <a:lnTo>
                      <a:pt x="2190" y="608"/>
                    </a:lnTo>
                    <a:lnTo>
                      <a:pt x="2218" y="594"/>
                    </a:lnTo>
                    <a:lnTo>
                      <a:pt x="2177" y="582"/>
                    </a:lnTo>
                    <a:lnTo>
                      <a:pt x="2135" y="575"/>
                    </a:lnTo>
                    <a:lnTo>
                      <a:pt x="2094" y="568"/>
                    </a:lnTo>
                    <a:lnTo>
                      <a:pt x="2039" y="561"/>
                    </a:lnTo>
                    <a:lnTo>
                      <a:pt x="1984" y="554"/>
                    </a:lnTo>
                    <a:lnTo>
                      <a:pt x="1915" y="547"/>
                    </a:lnTo>
                    <a:lnTo>
                      <a:pt x="1846" y="541"/>
                    </a:lnTo>
                    <a:lnTo>
                      <a:pt x="1777" y="538"/>
                    </a:lnTo>
                    <a:lnTo>
                      <a:pt x="1708" y="536"/>
                    </a:lnTo>
                    <a:lnTo>
                      <a:pt x="1626" y="536"/>
                    </a:lnTo>
                    <a:lnTo>
                      <a:pt x="1529" y="534"/>
                    </a:lnTo>
                    <a:lnTo>
                      <a:pt x="1433" y="534"/>
                    </a:lnTo>
                    <a:lnTo>
                      <a:pt x="1336" y="533"/>
                    </a:lnTo>
                    <a:lnTo>
                      <a:pt x="1240" y="533"/>
                    </a:lnTo>
                    <a:lnTo>
                      <a:pt x="1144" y="533"/>
                    </a:lnTo>
                    <a:lnTo>
                      <a:pt x="1061" y="533"/>
                    </a:lnTo>
                    <a:lnTo>
                      <a:pt x="992" y="534"/>
                    </a:lnTo>
                    <a:lnTo>
                      <a:pt x="923" y="536"/>
                    </a:lnTo>
                    <a:lnTo>
                      <a:pt x="827" y="540"/>
                    </a:lnTo>
                    <a:lnTo>
                      <a:pt x="730" y="541"/>
                    </a:lnTo>
                    <a:lnTo>
                      <a:pt x="620" y="543"/>
                    </a:lnTo>
                    <a:lnTo>
                      <a:pt x="524" y="545"/>
                    </a:lnTo>
                    <a:lnTo>
                      <a:pt x="455" y="545"/>
                    </a:lnTo>
                    <a:lnTo>
                      <a:pt x="400" y="541"/>
                    </a:lnTo>
                    <a:lnTo>
                      <a:pt x="386" y="536"/>
                    </a:lnTo>
                    <a:lnTo>
                      <a:pt x="372" y="522"/>
                    </a:lnTo>
                    <a:lnTo>
                      <a:pt x="358" y="512"/>
                    </a:lnTo>
                    <a:lnTo>
                      <a:pt x="386" y="505"/>
                    </a:lnTo>
                    <a:lnTo>
                      <a:pt x="524" y="498"/>
                    </a:lnTo>
                    <a:lnTo>
                      <a:pt x="634" y="496"/>
                    </a:lnTo>
                    <a:lnTo>
                      <a:pt x="758" y="494"/>
                    </a:lnTo>
                    <a:lnTo>
                      <a:pt x="882" y="493"/>
                    </a:lnTo>
                    <a:lnTo>
                      <a:pt x="1006" y="491"/>
                    </a:lnTo>
                    <a:lnTo>
                      <a:pt x="1130" y="491"/>
                    </a:lnTo>
                    <a:lnTo>
                      <a:pt x="1240" y="489"/>
                    </a:lnTo>
                    <a:lnTo>
                      <a:pt x="1350" y="489"/>
                    </a:lnTo>
                    <a:lnTo>
                      <a:pt x="1447" y="487"/>
                    </a:lnTo>
                    <a:lnTo>
                      <a:pt x="1543" y="487"/>
                    </a:lnTo>
                    <a:lnTo>
                      <a:pt x="1639" y="487"/>
                    </a:lnTo>
                    <a:lnTo>
                      <a:pt x="1736" y="489"/>
                    </a:lnTo>
                    <a:lnTo>
                      <a:pt x="1832" y="489"/>
                    </a:lnTo>
                    <a:lnTo>
                      <a:pt x="1915" y="489"/>
                    </a:lnTo>
                    <a:lnTo>
                      <a:pt x="1984" y="489"/>
                    </a:lnTo>
                    <a:lnTo>
                      <a:pt x="2039" y="487"/>
                    </a:lnTo>
                    <a:lnTo>
                      <a:pt x="2066" y="482"/>
                    </a:lnTo>
                    <a:lnTo>
                      <a:pt x="2108" y="468"/>
                    </a:lnTo>
                    <a:lnTo>
                      <a:pt x="2149" y="452"/>
                    </a:lnTo>
                    <a:lnTo>
                      <a:pt x="2163" y="435"/>
                    </a:lnTo>
                    <a:lnTo>
                      <a:pt x="2121" y="419"/>
                    </a:lnTo>
                    <a:lnTo>
                      <a:pt x="2080" y="410"/>
                    </a:lnTo>
                    <a:lnTo>
                      <a:pt x="2039" y="402"/>
                    </a:lnTo>
                    <a:lnTo>
                      <a:pt x="1998" y="393"/>
                    </a:lnTo>
                    <a:lnTo>
                      <a:pt x="1929" y="384"/>
                    </a:lnTo>
                    <a:lnTo>
                      <a:pt x="1832" y="377"/>
                    </a:lnTo>
                    <a:lnTo>
                      <a:pt x="1708" y="372"/>
                    </a:lnTo>
                    <a:lnTo>
                      <a:pt x="1543" y="369"/>
                    </a:lnTo>
                    <a:lnTo>
                      <a:pt x="1336" y="367"/>
                    </a:lnTo>
                    <a:lnTo>
                      <a:pt x="1254" y="367"/>
                    </a:lnTo>
                    <a:lnTo>
                      <a:pt x="1130" y="370"/>
                    </a:lnTo>
                    <a:lnTo>
                      <a:pt x="992" y="372"/>
                    </a:lnTo>
                    <a:lnTo>
                      <a:pt x="841" y="374"/>
                    </a:lnTo>
                    <a:lnTo>
                      <a:pt x="689" y="376"/>
                    </a:lnTo>
                    <a:lnTo>
                      <a:pt x="565" y="376"/>
                    </a:lnTo>
                    <a:lnTo>
                      <a:pt x="469" y="374"/>
                    </a:lnTo>
                    <a:lnTo>
                      <a:pt x="427" y="369"/>
                    </a:lnTo>
                    <a:lnTo>
                      <a:pt x="414" y="356"/>
                    </a:lnTo>
                    <a:lnTo>
                      <a:pt x="414" y="344"/>
                    </a:lnTo>
                    <a:lnTo>
                      <a:pt x="455" y="334"/>
                    </a:lnTo>
                    <a:lnTo>
                      <a:pt x="524" y="325"/>
                    </a:lnTo>
                    <a:lnTo>
                      <a:pt x="579" y="321"/>
                    </a:lnTo>
                    <a:lnTo>
                      <a:pt x="634" y="320"/>
                    </a:lnTo>
                    <a:lnTo>
                      <a:pt x="689" y="318"/>
                    </a:lnTo>
                    <a:lnTo>
                      <a:pt x="772" y="318"/>
                    </a:lnTo>
                    <a:lnTo>
                      <a:pt x="854" y="318"/>
                    </a:lnTo>
                    <a:lnTo>
                      <a:pt x="951" y="318"/>
                    </a:lnTo>
                    <a:lnTo>
                      <a:pt x="1047" y="318"/>
                    </a:lnTo>
                    <a:lnTo>
                      <a:pt x="1171" y="318"/>
                    </a:lnTo>
                    <a:lnTo>
                      <a:pt x="1295" y="318"/>
                    </a:lnTo>
                    <a:lnTo>
                      <a:pt x="1419" y="318"/>
                    </a:lnTo>
                    <a:lnTo>
                      <a:pt x="1543" y="316"/>
                    </a:lnTo>
                    <a:lnTo>
                      <a:pt x="1653" y="316"/>
                    </a:lnTo>
                    <a:lnTo>
                      <a:pt x="1763" y="314"/>
                    </a:lnTo>
                    <a:lnTo>
                      <a:pt x="1860" y="311"/>
                    </a:lnTo>
                    <a:lnTo>
                      <a:pt x="1942" y="307"/>
                    </a:lnTo>
                    <a:lnTo>
                      <a:pt x="2011" y="302"/>
                    </a:lnTo>
                    <a:lnTo>
                      <a:pt x="2108" y="285"/>
                    </a:lnTo>
                    <a:lnTo>
                      <a:pt x="2108" y="260"/>
                    </a:lnTo>
                    <a:lnTo>
                      <a:pt x="2025" y="234"/>
                    </a:lnTo>
                    <a:lnTo>
                      <a:pt x="1860" y="215"/>
                    </a:lnTo>
                    <a:lnTo>
                      <a:pt x="1763" y="208"/>
                    </a:lnTo>
                    <a:lnTo>
                      <a:pt x="1681" y="203"/>
                    </a:lnTo>
                    <a:lnTo>
                      <a:pt x="1598" y="199"/>
                    </a:lnTo>
                    <a:lnTo>
                      <a:pt x="1543" y="197"/>
                    </a:lnTo>
                    <a:lnTo>
                      <a:pt x="1488" y="196"/>
                    </a:lnTo>
                    <a:lnTo>
                      <a:pt x="1433" y="194"/>
                    </a:lnTo>
                    <a:lnTo>
                      <a:pt x="1405" y="192"/>
                    </a:lnTo>
                    <a:lnTo>
                      <a:pt x="1378" y="190"/>
                    </a:lnTo>
                    <a:lnTo>
                      <a:pt x="1350" y="189"/>
                    </a:lnTo>
                    <a:lnTo>
                      <a:pt x="1309" y="187"/>
                    </a:lnTo>
                    <a:lnTo>
                      <a:pt x="1268" y="187"/>
                    </a:lnTo>
                    <a:lnTo>
                      <a:pt x="1212" y="187"/>
                    </a:lnTo>
                    <a:lnTo>
                      <a:pt x="1144" y="187"/>
                    </a:lnTo>
                    <a:lnTo>
                      <a:pt x="1088" y="187"/>
                    </a:lnTo>
                    <a:lnTo>
                      <a:pt x="1020" y="189"/>
                    </a:lnTo>
                    <a:lnTo>
                      <a:pt x="964" y="189"/>
                    </a:lnTo>
                    <a:lnTo>
                      <a:pt x="896" y="189"/>
                    </a:lnTo>
                    <a:lnTo>
                      <a:pt x="827" y="190"/>
                    </a:lnTo>
                    <a:lnTo>
                      <a:pt x="744" y="192"/>
                    </a:lnTo>
                    <a:lnTo>
                      <a:pt x="661" y="192"/>
                    </a:lnTo>
                    <a:lnTo>
                      <a:pt x="606" y="190"/>
                    </a:lnTo>
                    <a:lnTo>
                      <a:pt x="551" y="190"/>
                    </a:lnTo>
                    <a:lnTo>
                      <a:pt x="538" y="187"/>
                    </a:lnTo>
                    <a:lnTo>
                      <a:pt x="551" y="182"/>
                    </a:lnTo>
                    <a:lnTo>
                      <a:pt x="620" y="171"/>
                    </a:lnTo>
                    <a:lnTo>
                      <a:pt x="689" y="162"/>
                    </a:lnTo>
                    <a:lnTo>
                      <a:pt x="785" y="155"/>
                    </a:lnTo>
                    <a:lnTo>
                      <a:pt x="937" y="154"/>
                    </a:lnTo>
                    <a:lnTo>
                      <a:pt x="1020" y="154"/>
                    </a:lnTo>
                    <a:lnTo>
                      <a:pt x="1088" y="154"/>
                    </a:lnTo>
                    <a:lnTo>
                      <a:pt x="1157" y="155"/>
                    </a:lnTo>
                    <a:lnTo>
                      <a:pt x="1212" y="155"/>
                    </a:lnTo>
                    <a:lnTo>
                      <a:pt x="1268" y="155"/>
                    </a:lnTo>
                    <a:lnTo>
                      <a:pt x="1309" y="154"/>
                    </a:lnTo>
                    <a:lnTo>
                      <a:pt x="1350" y="150"/>
                    </a:lnTo>
                    <a:lnTo>
                      <a:pt x="1391" y="145"/>
                    </a:lnTo>
                    <a:lnTo>
                      <a:pt x="1447" y="140"/>
                    </a:lnTo>
                    <a:lnTo>
                      <a:pt x="1529" y="133"/>
                    </a:lnTo>
                    <a:lnTo>
                      <a:pt x="1612" y="128"/>
                    </a:lnTo>
                    <a:lnTo>
                      <a:pt x="1695" y="122"/>
                    </a:lnTo>
                    <a:lnTo>
                      <a:pt x="1777" y="115"/>
                    </a:lnTo>
                    <a:lnTo>
                      <a:pt x="1846" y="108"/>
                    </a:lnTo>
                    <a:lnTo>
                      <a:pt x="1887" y="100"/>
                    </a:lnTo>
                    <a:lnTo>
                      <a:pt x="1901" y="91"/>
                    </a:lnTo>
                    <a:lnTo>
                      <a:pt x="1887" y="73"/>
                    </a:lnTo>
                    <a:lnTo>
                      <a:pt x="1846" y="63"/>
                    </a:lnTo>
                    <a:lnTo>
                      <a:pt x="1736" y="54"/>
                    </a:lnTo>
                    <a:lnTo>
                      <a:pt x="1543" y="44"/>
                    </a:lnTo>
                    <a:lnTo>
                      <a:pt x="1419" y="38"/>
                    </a:lnTo>
                    <a:lnTo>
                      <a:pt x="1323" y="33"/>
                    </a:lnTo>
                    <a:lnTo>
                      <a:pt x="1240" y="28"/>
                    </a:lnTo>
                    <a:lnTo>
                      <a:pt x="1185" y="24"/>
                    </a:lnTo>
                    <a:lnTo>
                      <a:pt x="1130" y="23"/>
                    </a:lnTo>
                    <a:lnTo>
                      <a:pt x="1061" y="21"/>
                    </a:lnTo>
                    <a:lnTo>
                      <a:pt x="1006" y="21"/>
                    </a:lnTo>
                    <a:lnTo>
                      <a:pt x="923" y="21"/>
                    </a:lnTo>
                    <a:lnTo>
                      <a:pt x="854" y="19"/>
                    </a:lnTo>
                    <a:lnTo>
                      <a:pt x="799" y="16"/>
                    </a:lnTo>
                    <a:lnTo>
                      <a:pt x="717" y="12"/>
                    </a:lnTo>
                    <a:lnTo>
                      <a:pt x="593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30" name="Group 66"/>
            <p:cNvGrpSpPr>
              <a:grpSpLocks noChangeAspect="1"/>
            </p:cNvGrpSpPr>
            <p:nvPr/>
          </p:nvGrpSpPr>
          <p:grpSpPr bwMode="auto">
            <a:xfrm rot="3935856">
              <a:off x="4327" y="1484"/>
              <a:ext cx="53" cy="408"/>
              <a:chOff x="479" y="2077"/>
              <a:chExt cx="2314" cy="448"/>
            </a:xfrm>
          </p:grpSpPr>
          <p:sp>
            <p:nvSpPr>
              <p:cNvPr id="56340" name="AutoShape 67"/>
              <p:cNvSpPr>
                <a:spLocks noChangeAspect="1" noChangeArrowheads="1" noTextEdit="1"/>
              </p:cNvSpPr>
              <p:nvPr/>
            </p:nvSpPr>
            <p:spPr bwMode="auto">
              <a:xfrm>
                <a:off x="479" y="2077"/>
                <a:ext cx="2314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1" name="Freeform 68"/>
              <p:cNvSpPr>
                <a:spLocks/>
              </p:cNvSpPr>
              <p:nvPr/>
            </p:nvSpPr>
            <p:spPr bwMode="auto">
              <a:xfrm>
                <a:off x="520" y="2077"/>
                <a:ext cx="2218" cy="438"/>
              </a:xfrm>
              <a:custGeom>
                <a:avLst/>
                <a:gdLst>
                  <a:gd name="T0" fmla="*/ 372 w 2218"/>
                  <a:gd name="T1" fmla="*/ 1 h 875"/>
                  <a:gd name="T2" fmla="*/ 303 w 2218"/>
                  <a:gd name="T3" fmla="*/ 1 h 875"/>
                  <a:gd name="T4" fmla="*/ 1171 w 2218"/>
                  <a:gd name="T5" fmla="*/ 1 h 875"/>
                  <a:gd name="T6" fmla="*/ 1529 w 2218"/>
                  <a:gd name="T7" fmla="*/ 1 h 875"/>
                  <a:gd name="T8" fmla="*/ 1075 w 2218"/>
                  <a:gd name="T9" fmla="*/ 1 h 875"/>
                  <a:gd name="T10" fmla="*/ 551 w 2218"/>
                  <a:gd name="T11" fmla="*/ 1 h 875"/>
                  <a:gd name="T12" fmla="*/ 262 w 2218"/>
                  <a:gd name="T13" fmla="*/ 1 h 875"/>
                  <a:gd name="T14" fmla="*/ 909 w 2218"/>
                  <a:gd name="T15" fmla="*/ 1 h 875"/>
                  <a:gd name="T16" fmla="*/ 1391 w 2218"/>
                  <a:gd name="T17" fmla="*/ 1 h 875"/>
                  <a:gd name="T18" fmla="*/ 1887 w 2218"/>
                  <a:gd name="T19" fmla="*/ 1 h 875"/>
                  <a:gd name="T20" fmla="*/ 1557 w 2218"/>
                  <a:gd name="T21" fmla="*/ 1 h 875"/>
                  <a:gd name="T22" fmla="*/ 1088 w 2218"/>
                  <a:gd name="T23" fmla="*/ 1 h 875"/>
                  <a:gd name="T24" fmla="*/ 593 w 2218"/>
                  <a:gd name="T25" fmla="*/ 1 h 875"/>
                  <a:gd name="T26" fmla="*/ 111 w 2218"/>
                  <a:gd name="T27" fmla="*/ 1 h 875"/>
                  <a:gd name="T28" fmla="*/ 772 w 2218"/>
                  <a:gd name="T29" fmla="*/ 1 h 875"/>
                  <a:gd name="T30" fmla="*/ 1529 w 2218"/>
                  <a:gd name="T31" fmla="*/ 1 h 875"/>
                  <a:gd name="T32" fmla="*/ 1984 w 2218"/>
                  <a:gd name="T33" fmla="*/ 1 h 875"/>
                  <a:gd name="T34" fmla="*/ 1598 w 2218"/>
                  <a:gd name="T35" fmla="*/ 1 h 875"/>
                  <a:gd name="T36" fmla="*/ 772 w 2218"/>
                  <a:gd name="T37" fmla="*/ 1 h 875"/>
                  <a:gd name="T38" fmla="*/ 179 w 2218"/>
                  <a:gd name="T39" fmla="*/ 1 h 875"/>
                  <a:gd name="T40" fmla="*/ 69 w 2218"/>
                  <a:gd name="T41" fmla="*/ 1 h 875"/>
                  <a:gd name="T42" fmla="*/ 675 w 2218"/>
                  <a:gd name="T43" fmla="*/ 1 h 875"/>
                  <a:gd name="T44" fmla="*/ 1212 w 2218"/>
                  <a:gd name="T45" fmla="*/ 1 h 875"/>
                  <a:gd name="T46" fmla="*/ 1750 w 2218"/>
                  <a:gd name="T47" fmla="*/ 1 h 875"/>
                  <a:gd name="T48" fmla="*/ 1736 w 2218"/>
                  <a:gd name="T49" fmla="*/ 1 h 875"/>
                  <a:gd name="T50" fmla="*/ 1102 w 2218"/>
                  <a:gd name="T51" fmla="*/ 1 h 875"/>
                  <a:gd name="T52" fmla="*/ 841 w 2218"/>
                  <a:gd name="T53" fmla="*/ 1 h 875"/>
                  <a:gd name="T54" fmla="*/ 606 w 2218"/>
                  <a:gd name="T55" fmla="*/ 1 h 875"/>
                  <a:gd name="T56" fmla="*/ 1144 w 2218"/>
                  <a:gd name="T57" fmla="*/ 1 h 875"/>
                  <a:gd name="T58" fmla="*/ 1336 w 2218"/>
                  <a:gd name="T59" fmla="*/ 1 h 875"/>
                  <a:gd name="T60" fmla="*/ 1750 w 2218"/>
                  <a:gd name="T61" fmla="*/ 1 h 875"/>
                  <a:gd name="T62" fmla="*/ 1088 w 2218"/>
                  <a:gd name="T63" fmla="*/ 1 h 875"/>
                  <a:gd name="T64" fmla="*/ 1336 w 2218"/>
                  <a:gd name="T65" fmla="*/ 1 h 875"/>
                  <a:gd name="T66" fmla="*/ 1708 w 2218"/>
                  <a:gd name="T67" fmla="*/ 1 h 875"/>
                  <a:gd name="T68" fmla="*/ 2218 w 2218"/>
                  <a:gd name="T69" fmla="*/ 1 h 875"/>
                  <a:gd name="T70" fmla="*/ 1846 w 2218"/>
                  <a:gd name="T71" fmla="*/ 1 h 875"/>
                  <a:gd name="T72" fmla="*/ 1240 w 2218"/>
                  <a:gd name="T73" fmla="*/ 1 h 875"/>
                  <a:gd name="T74" fmla="*/ 620 w 2218"/>
                  <a:gd name="T75" fmla="*/ 1 h 875"/>
                  <a:gd name="T76" fmla="*/ 386 w 2218"/>
                  <a:gd name="T77" fmla="*/ 1 h 875"/>
                  <a:gd name="T78" fmla="*/ 1240 w 2218"/>
                  <a:gd name="T79" fmla="*/ 1 h 875"/>
                  <a:gd name="T80" fmla="*/ 1915 w 2218"/>
                  <a:gd name="T81" fmla="*/ 1 h 875"/>
                  <a:gd name="T82" fmla="*/ 2121 w 2218"/>
                  <a:gd name="T83" fmla="*/ 1 h 875"/>
                  <a:gd name="T84" fmla="*/ 1543 w 2218"/>
                  <a:gd name="T85" fmla="*/ 1 h 875"/>
                  <a:gd name="T86" fmla="*/ 565 w 2218"/>
                  <a:gd name="T87" fmla="*/ 1 h 875"/>
                  <a:gd name="T88" fmla="*/ 579 w 2218"/>
                  <a:gd name="T89" fmla="*/ 1 h 875"/>
                  <a:gd name="T90" fmla="*/ 1171 w 2218"/>
                  <a:gd name="T91" fmla="*/ 1 h 875"/>
                  <a:gd name="T92" fmla="*/ 1942 w 2218"/>
                  <a:gd name="T93" fmla="*/ 1 h 875"/>
                  <a:gd name="T94" fmla="*/ 1681 w 2218"/>
                  <a:gd name="T95" fmla="*/ 1 h 875"/>
                  <a:gd name="T96" fmla="*/ 1350 w 2218"/>
                  <a:gd name="T97" fmla="*/ 1 h 875"/>
                  <a:gd name="T98" fmla="*/ 964 w 2218"/>
                  <a:gd name="T99" fmla="*/ 1 h 875"/>
                  <a:gd name="T100" fmla="*/ 538 w 2218"/>
                  <a:gd name="T101" fmla="*/ 1 h 875"/>
                  <a:gd name="T102" fmla="*/ 1088 w 2218"/>
                  <a:gd name="T103" fmla="*/ 1 h 875"/>
                  <a:gd name="T104" fmla="*/ 1447 w 2218"/>
                  <a:gd name="T105" fmla="*/ 1 h 875"/>
                  <a:gd name="T106" fmla="*/ 1901 w 2218"/>
                  <a:gd name="T107" fmla="*/ 1 h 875"/>
                  <a:gd name="T108" fmla="*/ 1240 w 2218"/>
                  <a:gd name="T109" fmla="*/ 1 h 875"/>
                  <a:gd name="T110" fmla="*/ 799 w 2218"/>
                  <a:gd name="T111" fmla="*/ 1 h 87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8"/>
                  <a:gd name="T169" fmla="*/ 0 h 875"/>
                  <a:gd name="T170" fmla="*/ 2218 w 2218"/>
                  <a:gd name="T171" fmla="*/ 875 h 87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8" h="875">
                    <a:moveTo>
                      <a:pt x="593" y="10"/>
                    </a:moveTo>
                    <a:lnTo>
                      <a:pt x="482" y="9"/>
                    </a:lnTo>
                    <a:lnTo>
                      <a:pt x="372" y="5"/>
                    </a:lnTo>
                    <a:lnTo>
                      <a:pt x="290" y="2"/>
                    </a:lnTo>
                    <a:lnTo>
                      <a:pt x="248" y="0"/>
                    </a:lnTo>
                    <a:lnTo>
                      <a:pt x="290" y="7"/>
                    </a:lnTo>
                    <a:lnTo>
                      <a:pt x="372" y="17"/>
                    </a:lnTo>
                    <a:lnTo>
                      <a:pt x="455" y="31"/>
                    </a:lnTo>
                    <a:lnTo>
                      <a:pt x="496" y="40"/>
                    </a:lnTo>
                    <a:lnTo>
                      <a:pt x="469" y="52"/>
                    </a:lnTo>
                    <a:lnTo>
                      <a:pt x="386" y="70"/>
                    </a:lnTo>
                    <a:lnTo>
                      <a:pt x="317" y="84"/>
                    </a:lnTo>
                    <a:lnTo>
                      <a:pt x="276" y="91"/>
                    </a:lnTo>
                    <a:lnTo>
                      <a:pt x="303" y="89"/>
                    </a:lnTo>
                    <a:lnTo>
                      <a:pt x="400" y="84"/>
                    </a:lnTo>
                    <a:lnTo>
                      <a:pt x="524" y="77"/>
                    </a:lnTo>
                    <a:lnTo>
                      <a:pt x="675" y="70"/>
                    </a:lnTo>
                    <a:lnTo>
                      <a:pt x="827" y="63"/>
                    </a:lnTo>
                    <a:lnTo>
                      <a:pt x="978" y="56"/>
                    </a:lnTo>
                    <a:lnTo>
                      <a:pt x="1088" y="52"/>
                    </a:lnTo>
                    <a:lnTo>
                      <a:pt x="1171" y="52"/>
                    </a:lnTo>
                    <a:lnTo>
                      <a:pt x="1226" y="56"/>
                    </a:lnTo>
                    <a:lnTo>
                      <a:pt x="1295" y="59"/>
                    </a:lnTo>
                    <a:lnTo>
                      <a:pt x="1364" y="63"/>
                    </a:lnTo>
                    <a:lnTo>
                      <a:pt x="1433" y="68"/>
                    </a:lnTo>
                    <a:lnTo>
                      <a:pt x="1488" y="75"/>
                    </a:lnTo>
                    <a:lnTo>
                      <a:pt x="1515" y="80"/>
                    </a:lnTo>
                    <a:lnTo>
                      <a:pt x="1529" y="86"/>
                    </a:lnTo>
                    <a:lnTo>
                      <a:pt x="1502" y="91"/>
                    </a:lnTo>
                    <a:lnTo>
                      <a:pt x="1447" y="96"/>
                    </a:lnTo>
                    <a:lnTo>
                      <a:pt x="1378" y="101"/>
                    </a:lnTo>
                    <a:lnTo>
                      <a:pt x="1309" y="107"/>
                    </a:lnTo>
                    <a:lnTo>
                      <a:pt x="1240" y="112"/>
                    </a:lnTo>
                    <a:lnTo>
                      <a:pt x="1157" y="117"/>
                    </a:lnTo>
                    <a:lnTo>
                      <a:pt x="1075" y="122"/>
                    </a:lnTo>
                    <a:lnTo>
                      <a:pt x="992" y="126"/>
                    </a:lnTo>
                    <a:lnTo>
                      <a:pt x="923" y="128"/>
                    </a:lnTo>
                    <a:lnTo>
                      <a:pt x="854" y="129"/>
                    </a:lnTo>
                    <a:lnTo>
                      <a:pt x="772" y="131"/>
                    </a:lnTo>
                    <a:lnTo>
                      <a:pt x="689" y="134"/>
                    </a:lnTo>
                    <a:lnTo>
                      <a:pt x="620" y="136"/>
                    </a:lnTo>
                    <a:lnTo>
                      <a:pt x="551" y="141"/>
                    </a:lnTo>
                    <a:lnTo>
                      <a:pt x="496" y="145"/>
                    </a:lnTo>
                    <a:lnTo>
                      <a:pt x="441" y="150"/>
                    </a:lnTo>
                    <a:lnTo>
                      <a:pt x="400" y="155"/>
                    </a:lnTo>
                    <a:lnTo>
                      <a:pt x="317" y="166"/>
                    </a:lnTo>
                    <a:lnTo>
                      <a:pt x="234" y="178"/>
                    </a:lnTo>
                    <a:lnTo>
                      <a:pt x="193" y="192"/>
                    </a:lnTo>
                    <a:lnTo>
                      <a:pt x="262" y="211"/>
                    </a:lnTo>
                    <a:lnTo>
                      <a:pt x="345" y="222"/>
                    </a:lnTo>
                    <a:lnTo>
                      <a:pt x="441" y="229"/>
                    </a:lnTo>
                    <a:lnTo>
                      <a:pt x="538" y="232"/>
                    </a:lnTo>
                    <a:lnTo>
                      <a:pt x="634" y="234"/>
                    </a:lnTo>
                    <a:lnTo>
                      <a:pt x="730" y="232"/>
                    </a:lnTo>
                    <a:lnTo>
                      <a:pt x="827" y="231"/>
                    </a:lnTo>
                    <a:lnTo>
                      <a:pt x="909" y="227"/>
                    </a:lnTo>
                    <a:lnTo>
                      <a:pt x="1006" y="225"/>
                    </a:lnTo>
                    <a:lnTo>
                      <a:pt x="1088" y="224"/>
                    </a:lnTo>
                    <a:lnTo>
                      <a:pt x="1144" y="222"/>
                    </a:lnTo>
                    <a:lnTo>
                      <a:pt x="1212" y="222"/>
                    </a:lnTo>
                    <a:lnTo>
                      <a:pt x="1268" y="220"/>
                    </a:lnTo>
                    <a:lnTo>
                      <a:pt x="1323" y="220"/>
                    </a:lnTo>
                    <a:lnTo>
                      <a:pt x="1391" y="222"/>
                    </a:lnTo>
                    <a:lnTo>
                      <a:pt x="1474" y="225"/>
                    </a:lnTo>
                    <a:lnTo>
                      <a:pt x="1571" y="229"/>
                    </a:lnTo>
                    <a:lnTo>
                      <a:pt x="1653" y="234"/>
                    </a:lnTo>
                    <a:lnTo>
                      <a:pt x="1736" y="239"/>
                    </a:lnTo>
                    <a:lnTo>
                      <a:pt x="1805" y="243"/>
                    </a:lnTo>
                    <a:lnTo>
                      <a:pt x="1860" y="248"/>
                    </a:lnTo>
                    <a:lnTo>
                      <a:pt x="1887" y="253"/>
                    </a:lnTo>
                    <a:lnTo>
                      <a:pt x="1901" y="257"/>
                    </a:lnTo>
                    <a:lnTo>
                      <a:pt x="1887" y="262"/>
                    </a:lnTo>
                    <a:lnTo>
                      <a:pt x="1860" y="267"/>
                    </a:lnTo>
                    <a:lnTo>
                      <a:pt x="1805" y="272"/>
                    </a:lnTo>
                    <a:lnTo>
                      <a:pt x="1736" y="278"/>
                    </a:lnTo>
                    <a:lnTo>
                      <a:pt x="1653" y="283"/>
                    </a:lnTo>
                    <a:lnTo>
                      <a:pt x="1557" y="286"/>
                    </a:lnTo>
                    <a:lnTo>
                      <a:pt x="1474" y="290"/>
                    </a:lnTo>
                    <a:lnTo>
                      <a:pt x="1391" y="293"/>
                    </a:lnTo>
                    <a:lnTo>
                      <a:pt x="1323" y="295"/>
                    </a:lnTo>
                    <a:lnTo>
                      <a:pt x="1268" y="295"/>
                    </a:lnTo>
                    <a:lnTo>
                      <a:pt x="1226" y="295"/>
                    </a:lnTo>
                    <a:lnTo>
                      <a:pt x="1157" y="295"/>
                    </a:lnTo>
                    <a:lnTo>
                      <a:pt x="1088" y="295"/>
                    </a:lnTo>
                    <a:lnTo>
                      <a:pt x="1006" y="295"/>
                    </a:lnTo>
                    <a:lnTo>
                      <a:pt x="923" y="295"/>
                    </a:lnTo>
                    <a:lnTo>
                      <a:pt x="841" y="295"/>
                    </a:lnTo>
                    <a:lnTo>
                      <a:pt x="785" y="295"/>
                    </a:lnTo>
                    <a:lnTo>
                      <a:pt x="730" y="295"/>
                    </a:lnTo>
                    <a:lnTo>
                      <a:pt x="675" y="295"/>
                    </a:lnTo>
                    <a:lnTo>
                      <a:pt x="593" y="297"/>
                    </a:lnTo>
                    <a:lnTo>
                      <a:pt x="510" y="299"/>
                    </a:lnTo>
                    <a:lnTo>
                      <a:pt x="414" y="302"/>
                    </a:lnTo>
                    <a:lnTo>
                      <a:pt x="317" y="306"/>
                    </a:lnTo>
                    <a:lnTo>
                      <a:pt x="234" y="311"/>
                    </a:lnTo>
                    <a:lnTo>
                      <a:pt x="166" y="316"/>
                    </a:lnTo>
                    <a:lnTo>
                      <a:pt x="138" y="321"/>
                    </a:lnTo>
                    <a:lnTo>
                      <a:pt x="111" y="341"/>
                    </a:lnTo>
                    <a:lnTo>
                      <a:pt x="97" y="365"/>
                    </a:lnTo>
                    <a:lnTo>
                      <a:pt x="166" y="389"/>
                    </a:lnTo>
                    <a:lnTo>
                      <a:pt x="345" y="400"/>
                    </a:lnTo>
                    <a:lnTo>
                      <a:pt x="469" y="400"/>
                    </a:lnTo>
                    <a:lnTo>
                      <a:pt x="579" y="400"/>
                    </a:lnTo>
                    <a:lnTo>
                      <a:pt x="675" y="398"/>
                    </a:lnTo>
                    <a:lnTo>
                      <a:pt x="772" y="398"/>
                    </a:lnTo>
                    <a:lnTo>
                      <a:pt x="882" y="398"/>
                    </a:lnTo>
                    <a:lnTo>
                      <a:pt x="978" y="398"/>
                    </a:lnTo>
                    <a:lnTo>
                      <a:pt x="1088" y="400"/>
                    </a:lnTo>
                    <a:lnTo>
                      <a:pt x="1199" y="402"/>
                    </a:lnTo>
                    <a:lnTo>
                      <a:pt x="1323" y="405"/>
                    </a:lnTo>
                    <a:lnTo>
                      <a:pt x="1433" y="407"/>
                    </a:lnTo>
                    <a:lnTo>
                      <a:pt x="1529" y="409"/>
                    </a:lnTo>
                    <a:lnTo>
                      <a:pt x="1626" y="409"/>
                    </a:lnTo>
                    <a:lnTo>
                      <a:pt x="1695" y="410"/>
                    </a:lnTo>
                    <a:lnTo>
                      <a:pt x="1763" y="412"/>
                    </a:lnTo>
                    <a:lnTo>
                      <a:pt x="1805" y="414"/>
                    </a:lnTo>
                    <a:lnTo>
                      <a:pt x="1832" y="417"/>
                    </a:lnTo>
                    <a:lnTo>
                      <a:pt x="1901" y="428"/>
                    </a:lnTo>
                    <a:lnTo>
                      <a:pt x="1984" y="442"/>
                    </a:lnTo>
                    <a:lnTo>
                      <a:pt x="1998" y="454"/>
                    </a:lnTo>
                    <a:lnTo>
                      <a:pt x="1915" y="459"/>
                    </a:lnTo>
                    <a:lnTo>
                      <a:pt x="1846" y="459"/>
                    </a:lnTo>
                    <a:lnTo>
                      <a:pt x="1777" y="458"/>
                    </a:lnTo>
                    <a:lnTo>
                      <a:pt x="1722" y="458"/>
                    </a:lnTo>
                    <a:lnTo>
                      <a:pt x="1667" y="456"/>
                    </a:lnTo>
                    <a:lnTo>
                      <a:pt x="1598" y="456"/>
                    </a:lnTo>
                    <a:lnTo>
                      <a:pt x="1529" y="454"/>
                    </a:lnTo>
                    <a:lnTo>
                      <a:pt x="1433" y="456"/>
                    </a:lnTo>
                    <a:lnTo>
                      <a:pt x="1309" y="456"/>
                    </a:lnTo>
                    <a:lnTo>
                      <a:pt x="1171" y="456"/>
                    </a:lnTo>
                    <a:lnTo>
                      <a:pt x="1033" y="456"/>
                    </a:lnTo>
                    <a:lnTo>
                      <a:pt x="896" y="456"/>
                    </a:lnTo>
                    <a:lnTo>
                      <a:pt x="772" y="456"/>
                    </a:lnTo>
                    <a:lnTo>
                      <a:pt x="648" y="456"/>
                    </a:lnTo>
                    <a:lnTo>
                      <a:pt x="538" y="458"/>
                    </a:lnTo>
                    <a:lnTo>
                      <a:pt x="441" y="461"/>
                    </a:lnTo>
                    <a:lnTo>
                      <a:pt x="372" y="466"/>
                    </a:lnTo>
                    <a:lnTo>
                      <a:pt x="317" y="473"/>
                    </a:lnTo>
                    <a:lnTo>
                      <a:pt x="248" y="482"/>
                    </a:lnTo>
                    <a:lnTo>
                      <a:pt x="179" y="491"/>
                    </a:lnTo>
                    <a:lnTo>
                      <a:pt x="111" y="501"/>
                    </a:lnTo>
                    <a:lnTo>
                      <a:pt x="55" y="512"/>
                    </a:lnTo>
                    <a:lnTo>
                      <a:pt x="14" y="520"/>
                    </a:lnTo>
                    <a:lnTo>
                      <a:pt x="0" y="531"/>
                    </a:lnTo>
                    <a:lnTo>
                      <a:pt x="0" y="541"/>
                    </a:lnTo>
                    <a:lnTo>
                      <a:pt x="28" y="550"/>
                    </a:lnTo>
                    <a:lnTo>
                      <a:pt x="69" y="559"/>
                    </a:lnTo>
                    <a:lnTo>
                      <a:pt x="138" y="564"/>
                    </a:lnTo>
                    <a:lnTo>
                      <a:pt x="221" y="569"/>
                    </a:lnTo>
                    <a:lnTo>
                      <a:pt x="303" y="573"/>
                    </a:lnTo>
                    <a:lnTo>
                      <a:pt x="400" y="575"/>
                    </a:lnTo>
                    <a:lnTo>
                      <a:pt x="496" y="576"/>
                    </a:lnTo>
                    <a:lnTo>
                      <a:pt x="593" y="576"/>
                    </a:lnTo>
                    <a:lnTo>
                      <a:pt x="675" y="575"/>
                    </a:lnTo>
                    <a:lnTo>
                      <a:pt x="772" y="573"/>
                    </a:lnTo>
                    <a:lnTo>
                      <a:pt x="841" y="571"/>
                    </a:lnTo>
                    <a:lnTo>
                      <a:pt x="923" y="569"/>
                    </a:lnTo>
                    <a:lnTo>
                      <a:pt x="992" y="566"/>
                    </a:lnTo>
                    <a:lnTo>
                      <a:pt x="1061" y="564"/>
                    </a:lnTo>
                    <a:lnTo>
                      <a:pt x="1130" y="562"/>
                    </a:lnTo>
                    <a:lnTo>
                      <a:pt x="1212" y="562"/>
                    </a:lnTo>
                    <a:lnTo>
                      <a:pt x="1295" y="562"/>
                    </a:lnTo>
                    <a:lnTo>
                      <a:pt x="1378" y="562"/>
                    </a:lnTo>
                    <a:lnTo>
                      <a:pt x="1460" y="562"/>
                    </a:lnTo>
                    <a:lnTo>
                      <a:pt x="1543" y="562"/>
                    </a:lnTo>
                    <a:lnTo>
                      <a:pt x="1626" y="562"/>
                    </a:lnTo>
                    <a:lnTo>
                      <a:pt x="1695" y="564"/>
                    </a:lnTo>
                    <a:lnTo>
                      <a:pt x="1750" y="568"/>
                    </a:lnTo>
                    <a:lnTo>
                      <a:pt x="1791" y="571"/>
                    </a:lnTo>
                    <a:lnTo>
                      <a:pt x="1874" y="583"/>
                    </a:lnTo>
                    <a:lnTo>
                      <a:pt x="1915" y="596"/>
                    </a:lnTo>
                    <a:lnTo>
                      <a:pt x="1915" y="608"/>
                    </a:lnTo>
                    <a:lnTo>
                      <a:pt x="1846" y="615"/>
                    </a:lnTo>
                    <a:lnTo>
                      <a:pt x="1791" y="617"/>
                    </a:lnTo>
                    <a:lnTo>
                      <a:pt x="1736" y="618"/>
                    </a:lnTo>
                    <a:lnTo>
                      <a:pt x="1667" y="618"/>
                    </a:lnTo>
                    <a:lnTo>
                      <a:pt x="1598" y="620"/>
                    </a:lnTo>
                    <a:lnTo>
                      <a:pt x="1515" y="622"/>
                    </a:lnTo>
                    <a:lnTo>
                      <a:pt x="1433" y="622"/>
                    </a:lnTo>
                    <a:lnTo>
                      <a:pt x="1350" y="624"/>
                    </a:lnTo>
                    <a:lnTo>
                      <a:pt x="1254" y="625"/>
                    </a:lnTo>
                    <a:lnTo>
                      <a:pt x="1102" y="629"/>
                    </a:lnTo>
                    <a:lnTo>
                      <a:pt x="992" y="631"/>
                    </a:lnTo>
                    <a:lnTo>
                      <a:pt x="923" y="636"/>
                    </a:lnTo>
                    <a:lnTo>
                      <a:pt x="868" y="643"/>
                    </a:lnTo>
                    <a:lnTo>
                      <a:pt x="827" y="653"/>
                    </a:lnTo>
                    <a:lnTo>
                      <a:pt x="799" y="662"/>
                    </a:lnTo>
                    <a:lnTo>
                      <a:pt x="799" y="672"/>
                    </a:lnTo>
                    <a:lnTo>
                      <a:pt x="841" y="681"/>
                    </a:lnTo>
                    <a:lnTo>
                      <a:pt x="923" y="709"/>
                    </a:lnTo>
                    <a:lnTo>
                      <a:pt x="703" y="706"/>
                    </a:lnTo>
                    <a:lnTo>
                      <a:pt x="290" y="685"/>
                    </a:lnTo>
                    <a:lnTo>
                      <a:pt x="303" y="688"/>
                    </a:lnTo>
                    <a:lnTo>
                      <a:pt x="358" y="697"/>
                    </a:lnTo>
                    <a:lnTo>
                      <a:pt x="455" y="716"/>
                    </a:lnTo>
                    <a:lnTo>
                      <a:pt x="606" y="746"/>
                    </a:lnTo>
                    <a:lnTo>
                      <a:pt x="703" y="763"/>
                    </a:lnTo>
                    <a:lnTo>
                      <a:pt x="785" y="781"/>
                    </a:lnTo>
                    <a:lnTo>
                      <a:pt x="882" y="798"/>
                    </a:lnTo>
                    <a:lnTo>
                      <a:pt x="964" y="816"/>
                    </a:lnTo>
                    <a:lnTo>
                      <a:pt x="1047" y="831"/>
                    </a:lnTo>
                    <a:lnTo>
                      <a:pt x="1102" y="845"/>
                    </a:lnTo>
                    <a:lnTo>
                      <a:pt x="1144" y="859"/>
                    </a:lnTo>
                    <a:lnTo>
                      <a:pt x="1171" y="870"/>
                    </a:lnTo>
                    <a:lnTo>
                      <a:pt x="1212" y="875"/>
                    </a:lnTo>
                    <a:lnTo>
                      <a:pt x="1268" y="859"/>
                    </a:lnTo>
                    <a:lnTo>
                      <a:pt x="1309" y="838"/>
                    </a:lnTo>
                    <a:lnTo>
                      <a:pt x="1336" y="828"/>
                    </a:lnTo>
                    <a:lnTo>
                      <a:pt x="1336" y="821"/>
                    </a:lnTo>
                    <a:lnTo>
                      <a:pt x="1336" y="805"/>
                    </a:lnTo>
                    <a:lnTo>
                      <a:pt x="1364" y="788"/>
                    </a:lnTo>
                    <a:lnTo>
                      <a:pt x="1419" y="774"/>
                    </a:lnTo>
                    <a:lnTo>
                      <a:pt x="1502" y="762"/>
                    </a:lnTo>
                    <a:lnTo>
                      <a:pt x="1557" y="746"/>
                    </a:lnTo>
                    <a:lnTo>
                      <a:pt x="1626" y="730"/>
                    </a:lnTo>
                    <a:lnTo>
                      <a:pt x="1695" y="716"/>
                    </a:lnTo>
                    <a:lnTo>
                      <a:pt x="1750" y="706"/>
                    </a:lnTo>
                    <a:lnTo>
                      <a:pt x="1805" y="697"/>
                    </a:lnTo>
                    <a:lnTo>
                      <a:pt x="1846" y="690"/>
                    </a:lnTo>
                    <a:lnTo>
                      <a:pt x="1860" y="688"/>
                    </a:lnTo>
                    <a:lnTo>
                      <a:pt x="1598" y="695"/>
                    </a:lnTo>
                    <a:lnTo>
                      <a:pt x="1171" y="714"/>
                    </a:lnTo>
                    <a:lnTo>
                      <a:pt x="1144" y="707"/>
                    </a:lnTo>
                    <a:lnTo>
                      <a:pt x="1088" y="690"/>
                    </a:lnTo>
                    <a:lnTo>
                      <a:pt x="1047" y="672"/>
                    </a:lnTo>
                    <a:lnTo>
                      <a:pt x="1047" y="658"/>
                    </a:lnTo>
                    <a:lnTo>
                      <a:pt x="1047" y="662"/>
                    </a:lnTo>
                    <a:lnTo>
                      <a:pt x="1102" y="662"/>
                    </a:lnTo>
                    <a:lnTo>
                      <a:pt x="1171" y="660"/>
                    </a:lnTo>
                    <a:lnTo>
                      <a:pt x="1254" y="657"/>
                    </a:lnTo>
                    <a:lnTo>
                      <a:pt x="1336" y="651"/>
                    </a:lnTo>
                    <a:lnTo>
                      <a:pt x="1405" y="648"/>
                    </a:lnTo>
                    <a:lnTo>
                      <a:pt x="1433" y="646"/>
                    </a:lnTo>
                    <a:lnTo>
                      <a:pt x="1502" y="644"/>
                    </a:lnTo>
                    <a:lnTo>
                      <a:pt x="1571" y="646"/>
                    </a:lnTo>
                    <a:lnTo>
                      <a:pt x="1639" y="646"/>
                    </a:lnTo>
                    <a:lnTo>
                      <a:pt x="1708" y="648"/>
                    </a:lnTo>
                    <a:lnTo>
                      <a:pt x="1777" y="650"/>
                    </a:lnTo>
                    <a:lnTo>
                      <a:pt x="1846" y="650"/>
                    </a:lnTo>
                    <a:lnTo>
                      <a:pt x="1915" y="646"/>
                    </a:lnTo>
                    <a:lnTo>
                      <a:pt x="1984" y="639"/>
                    </a:lnTo>
                    <a:lnTo>
                      <a:pt x="2108" y="622"/>
                    </a:lnTo>
                    <a:lnTo>
                      <a:pt x="2190" y="608"/>
                    </a:lnTo>
                    <a:lnTo>
                      <a:pt x="2218" y="594"/>
                    </a:lnTo>
                    <a:lnTo>
                      <a:pt x="2177" y="582"/>
                    </a:lnTo>
                    <a:lnTo>
                      <a:pt x="2135" y="575"/>
                    </a:lnTo>
                    <a:lnTo>
                      <a:pt x="2094" y="568"/>
                    </a:lnTo>
                    <a:lnTo>
                      <a:pt x="2039" y="561"/>
                    </a:lnTo>
                    <a:lnTo>
                      <a:pt x="1984" y="554"/>
                    </a:lnTo>
                    <a:lnTo>
                      <a:pt x="1915" y="547"/>
                    </a:lnTo>
                    <a:lnTo>
                      <a:pt x="1846" y="541"/>
                    </a:lnTo>
                    <a:lnTo>
                      <a:pt x="1777" y="538"/>
                    </a:lnTo>
                    <a:lnTo>
                      <a:pt x="1708" y="536"/>
                    </a:lnTo>
                    <a:lnTo>
                      <a:pt x="1626" y="536"/>
                    </a:lnTo>
                    <a:lnTo>
                      <a:pt x="1529" y="534"/>
                    </a:lnTo>
                    <a:lnTo>
                      <a:pt x="1433" y="534"/>
                    </a:lnTo>
                    <a:lnTo>
                      <a:pt x="1336" y="533"/>
                    </a:lnTo>
                    <a:lnTo>
                      <a:pt x="1240" y="533"/>
                    </a:lnTo>
                    <a:lnTo>
                      <a:pt x="1144" y="533"/>
                    </a:lnTo>
                    <a:lnTo>
                      <a:pt x="1061" y="533"/>
                    </a:lnTo>
                    <a:lnTo>
                      <a:pt x="992" y="534"/>
                    </a:lnTo>
                    <a:lnTo>
                      <a:pt x="923" y="536"/>
                    </a:lnTo>
                    <a:lnTo>
                      <a:pt x="827" y="540"/>
                    </a:lnTo>
                    <a:lnTo>
                      <a:pt x="730" y="541"/>
                    </a:lnTo>
                    <a:lnTo>
                      <a:pt x="620" y="543"/>
                    </a:lnTo>
                    <a:lnTo>
                      <a:pt x="524" y="545"/>
                    </a:lnTo>
                    <a:lnTo>
                      <a:pt x="455" y="545"/>
                    </a:lnTo>
                    <a:lnTo>
                      <a:pt x="400" y="541"/>
                    </a:lnTo>
                    <a:lnTo>
                      <a:pt x="386" y="536"/>
                    </a:lnTo>
                    <a:lnTo>
                      <a:pt x="372" y="522"/>
                    </a:lnTo>
                    <a:lnTo>
                      <a:pt x="358" y="512"/>
                    </a:lnTo>
                    <a:lnTo>
                      <a:pt x="386" y="505"/>
                    </a:lnTo>
                    <a:lnTo>
                      <a:pt x="524" y="498"/>
                    </a:lnTo>
                    <a:lnTo>
                      <a:pt x="634" y="496"/>
                    </a:lnTo>
                    <a:lnTo>
                      <a:pt x="758" y="494"/>
                    </a:lnTo>
                    <a:lnTo>
                      <a:pt x="882" y="493"/>
                    </a:lnTo>
                    <a:lnTo>
                      <a:pt x="1006" y="491"/>
                    </a:lnTo>
                    <a:lnTo>
                      <a:pt x="1130" y="491"/>
                    </a:lnTo>
                    <a:lnTo>
                      <a:pt x="1240" y="489"/>
                    </a:lnTo>
                    <a:lnTo>
                      <a:pt x="1350" y="489"/>
                    </a:lnTo>
                    <a:lnTo>
                      <a:pt x="1447" y="487"/>
                    </a:lnTo>
                    <a:lnTo>
                      <a:pt x="1543" y="487"/>
                    </a:lnTo>
                    <a:lnTo>
                      <a:pt x="1639" y="487"/>
                    </a:lnTo>
                    <a:lnTo>
                      <a:pt x="1736" y="489"/>
                    </a:lnTo>
                    <a:lnTo>
                      <a:pt x="1832" y="489"/>
                    </a:lnTo>
                    <a:lnTo>
                      <a:pt x="1915" y="489"/>
                    </a:lnTo>
                    <a:lnTo>
                      <a:pt x="1984" y="489"/>
                    </a:lnTo>
                    <a:lnTo>
                      <a:pt x="2039" y="487"/>
                    </a:lnTo>
                    <a:lnTo>
                      <a:pt x="2066" y="482"/>
                    </a:lnTo>
                    <a:lnTo>
                      <a:pt x="2108" y="468"/>
                    </a:lnTo>
                    <a:lnTo>
                      <a:pt x="2149" y="452"/>
                    </a:lnTo>
                    <a:lnTo>
                      <a:pt x="2163" y="435"/>
                    </a:lnTo>
                    <a:lnTo>
                      <a:pt x="2121" y="419"/>
                    </a:lnTo>
                    <a:lnTo>
                      <a:pt x="2080" y="410"/>
                    </a:lnTo>
                    <a:lnTo>
                      <a:pt x="2039" y="402"/>
                    </a:lnTo>
                    <a:lnTo>
                      <a:pt x="1998" y="393"/>
                    </a:lnTo>
                    <a:lnTo>
                      <a:pt x="1929" y="384"/>
                    </a:lnTo>
                    <a:lnTo>
                      <a:pt x="1832" y="377"/>
                    </a:lnTo>
                    <a:lnTo>
                      <a:pt x="1708" y="372"/>
                    </a:lnTo>
                    <a:lnTo>
                      <a:pt x="1543" y="369"/>
                    </a:lnTo>
                    <a:lnTo>
                      <a:pt x="1336" y="367"/>
                    </a:lnTo>
                    <a:lnTo>
                      <a:pt x="1254" y="367"/>
                    </a:lnTo>
                    <a:lnTo>
                      <a:pt x="1130" y="370"/>
                    </a:lnTo>
                    <a:lnTo>
                      <a:pt x="992" y="372"/>
                    </a:lnTo>
                    <a:lnTo>
                      <a:pt x="841" y="374"/>
                    </a:lnTo>
                    <a:lnTo>
                      <a:pt x="689" y="376"/>
                    </a:lnTo>
                    <a:lnTo>
                      <a:pt x="565" y="376"/>
                    </a:lnTo>
                    <a:lnTo>
                      <a:pt x="469" y="374"/>
                    </a:lnTo>
                    <a:lnTo>
                      <a:pt x="427" y="369"/>
                    </a:lnTo>
                    <a:lnTo>
                      <a:pt x="414" y="356"/>
                    </a:lnTo>
                    <a:lnTo>
                      <a:pt x="414" y="344"/>
                    </a:lnTo>
                    <a:lnTo>
                      <a:pt x="455" y="334"/>
                    </a:lnTo>
                    <a:lnTo>
                      <a:pt x="524" y="325"/>
                    </a:lnTo>
                    <a:lnTo>
                      <a:pt x="579" y="321"/>
                    </a:lnTo>
                    <a:lnTo>
                      <a:pt x="634" y="320"/>
                    </a:lnTo>
                    <a:lnTo>
                      <a:pt x="689" y="318"/>
                    </a:lnTo>
                    <a:lnTo>
                      <a:pt x="772" y="318"/>
                    </a:lnTo>
                    <a:lnTo>
                      <a:pt x="854" y="318"/>
                    </a:lnTo>
                    <a:lnTo>
                      <a:pt x="951" y="318"/>
                    </a:lnTo>
                    <a:lnTo>
                      <a:pt x="1047" y="318"/>
                    </a:lnTo>
                    <a:lnTo>
                      <a:pt x="1171" y="318"/>
                    </a:lnTo>
                    <a:lnTo>
                      <a:pt x="1295" y="318"/>
                    </a:lnTo>
                    <a:lnTo>
                      <a:pt x="1419" y="318"/>
                    </a:lnTo>
                    <a:lnTo>
                      <a:pt x="1543" y="316"/>
                    </a:lnTo>
                    <a:lnTo>
                      <a:pt x="1653" y="316"/>
                    </a:lnTo>
                    <a:lnTo>
                      <a:pt x="1763" y="314"/>
                    </a:lnTo>
                    <a:lnTo>
                      <a:pt x="1860" y="311"/>
                    </a:lnTo>
                    <a:lnTo>
                      <a:pt x="1942" y="307"/>
                    </a:lnTo>
                    <a:lnTo>
                      <a:pt x="2011" y="302"/>
                    </a:lnTo>
                    <a:lnTo>
                      <a:pt x="2108" y="285"/>
                    </a:lnTo>
                    <a:lnTo>
                      <a:pt x="2108" y="260"/>
                    </a:lnTo>
                    <a:lnTo>
                      <a:pt x="2025" y="234"/>
                    </a:lnTo>
                    <a:lnTo>
                      <a:pt x="1860" y="215"/>
                    </a:lnTo>
                    <a:lnTo>
                      <a:pt x="1763" y="208"/>
                    </a:lnTo>
                    <a:lnTo>
                      <a:pt x="1681" y="203"/>
                    </a:lnTo>
                    <a:lnTo>
                      <a:pt x="1598" y="199"/>
                    </a:lnTo>
                    <a:lnTo>
                      <a:pt x="1543" y="197"/>
                    </a:lnTo>
                    <a:lnTo>
                      <a:pt x="1488" y="196"/>
                    </a:lnTo>
                    <a:lnTo>
                      <a:pt x="1433" y="194"/>
                    </a:lnTo>
                    <a:lnTo>
                      <a:pt x="1405" y="192"/>
                    </a:lnTo>
                    <a:lnTo>
                      <a:pt x="1378" y="190"/>
                    </a:lnTo>
                    <a:lnTo>
                      <a:pt x="1350" y="189"/>
                    </a:lnTo>
                    <a:lnTo>
                      <a:pt x="1309" y="187"/>
                    </a:lnTo>
                    <a:lnTo>
                      <a:pt x="1268" y="187"/>
                    </a:lnTo>
                    <a:lnTo>
                      <a:pt x="1212" y="187"/>
                    </a:lnTo>
                    <a:lnTo>
                      <a:pt x="1144" y="187"/>
                    </a:lnTo>
                    <a:lnTo>
                      <a:pt x="1088" y="187"/>
                    </a:lnTo>
                    <a:lnTo>
                      <a:pt x="1020" y="189"/>
                    </a:lnTo>
                    <a:lnTo>
                      <a:pt x="964" y="189"/>
                    </a:lnTo>
                    <a:lnTo>
                      <a:pt x="896" y="189"/>
                    </a:lnTo>
                    <a:lnTo>
                      <a:pt x="827" y="190"/>
                    </a:lnTo>
                    <a:lnTo>
                      <a:pt x="744" y="192"/>
                    </a:lnTo>
                    <a:lnTo>
                      <a:pt x="661" y="192"/>
                    </a:lnTo>
                    <a:lnTo>
                      <a:pt x="606" y="190"/>
                    </a:lnTo>
                    <a:lnTo>
                      <a:pt x="551" y="190"/>
                    </a:lnTo>
                    <a:lnTo>
                      <a:pt x="538" y="187"/>
                    </a:lnTo>
                    <a:lnTo>
                      <a:pt x="551" y="182"/>
                    </a:lnTo>
                    <a:lnTo>
                      <a:pt x="620" y="171"/>
                    </a:lnTo>
                    <a:lnTo>
                      <a:pt x="689" y="162"/>
                    </a:lnTo>
                    <a:lnTo>
                      <a:pt x="785" y="155"/>
                    </a:lnTo>
                    <a:lnTo>
                      <a:pt x="937" y="154"/>
                    </a:lnTo>
                    <a:lnTo>
                      <a:pt x="1020" y="154"/>
                    </a:lnTo>
                    <a:lnTo>
                      <a:pt x="1088" y="154"/>
                    </a:lnTo>
                    <a:lnTo>
                      <a:pt x="1157" y="155"/>
                    </a:lnTo>
                    <a:lnTo>
                      <a:pt x="1212" y="155"/>
                    </a:lnTo>
                    <a:lnTo>
                      <a:pt x="1268" y="155"/>
                    </a:lnTo>
                    <a:lnTo>
                      <a:pt x="1309" y="154"/>
                    </a:lnTo>
                    <a:lnTo>
                      <a:pt x="1350" y="150"/>
                    </a:lnTo>
                    <a:lnTo>
                      <a:pt x="1391" y="145"/>
                    </a:lnTo>
                    <a:lnTo>
                      <a:pt x="1447" y="140"/>
                    </a:lnTo>
                    <a:lnTo>
                      <a:pt x="1529" y="133"/>
                    </a:lnTo>
                    <a:lnTo>
                      <a:pt x="1612" y="128"/>
                    </a:lnTo>
                    <a:lnTo>
                      <a:pt x="1695" y="122"/>
                    </a:lnTo>
                    <a:lnTo>
                      <a:pt x="1777" y="115"/>
                    </a:lnTo>
                    <a:lnTo>
                      <a:pt x="1846" y="108"/>
                    </a:lnTo>
                    <a:lnTo>
                      <a:pt x="1887" y="100"/>
                    </a:lnTo>
                    <a:lnTo>
                      <a:pt x="1901" y="91"/>
                    </a:lnTo>
                    <a:lnTo>
                      <a:pt x="1887" y="73"/>
                    </a:lnTo>
                    <a:lnTo>
                      <a:pt x="1846" y="63"/>
                    </a:lnTo>
                    <a:lnTo>
                      <a:pt x="1736" y="54"/>
                    </a:lnTo>
                    <a:lnTo>
                      <a:pt x="1543" y="44"/>
                    </a:lnTo>
                    <a:lnTo>
                      <a:pt x="1419" y="38"/>
                    </a:lnTo>
                    <a:lnTo>
                      <a:pt x="1323" y="33"/>
                    </a:lnTo>
                    <a:lnTo>
                      <a:pt x="1240" y="28"/>
                    </a:lnTo>
                    <a:lnTo>
                      <a:pt x="1185" y="24"/>
                    </a:lnTo>
                    <a:lnTo>
                      <a:pt x="1130" y="23"/>
                    </a:lnTo>
                    <a:lnTo>
                      <a:pt x="1061" y="21"/>
                    </a:lnTo>
                    <a:lnTo>
                      <a:pt x="1006" y="21"/>
                    </a:lnTo>
                    <a:lnTo>
                      <a:pt x="923" y="21"/>
                    </a:lnTo>
                    <a:lnTo>
                      <a:pt x="854" y="19"/>
                    </a:lnTo>
                    <a:lnTo>
                      <a:pt x="799" y="16"/>
                    </a:lnTo>
                    <a:lnTo>
                      <a:pt x="717" y="12"/>
                    </a:lnTo>
                    <a:lnTo>
                      <a:pt x="593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31" name="Group 69"/>
            <p:cNvGrpSpPr>
              <a:grpSpLocks noChangeAspect="1"/>
            </p:cNvGrpSpPr>
            <p:nvPr/>
          </p:nvGrpSpPr>
          <p:grpSpPr bwMode="auto">
            <a:xfrm rot="-925760">
              <a:off x="4649" y="1661"/>
              <a:ext cx="44" cy="337"/>
              <a:chOff x="479" y="2077"/>
              <a:chExt cx="2314" cy="448"/>
            </a:xfrm>
          </p:grpSpPr>
          <p:sp>
            <p:nvSpPr>
              <p:cNvPr id="56338" name="AutoShape 70"/>
              <p:cNvSpPr>
                <a:spLocks noChangeAspect="1" noChangeArrowheads="1" noTextEdit="1"/>
              </p:cNvSpPr>
              <p:nvPr/>
            </p:nvSpPr>
            <p:spPr bwMode="auto">
              <a:xfrm>
                <a:off x="479" y="2077"/>
                <a:ext cx="2314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9" name="Freeform 71"/>
              <p:cNvSpPr>
                <a:spLocks/>
              </p:cNvSpPr>
              <p:nvPr/>
            </p:nvSpPr>
            <p:spPr bwMode="auto">
              <a:xfrm>
                <a:off x="520" y="2077"/>
                <a:ext cx="2218" cy="438"/>
              </a:xfrm>
              <a:custGeom>
                <a:avLst/>
                <a:gdLst>
                  <a:gd name="T0" fmla="*/ 372 w 2218"/>
                  <a:gd name="T1" fmla="*/ 1 h 875"/>
                  <a:gd name="T2" fmla="*/ 303 w 2218"/>
                  <a:gd name="T3" fmla="*/ 1 h 875"/>
                  <a:gd name="T4" fmla="*/ 1171 w 2218"/>
                  <a:gd name="T5" fmla="*/ 1 h 875"/>
                  <a:gd name="T6" fmla="*/ 1529 w 2218"/>
                  <a:gd name="T7" fmla="*/ 1 h 875"/>
                  <a:gd name="T8" fmla="*/ 1075 w 2218"/>
                  <a:gd name="T9" fmla="*/ 1 h 875"/>
                  <a:gd name="T10" fmla="*/ 551 w 2218"/>
                  <a:gd name="T11" fmla="*/ 1 h 875"/>
                  <a:gd name="T12" fmla="*/ 262 w 2218"/>
                  <a:gd name="T13" fmla="*/ 1 h 875"/>
                  <a:gd name="T14" fmla="*/ 909 w 2218"/>
                  <a:gd name="T15" fmla="*/ 1 h 875"/>
                  <a:gd name="T16" fmla="*/ 1391 w 2218"/>
                  <a:gd name="T17" fmla="*/ 1 h 875"/>
                  <a:gd name="T18" fmla="*/ 1887 w 2218"/>
                  <a:gd name="T19" fmla="*/ 1 h 875"/>
                  <a:gd name="T20" fmla="*/ 1557 w 2218"/>
                  <a:gd name="T21" fmla="*/ 1 h 875"/>
                  <a:gd name="T22" fmla="*/ 1088 w 2218"/>
                  <a:gd name="T23" fmla="*/ 1 h 875"/>
                  <a:gd name="T24" fmla="*/ 593 w 2218"/>
                  <a:gd name="T25" fmla="*/ 1 h 875"/>
                  <a:gd name="T26" fmla="*/ 111 w 2218"/>
                  <a:gd name="T27" fmla="*/ 1 h 875"/>
                  <a:gd name="T28" fmla="*/ 772 w 2218"/>
                  <a:gd name="T29" fmla="*/ 1 h 875"/>
                  <a:gd name="T30" fmla="*/ 1529 w 2218"/>
                  <a:gd name="T31" fmla="*/ 1 h 875"/>
                  <a:gd name="T32" fmla="*/ 1984 w 2218"/>
                  <a:gd name="T33" fmla="*/ 1 h 875"/>
                  <a:gd name="T34" fmla="*/ 1598 w 2218"/>
                  <a:gd name="T35" fmla="*/ 1 h 875"/>
                  <a:gd name="T36" fmla="*/ 772 w 2218"/>
                  <a:gd name="T37" fmla="*/ 1 h 875"/>
                  <a:gd name="T38" fmla="*/ 179 w 2218"/>
                  <a:gd name="T39" fmla="*/ 1 h 875"/>
                  <a:gd name="T40" fmla="*/ 69 w 2218"/>
                  <a:gd name="T41" fmla="*/ 1 h 875"/>
                  <a:gd name="T42" fmla="*/ 675 w 2218"/>
                  <a:gd name="T43" fmla="*/ 1 h 875"/>
                  <a:gd name="T44" fmla="*/ 1212 w 2218"/>
                  <a:gd name="T45" fmla="*/ 1 h 875"/>
                  <a:gd name="T46" fmla="*/ 1750 w 2218"/>
                  <a:gd name="T47" fmla="*/ 1 h 875"/>
                  <a:gd name="T48" fmla="*/ 1736 w 2218"/>
                  <a:gd name="T49" fmla="*/ 1 h 875"/>
                  <a:gd name="T50" fmla="*/ 1102 w 2218"/>
                  <a:gd name="T51" fmla="*/ 1 h 875"/>
                  <a:gd name="T52" fmla="*/ 841 w 2218"/>
                  <a:gd name="T53" fmla="*/ 1 h 875"/>
                  <a:gd name="T54" fmla="*/ 606 w 2218"/>
                  <a:gd name="T55" fmla="*/ 1 h 875"/>
                  <a:gd name="T56" fmla="*/ 1144 w 2218"/>
                  <a:gd name="T57" fmla="*/ 1 h 875"/>
                  <a:gd name="T58" fmla="*/ 1336 w 2218"/>
                  <a:gd name="T59" fmla="*/ 1 h 875"/>
                  <a:gd name="T60" fmla="*/ 1750 w 2218"/>
                  <a:gd name="T61" fmla="*/ 1 h 875"/>
                  <a:gd name="T62" fmla="*/ 1088 w 2218"/>
                  <a:gd name="T63" fmla="*/ 1 h 875"/>
                  <a:gd name="T64" fmla="*/ 1336 w 2218"/>
                  <a:gd name="T65" fmla="*/ 1 h 875"/>
                  <a:gd name="T66" fmla="*/ 1708 w 2218"/>
                  <a:gd name="T67" fmla="*/ 1 h 875"/>
                  <a:gd name="T68" fmla="*/ 2218 w 2218"/>
                  <a:gd name="T69" fmla="*/ 1 h 875"/>
                  <a:gd name="T70" fmla="*/ 1846 w 2218"/>
                  <a:gd name="T71" fmla="*/ 1 h 875"/>
                  <a:gd name="T72" fmla="*/ 1240 w 2218"/>
                  <a:gd name="T73" fmla="*/ 1 h 875"/>
                  <a:gd name="T74" fmla="*/ 620 w 2218"/>
                  <a:gd name="T75" fmla="*/ 1 h 875"/>
                  <a:gd name="T76" fmla="*/ 386 w 2218"/>
                  <a:gd name="T77" fmla="*/ 1 h 875"/>
                  <a:gd name="T78" fmla="*/ 1240 w 2218"/>
                  <a:gd name="T79" fmla="*/ 1 h 875"/>
                  <a:gd name="T80" fmla="*/ 1915 w 2218"/>
                  <a:gd name="T81" fmla="*/ 1 h 875"/>
                  <a:gd name="T82" fmla="*/ 2121 w 2218"/>
                  <a:gd name="T83" fmla="*/ 1 h 875"/>
                  <a:gd name="T84" fmla="*/ 1543 w 2218"/>
                  <a:gd name="T85" fmla="*/ 1 h 875"/>
                  <a:gd name="T86" fmla="*/ 565 w 2218"/>
                  <a:gd name="T87" fmla="*/ 1 h 875"/>
                  <a:gd name="T88" fmla="*/ 579 w 2218"/>
                  <a:gd name="T89" fmla="*/ 1 h 875"/>
                  <a:gd name="T90" fmla="*/ 1171 w 2218"/>
                  <a:gd name="T91" fmla="*/ 1 h 875"/>
                  <a:gd name="T92" fmla="*/ 1942 w 2218"/>
                  <a:gd name="T93" fmla="*/ 1 h 875"/>
                  <a:gd name="T94" fmla="*/ 1681 w 2218"/>
                  <a:gd name="T95" fmla="*/ 1 h 875"/>
                  <a:gd name="T96" fmla="*/ 1350 w 2218"/>
                  <a:gd name="T97" fmla="*/ 1 h 875"/>
                  <a:gd name="T98" fmla="*/ 964 w 2218"/>
                  <a:gd name="T99" fmla="*/ 1 h 875"/>
                  <a:gd name="T100" fmla="*/ 538 w 2218"/>
                  <a:gd name="T101" fmla="*/ 1 h 875"/>
                  <a:gd name="T102" fmla="*/ 1088 w 2218"/>
                  <a:gd name="T103" fmla="*/ 1 h 875"/>
                  <a:gd name="T104" fmla="*/ 1447 w 2218"/>
                  <a:gd name="T105" fmla="*/ 1 h 875"/>
                  <a:gd name="T106" fmla="*/ 1901 w 2218"/>
                  <a:gd name="T107" fmla="*/ 1 h 875"/>
                  <a:gd name="T108" fmla="*/ 1240 w 2218"/>
                  <a:gd name="T109" fmla="*/ 1 h 875"/>
                  <a:gd name="T110" fmla="*/ 799 w 2218"/>
                  <a:gd name="T111" fmla="*/ 1 h 87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8"/>
                  <a:gd name="T169" fmla="*/ 0 h 875"/>
                  <a:gd name="T170" fmla="*/ 2218 w 2218"/>
                  <a:gd name="T171" fmla="*/ 875 h 87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8" h="875">
                    <a:moveTo>
                      <a:pt x="593" y="10"/>
                    </a:moveTo>
                    <a:lnTo>
                      <a:pt x="482" y="9"/>
                    </a:lnTo>
                    <a:lnTo>
                      <a:pt x="372" y="5"/>
                    </a:lnTo>
                    <a:lnTo>
                      <a:pt x="290" y="2"/>
                    </a:lnTo>
                    <a:lnTo>
                      <a:pt x="248" y="0"/>
                    </a:lnTo>
                    <a:lnTo>
                      <a:pt x="290" y="7"/>
                    </a:lnTo>
                    <a:lnTo>
                      <a:pt x="372" y="17"/>
                    </a:lnTo>
                    <a:lnTo>
                      <a:pt x="455" y="31"/>
                    </a:lnTo>
                    <a:lnTo>
                      <a:pt x="496" y="40"/>
                    </a:lnTo>
                    <a:lnTo>
                      <a:pt x="469" y="52"/>
                    </a:lnTo>
                    <a:lnTo>
                      <a:pt x="386" y="70"/>
                    </a:lnTo>
                    <a:lnTo>
                      <a:pt x="317" y="84"/>
                    </a:lnTo>
                    <a:lnTo>
                      <a:pt x="276" y="91"/>
                    </a:lnTo>
                    <a:lnTo>
                      <a:pt x="303" y="89"/>
                    </a:lnTo>
                    <a:lnTo>
                      <a:pt x="400" y="84"/>
                    </a:lnTo>
                    <a:lnTo>
                      <a:pt x="524" y="77"/>
                    </a:lnTo>
                    <a:lnTo>
                      <a:pt x="675" y="70"/>
                    </a:lnTo>
                    <a:lnTo>
                      <a:pt x="827" y="63"/>
                    </a:lnTo>
                    <a:lnTo>
                      <a:pt x="978" y="56"/>
                    </a:lnTo>
                    <a:lnTo>
                      <a:pt x="1088" y="52"/>
                    </a:lnTo>
                    <a:lnTo>
                      <a:pt x="1171" y="52"/>
                    </a:lnTo>
                    <a:lnTo>
                      <a:pt x="1226" y="56"/>
                    </a:lnTo>
                    <a:lnTo>
                      <a:pt x="1295" y="59"/>
                    </a:lnTo>
                    <a:lnTo>
                      <a:pt x="1364" y="63"/>
                    </a:lnTo>
                    <a:lnTo>
                      <a:pt x="1433" y="68"/>
                    </a:lnTo>
                    <a:lnTo>
                      <a:pt x="1488" y="75"/>
                    </a:lnTo>
                    <a:lnTo>
                      <a:pt x="1515" y="80"/>
                    </a:lnTo>
                    <a:lnTo>
                      <a:pt x="1529" y="86"/>
                    </a:lnTo>
                    <a:lnTo>
                      <a:pt x="1502" y="91"/>
                    </a:lnTo>
                    <a:lnTo>
                      <a:pt x="1447" y="96"/>
                    </a:lnTo>
                    <a:lnTo>
                      <a:pt x="1378" y="101"/>
                    </a:lnTo>
                    <a:lnTo>
                      <a:pt x="1309" y="107"/>
                    </a:lnTo>
                    <a:lnTo>
                      <a:pt x="1240" y="112"/>
                    </a:lnTo>
                    <a:lnTo>
                      <a:pt x="1157" y="117"/>
                    </a:lnTo>
                    <a:lnTo>
                      <a:pt x="1075" y="122"/>
                    </a:lnTo>
                    <a:lnTo>
                      <a:pt x="992" y="126"/>
                    </a:lnTo>
                    <a:lnTo>
                      <a:pt x="923" y="128"/>
                    </a:lnTo>
                    <a:lnTo>
                      <a:pt x="854" y="129"/>
                    </a:lnTo>
                    <a:lnTo>
                      <a:pt x="772" y="131"/>
                    </a:lnTo>
                    <a:lnTo>
                      <a:pt x="689" y="134"/>
                    </a:lnTo>
                    <a:lnTo>
                      <a:pt x="620" y="136"/>
                    </a:lnTo>
                    <a:lnTo>
                      <a:pt x="551" y="141"/>
                    </a:lnTo>
                    <a:lnTo>
                      <a:pt x="496" y="145"/>
                    </a:lnTo>
                    <a:lnTo>
                      <a:pt x="441" y="150"/>
                    </a:lnTo>
                    <a:lnTo>
                      <a:pt x="400" y="155"/>
                    </a:lnTo>
                    <a:lnTo>
                      <a:pt x="317" y="166"/>
                    </a:lnTo>
                    <a:lnTo>
                      <a:pt x="234" y="178"/>
                    </a:lnTo>
                    <a:lnTo>
                      <a:pt x="193" y="192"/>
                    </a:lnTo>
                    <a:lnTo>
                      <a:pt x="262" y="211"/>
                    </a:lnTo>
                    <a:lnTo>
                      <a:pt x="345" y="222"/>
                    </a:lnTo>
                    <a:lnTo>
                      <a:pt x="441" y="229"/>
                    </a:lnTo>
                    <a:lnTo>
                      <a:pt x="538" y="232"/>
                    </a:lnTo>
                    <a:lnTo>
                      <a:pt x="634" y="234"/>
                    </a:lnTo>
                    <a:lnTo>
                      <a:pt x="730" y="232"/>
                    </a:lnTo>
                    <a:lnTo>
                      <a:pt x="827" y="231"/>
                    </a:lnTo>
                    <a:lnTo>
                      <a:pt x="909" y="227"/>
                    </a:lnTo>
                    <a:lnTo>
                      <a:pt x="1006" y="225"/>
                    </a:lnTo>
                    <a:lnTo>
                      <a:pt x="1088" y="224"/>
                    </a:lnTo>
                    <a:lnTo>
                      <a:pt x="1144" y="222"/>
                    </a:lnTo>
                    <a:lnTo>
                      <a:pt x="1212" y="222"/>
                    </a:lnTo>
                    <a:lnTo>
                      <a:pt x="1268" y="220"/>
                    </a:lnTo>
                    <a:lnTo>
                      <a:pt x="1323" y="220"/>
                    </a:lnTo>
                    <a:lnTo>
                      <a:pt x="1391" y="222"/>
                    </a:lnTo>
                    <a:lnTo>
                      <a:pt x="1474" y="225"/>
                    </a:lnTo>
                    <a:lnTo>
                      <a:pt x="1571" y="229"/>
                    </a:lnTo>
                    <a:lnTo>
                      <a:pt x="1653" y="234"/>
                    </a:lnTo>
                    <a:lnTo>
                      <a:pt x="1736" y="239"/>
                    </a:lnTo>
                    <a:lnTo>
                      <a:pt x="1805" y="243"/>
                    </a:lnTo>
                    <a:lnTo>
                      <a:pt x="1860" y="248"/>
                    </a:lnTo>
                    <a:lnTo>
                      <a:pt x="1887" y="253"/>
                    </a:lnTo>
                    <a:lnTo>
                      <a:pt x="1901" y="257"/>
                    </a:lnTo>
                    <a:lnTo>
                      <a:pt x="1887" y="262"/>
                    </a:lnTo>
                    <a:lnTo>
                      <a:pt x="1860" y="267"/>
                    </a:lnTo>
                    <a:lnTo>
                      <a:pt x="1805" y="272"/>
                    </a:lnTo>
                    <a:lnTo>
                      <a:pt x="1736" y="278"/>
                    </a:lnTo>
                    <a:lnTo>
                      <a:pt x="1653" y="283"/>
                    </a:lnTo>
                    <a:lnTo>
                      <a:pt x="1557" y="286"/>
                    </a:lnTo>
                    <a:lnTo>
                      <a:pt x="1474" y="290"/>
                    </a:lnTo>
                    <a:lnTo>
                      <a:pt x="1391" y="293"/>
                    </a:lnTo>
                    <a:lnTo>
                      <a:pt x="1323" y="295"/>
                    </a:lnTo>
                    <a:lnTo>
                      <a:pt x="1268" y="295"/>
                    </a:lnTo>
                    <a:lnTo>
                      <a:pt x="1226" y="295"/>
                    </a:lnTo>
                    <a:lnTo>
                      <a:pt x="1157" y="295"/>
                    </a:lnTo>
                    <a:lnTo>
                      <a:pt x="1088" y="295"/>
                    </a:lnTo>
                    <a:lnTo>
                      <a:pt x="1006" y="295"/>
                    </a:lnTo>
                    <a:lnTo>
                      <a:pt x="923" y="295"/>
                    </a:lnTo>
                    <a:lnTo>
                      <a:pt x="841" y="295"/>
                    </a:lnTo>
                    <a:lnTo>
                      <a:pt x="785" y="295"/>
                    </a:lnTo>
                    <a:lnTo>
                      <a:pt x="730" y="295"/>
                    </a:lnTo>
                    <a:lnTo>
                      <a:pt x="675" y="295"/>
                    </a:lnTo>
                    <a:lnTo>
                      <a:pt x="593" y="297"/>
                    </a:lnTo>
                    <a:lnTo>
                      <a:pt x="510" y="299"/>
                    </a:lnTo>
                    <a:lnTo>
                      <a:pt x="414" y="302"/>
                    </a:lnTo>
                    <a:lnTo>
                      <a:pt x="317" y="306"/>
                    </a:lnTo>
                    <a:lnTo>
                      <a:pt x="234" y="311"/>
                    </a:lnTo>
                    <a:lnTo>
                      <a:pt x="166" y="316"/>
                    </a:lnTo>
                    <a:lnTo>
                      <a:pt x="138" y="321"/>
                    </a:lnTo>
                    <a:lnTo>
                      <a:pt x="111" y="341"/>
                    </a:lnTo>
                    <a:lnTo>
                      <a:pt x="97" y="365"/>
                    </a:lnTo>
                    <a:lnTo>
                      <a:pt x="166" y="389"/>
                    </a:lnTo>
                    <a:lnTo>
                      <a:pt x="345" y="400"/>
                    </a:lnTo>
                    <a:lnTo>
                      <a:pt x="469" y="400"/>
                    </a:lnTo>
                    <a:lnTo>
                      <a:pt x="579" y="400"/>
                    </a:lnTo>
                    <a:lnTo>
                      <a:pt x="675" y="398"/>
                    </a:lnTo>
                    <a:lnTo>
                      <a:pt x="772" y="398"/>
                    </a:lnTo>
                    <a:lnTo>
                      <a:pt x="882" y="398"/>
                    </a:lnTo>
                    <a:lnTo>
                      <a:pt x="978" y="398"/>
                    </a:lnTo>
                    <a:lnTo>
                      <a:pt x="1088" y="400"/>
                    </a:lnTo>
                    <a:lnTo>
                      <a:pt x="1199" y="402"/>
                    </a:lnTo>
                    <a:lnTo>
                      <a:pt x="1323" y="405"/>
                    </a:lnTo>
                    <a:lnTo>
                      <a:pt x="1433" y="407"/>
                    </a:lnTo>
                    <a:lnTo>
                      <a:pt x="1529" y="409"/>
                    </a:lnTo>
                    <a:lnTo>
                      <a:pt x="1626" y="409"/>
                    </a:lnTo>
                    <a:lnTo>
                      <a:pt x="1695" y="410"/>
                    </a:lnTo>
                    <a:lnTo>
                      <a:pt x="1763" y="412"/>
                    </a:lnTo>
                    <a:lnTo>
                      <a:pt x="1805" y="414"/>
                    </a:lnTo>
                    <a:lnTo>
                      <a:pt x="1832" y="417"/>
                    </a:lnTo>
                    <a:lnTo>
                      <a:pt x="1901" y="428"/>
                    </a:lnTo>
                    <a:lnTo>
                      <a:pt x="1984" y="442"/>
                    </a:lnTo>
                    <a:lnTo>
                      <a:pt x="1998" y="454"/>
                    </a:lnTo>
                    <a:lnTo>
                      <a:pt x="1915" y="459"/>
                    </a:lnTo>
                    <a:lnTo>
                      <a:pt x="1846" y="459"/>
                    </a:lnTo>
                    <a:lnTo>
                      <a:pt x="1777" y="458"/>
                    </a:lnTo>
                    <a:lnTo>
                      <a:pt x="1722" y="458"/>
                    </a:lnTo>
                    <a:lnTo>
                      <a:pt x="1667" y="456"/>
                    </a:lnTo>
                    <a:lnTo>
                      <a:pt x="1598" y="456"/>
                    </a:lnTo>
                    <a:lnTo>
                      <a:pt x="1529" y="454"/>
                    </a:lnTo>
                    <a:lnTo>
                      <a:pt x="1433" y="456"/>
                    </a:lnTo>
                    <a:lnTo>
                      <a:pt x="1309" y="456"/>
                    </a:lnTo>
                    <a:lnTo>
                      <a:pt x="1171" y="456"/>
                    </a:lnTo>
                    <a:lnTo>
                      <a:pt x="1033" y="456"/>
                    </a:lnTo>
                    <a:lnTo>
                      <a:pt x="896" y="456"/>
                    </a:lnTo>
                    <a:lnTo>
                      <a:pt x="772" y="456"/>
                    </a:lnTo>
                    <a:lnTo>
                      <a:pt x="648" y="456"/>
                    </a:lnTo>
                    <a:lnTo>
                      <a:pt x="538" y="458"/>
                    </a:lnTo>
                    <a:lnTo>
                      <a:pt x="441" y="461"/>
                    </a:lnTo>
                    <a:lnTo>
                      <a:pt x="372" y="466"/>
                    </a:lnTo>
                    <a:lnTo>
                      <a:pt x="317" y="473"/>
                    </a:lnTo>
                    <a:lnTo>
                      <a:pt x="248" y="482"/>
                    </a:lnTo>
                    <a:lnTo>
                      <a:pt x="179" y="491"/>
                    </a:lnTo>
                    <a:lnTo>
                      <a:pt x="111" y="501"/>
                    </a:lnTo>
                    <a:lnTo>
                      <a:pt x="55" y="512"/>
                    </a:lnTo>
                    <a:lnTo>
                      <a:pt x="14" y="520"/>
                    </a:lnTo>
                    <a:lnTo>
                      <a:pt x="0" y="531"/>
                    </a:lnTo>
                    <a:lnTo>
                      <a:pt x="0" y="541"/>
                    </a:lnTo>
                    <a:lnTo>
                      <a:pt x="28" y="550"/>
                    </a:lnTo>
                    <a:lnTo>
                      <a:pt x="69" y="559"/>
                    </a:lnTo>
                    <a:lnTo>
                      <a:pt x="138" y="564"/>
                    </a:lnTo>
                    <a:lnTo>
                      <a:pt x="221" y="569"/>
                    </a:lnTo>
                    <a:lnTo>
                      <a:pt x="303" y="573"/>
                    </a:lnTo>
                    <a:lnTo>
                      <a:pt x="400" y="575"/>
                    </a:lnTo>
                    <a:lnTo>
                      <a:pt x="496" y="576"/>
                    </a:lnTo>
                    <a:lnTo>
                      <a:pt x="593" y="576"/>
                    </a:lnTo>
                    <a:lnTo>
                      <a:pt x="675" y="575"/>
                    </a:lnTo>
                    <a:lnTo>
                      <a:pt x="772" y="573"/>
                    </a:lnTo>
                    <a:lnTo>
                      <a:pt x="841" y="571"/>
                    </a:lnTo>
                    <a:lnTo>
                      <a:pt x="923" y="569"/>
                    </a:lnTo>
                    <a:lnTo>
                      <a:pt x="992" y="566"/>
                    </a:lnTo>
                    <a:lnTo>
                      <a:pt x="1061" y="564"/>
                    </a:lnTo>
                    <a:lnTo>
                      <a:pt x="1130" y="562"/>
                    </a:lnTo>
                    <a:lnTo>
                      <a:pt x="1212" y="562"/>
                    </a:lnTo>
                    <a:lnTo>
                      <a:pt x="1295" y="562"/>
                    </a:lnTo>
                    <a:lnTo>
                      <a:pt x="1378" y="562"/>
                    </a:lnTo>
                    <a:lnTo>
                      <a:pt x="1460" y="562"/>
                    </a:lnTo>
                    <a:lnTo>
                      <a:pt x="1543" y="562"/>
                    </a:lnTo>
                    <a:lnTo>
                      <a:pt x="1626" y="562"/>
                    </a:lnTo>
                    <a:lnTo>
                      <a:pt x="1695" y="564"/>
                    </a:lnTo>
                    <a:lnTo>
                      <a:pt x="1750" y="568"/>
                    </a:lnTo>
                    <a:lnTo>
                      <a:pt x="1791" y="571"/>
                    </a:lnTo>
                    <a:lnTo>
                      <a:pt x="1874" y="583"/>
                    </a:lnTo>
                    <a:lnTo>
                      <a:pt x="1915" y="596"/>
                    </a:lnTo>
                    <a:lnTo>
                      <a:pt x="1915" y="608"/>
                    </a:lnTo>
                    <a:lnTo>
                      <a:pt x="1846" y="615"/>
                    </a:lnTo>
                    <a:lnTo>
                      <a:pt x="1791" y="617"/>
                    </a:lnTo>
                    <a:lnTo>
                      <a:pt x="1736" y="618"/>
                    </a:lnTo>
                    <a:lnTo>
                      <a:pt x="1667" y="618"/>
                    </a:lnTo>
                    <a:lnTo>
                      <a:pt x="1598" y="620"/>
                    </a:lnTo>
                    <a:lnTo>
                      <a:pt x="1515" y="622"/>
                    </a:lnTo>
                    <a:lnTo>
                      <a:pt x="1433" y="622"/>
                    </a:lnTo>
                    <a:lnTo>
                      <a:pt x="1350" y="624"/>
                    </a:lnTo>
                    <a:lnTo>
                      <a:pt x="1254" y="625"/>
                    </a:lnTo>
                    <a:lnTo>
                      <a:pt x="1102" y="629"/>
                    </a:lnTo>
                    <a:lnTo>
                      <a:pt x="992" y="631"/>
                    </a:lnTo>
                    <a:lnTo>
                      <a:pt x="923" y="636"/>
                    </a:lnTo>
                    <a:lnTo>
                      <a:pt x="868" y="643"/>
                    </a:lnTo>
                    <a:lnTo>
                      <a:pt x="827" y="653"/>
                    </a:lnTo>
                    <a:lnTo>
                      <a:pt x="799" y="662"/>
                    </a:lnTo>
                    <a:lnTo>
                      <a:pt x="799" y="672"/>
                    </a:lnTo>
                    <a:lnTo>
                      <a:pt x="841" y="681"/>
                    </a:lnTo>
                    <a:lnTo>
                      <a:pt x="923" y="709"/>
                    </a:lnTo>
                    <a:lnTo>
                      <a:pt x="703" y="706"/>
                    </a:lnTo>
                    <a:lnTo>
                      <a:pt x="290" y="685"/>
                    </a:lnTo>
                    <a:lnTo>
                      <a:pt x="303" y="688"/>
                    </a:lnTo>
                    <a:lnTo>
                      <a:pt x="358" y="697"/>
                    </a:lnTo>
                    <a:lnTo>
                      <a:pt x="455" y="716"/>
                    </a:lnTo>
                    <a:lnTo>
                      <a:pt x="606" y="746"/>
                    </a:lnTo>
                    <a:lnTo>
                      <a:pt x="703" y="763"/>
                    </a:lnTo>
                    <a:lnTo>
                      <a:pt x="785" y="781"/>
                    </a:lnTo>
                    <a:lnTo>
                      <a:pt x="882" y="798"/>
                    </a:lnTo>
                    <a:lnTo>
                      <a:pt x="964" y="816"/>
                    </a:lnTo>
                    <a:lnTo>
                      <a:pt x="1047" y="831"/>
                    </a:lnTo>
                    <a:lnTo>
                      <a:pt x="1102" y="845"/>
                    </a:lnTo>
                    <a:lnTo>
                      <a:pt x="1144" y="859"/>
                    </a:lnTo>
                    <a:lnTo>
                      <a:pt x="1171" y="870"/>
                    </a:lnTo>
                    <a:lnTo>
                      <a:pt x="1212" y="875"/>
                    </a:lnTo>
                    <a:lnTo>
                      <a:pt x="1268" y="859"/>
                    </a:lnTo>
                    <a:lnTo>
                      <a:pt x="1309" y="838"/>
                    </a:lnTo>
                    <a:lnTo>
                      <a:pt x="1336" y="828"/>
                    </a:lnTo>
                    <a:lnTo>
                      <a:pt x="1336" y="821"/>
                    </a:lnTo>
                    <a:lnTo>
                      <a:pt x="1336" y="805"/>
                    </a:lnTo>
                    <a:lnTo>
                      <a:pt x="1364" y="788"/>
                    </a:lnTo>
                    <a:lnTo>
                      <a:pt x="1419" y="774"/>
                    </a:lnTo>
                    <a:lnTo>
                      <a:pt x="1502" y="762"/>
                    </a:lnTo>
                    <a:lnTo>
                      <a:pt x="1557" y="746"/>
                    </a:lnTo>
                    <a:lnTo>
                      <a:pt x="1626" y="730"/>
                    </a:lnTo>
                    <a:lnTo>
                      <a:pt x="1695" y="716"/>
                    </a:lnTo>
                    <a:lnTo>
                      <a:pt x="1750" y="706"/>
                    </a:lnTo>
                    <a:lnTo>
                      <a:pt x="1805" y="697"/>
                    </a:lnTo>
                    <a:lnTo>
                      <a:pt x="1846" y="690"/>
                    </a:lnTo>
                    <a:lnTo>
                      <a:pt x="1860" y="688"/>
                    </a:lnTo>
                    <a:lnTo>
                      <a:pt x="1598" y="695"/>
                    </a:lnTo>
                    <a:lnTo>
                      <a:pt x="1171" y="714"/>
                    </a:lnTo>
                    <a:lnTo>
                      <a:pt x="1144" y="707"/>
                    </a:lnTo>
                    <a:lnTo>
                      <a:pt x="1088" y="690"/>
                    </a:lnTo>
                    <a:lnTo>
                      <a:pt x="1047" y="672"/>
                    </a:lnTo>
                    <a:lnTo>
                      <a:pt x="1047" y="658"/>
                    </a:lnTo>
                    <a:lnTo>
                      <a:pt x="1047" y="662"/>
                    </a:lnTo>
                    <a:lnTo>
                      <a:pt x="1102" y="662"/>
                    </a:lnTo>
                    <a:lnTo>
                      <a:pt x="1171" y="660"/>
                    </a:lnTo>
                    <a:lnTo>
                      <a:pt x="1254" y="657"/>
                    </a:lnTo>
                    <a:lnTo>
                      <a:pt x="1336" y="651"/>
                    </a:lnTo>
                    <a:lnTo>
                      <a:pt x="1405" y="648"/>
                    </a:lnTo>
                    <a:lnTo>
                      <a:pt x="1433" y="646"/>
                    </a:lnTo>
                    <a:lnTo>
                      <a:pt x="1502" y="644"/>
                    </a:lnTo>
                    <a:lnTo>
                      <a:pt x="1571" y="646"/>
                    </a:lnTo>
                    <a:lnTo>
                      <a:pt x="1639" y="646"/>
                    </a:lnTo>
                    <a:lnTo>
                      <a:pt x="1708" y="648"/>
                    </a:lnTo>
                    <a:lnTo>
                      <a:pt x="1777" y="650"/>
                    </a:lnTo>
                    <a:lnTo>
                      <a:pt x="1846" y="650"/>
                    </a:lnTo>
                    <a:lnTo>
                      <a:pt x="1915" y="646"/>
                    </a:lnTo>
                    <a:lnTo>
                      <a:pt x="1984" y="639"/>
                    </a:lnTo>
                    <a:lnTo>
                      <a:pt x="2108" y="622"/>
                    </a:lnTo>
                    <a:lnTo>
                      <a:pt x="2190" y="608"/>
                    </a:lnTo>
                    <a:lnTo>
                      <a:pt x="2218" y="594"/>
                    </a:lnTo>
                    <a:lnTo>
                      <a:pt x="2177" y="582"/>
                    </a:lnTo>
                    <a:lnTo>
                      <a:pt x="2135" y="575"/>
                    </a:lnTo>
                    <a:lnTo>
                      <a:pt x="2094" y="568"/>
                    </a:lnTo>
                    <a:lnTo>
                      <a:pt x="2039" y="561"/>
                    </a:lnTo>
                    <a:lnTo>
                      <a:pt x="1984" y="554"/>
                    </a:lnTo>
                    <a:lnTo>
                      <a:pt x="1915" y="547"/>
                    </a:lnTo>
                    <a:lnTo>
                      <a:pt x="1846" y="541"/>
                    </a:lnTo>
                    <a:lnTo>
                      <a:pt x="1777" y="538"/>
                    </a:lnTo>
                    <a:lnTo>
                      <a:pt x="1708" y="536"/>
                    </a:lnTo>
                    <a:lnTo>
                      <a:pt x="1626" y="536"/>
                    </a:lnTo>
                    <a:lnTo>
                      <a:pt x="1529" y="534"/>
                    </a:lnTo>
                    <a:lnTo>
                      <a:pt x="1433" y="534"/>
                    </a:lnTo>
                    <a:lnTo>
                      <a:pt x="1336" y="533"/>
                    </a:lnTo>
                    <a:lnTo>
                      <a:pt x="1240" y="533"/>
                    </a:lnTo>
                    <a:lnTo>
                      <a:pt x="1144" y="533"/>
                    </a:lnTo>
                    <a:lnTo>
                      <a:pt x="1061" y="533"/>
                    </a:lnTo>
                    <a:lnTo>
                      <a:pt x="992" y="534"/>
                    </a:lnTo>
                    <a:lnTo>
                      <a:pt x="923" y="536"/>
                    </a:lnTo>
                    <a:lnTo>
                      <a:pt x="827" y="540"/>
                    </a:lnTo>
                    <a:lnTo>
                      <a:pt x="730" y="541"/>
                    </a:lnTo>
                    <a:lnTo>
                      <a:pt x="620" y="543"/>
                    </a:lnTo>
                    <a:lnTo>
                      <a:pt x="524" y="545"/>
                    </a:lnTo>
                    <a:lnTo>
                      <a:pt x="455" y="545"/>
                    </a:lnTo>
                    <a:lnTo>
                      <a:pt x="400" y="541"/>
                    </a:lnTo>
                    <a:lnTo>
                      <a:pt x="386" y="536"/>
                    </a:lnTo>
                    <a:lnTo>
                      <a:pt x="372" y="522"/>
                    </a:lnTo>
                    <a:lnTo>
                      <a:pt x="358" y="512"/>
                    </a:lnTo>
                    <a:lnTo>
                      <a:pt x="386" y="505"/>
                    </a:lnTo>
                    <a:lnTo>
                      <a:pt x="524" y="498"/>
                    </a:lnTo>
                    <a:lnTo>
                      <a:pt x="634" y="496"/>
                    </a:lnTo>
                    <a:lnTo>
                      <a:pt x="758" y="494"/>
                    </a:lnTo>
                    <a:lnTo>
                      <a:pt x="882" y="493"/>
                    </a:lnTo>
                    <a:lnTo>
                      <a:pt x="1006" y="491"/>
                    </a:lnTo>
                    <a:lnTo>
                      <a:pt x="1130" y="491"/>
                    </a:lnTo>
                    <a:lnTo>
                      <a:pt x="1240" y="489"/>
                    </a:lnTo>
                    <a:lnTo>
                      <a:pt x="1350" y="489"/>
                    </a:lnTo>
                    <a:lnTo>
                      <a:pt x="1447" y="487"/>
                    </a:lnTo>
                    <a:lnTo>
                      <a:pt x="1543" y="487"/>
                    </a:lnTo>
                    <a:lnTo>
                      <a:pt x="1639" y="487"/>
                    </a:lnTo>
                    <a:lnTo>
                      <a:pt x="1736" y="489"/>
                    </a:lnTo>
                    <a:lnTo>
                      <a:pt x="1832" y="489"/>
                    </a:lnTo>
                    <a:lnTo>
                      <a:pt x="1915" y="489"/>
                    </a:lnTo>
                    <a:lnTo>
                      <a:pt x="1984" y="489"/>
                    </a:lnTo>
                    <a:lnTo>
                      <a:pt x="2039" y="487"/>
                    </a:lnTo>
                    <a:lnTo>
                      <a:pt x="2066" y="482"/>
                    </a:lnTo>
                    <a:lnTo>
                      <a:pt x="2108" y="468"/>
                    </a:lnTo>
                    <a:lnTo>
                      <a:pt x="2149" y="452"/>
                    </a:lnTo>
                    <a:lnTo>
                      <a:pt x="2163" y="435"/>
                    </a:lnTo>
                    <a:lnTo>
                      <a:pt x="2121" y="419"/>
                    </a:lnTo>
                    <a:lnTo>
                      <a:pt x="2080" y="410"/>
                    </a:lnTo>
                    <a:lnTo>
                      <a:pt x="2039" y="402"/>
                    </a:lnTo>
                    <a:lnTo>
                      <a:pt x="1998" y="393"/>
                    </a:lnTo>
                    <a:lnTo>
                      <a:pt x="1929" y="384"/>
                    </a:lnTo>
                    <a:lnTo>
                      <a:pt x="1832" y="377"/>
                    </a:lnTo>
                    <a:lnTo>
                      <a:pt x="1708" y="372"/>
                    </a:lnTo>
                    <a:lnTo>
                      <a:pt x="1543" y="369"/>
                    </a:lnTo>
                    <a:lnTo>
                      <a:pt x="1336" y="367"/>
                    </a:lnTo>
                    <a:lnTo>
                      <a:pt x="1254" y="367"/>
                    </a:lnTo>
                    <a:lnTo>
                      <a:pt x="1130" y="370"/>
                    </a:lnTo>
                    <a:lnTo>
                      <a:pt x="992" y="372"/>
                    </a:lnTo>
                    <a:lnTo>
                      <a:pt x="841" y="374"/>
                    </a:lnTo>
                    <a:lnTo>
                      <a:pt x="689" y="376"/>
                    </a:lnTo>
                    <a:lnTo>
                      <a:pt x="565" y="376"/>
                    </a:lnTo>
                    <a:lnTo>
                      <a:pt x="469" y="374"/>
                    </a:lnTo>
                    <a:lnTo>
                      <a:pt x="427" y="369"/>
                    </a:lnTo>
                    <a:lnTo>
                      <a:pt x="414" y="356"/>
                    </a:lnTo>
                    <a:lnTo>
                      <a:pt x="414" y="344"/>
                    </a:lnTo>
                    <a:lnTo>
                      <a:pt x="455" y="334"/>
                    </a:lnTo>
                    <a:lnTo>
                      <a:pt x="524" y="325"/>
                    </a:lnTo>
                    <a:lnTo>
                      <a:pt x="579" y="321"/>
                    </a:lnTo>
                    <a:lnTo>
                      <a:pt x="634" y="320"/>
                    </a:lnTo>
                    <a:lnTo>
                      <a:pt x="689" y="318"/>
                    </a:lnTo>
                    <a:lnTo>
                      <a:pt x="772" y="318"/>
                    </a:lnTo>
                    <a:lnTo>
                      <a:pt x="854" y="318"/>
                    </a:lnTo>
                    <a:lnTo>
                      <a:pt x="951" y="318"/>
                    </a:lnTo>
                    <a:lnTo>
                      <a:pt x="1047" y="318"/>
                    </a:lnTo>
                    <a:lnTo>
                      <a:pt x="1171" y="318"/>
                    </a:lnTo>
                    <a:lnTo>
                      <a:pt x="1295" y="318"/>
                    </a:lnTo>
                    <a:lnTo>
                      <a:pt x="1419" y="318"/>
                    </a:lnTo>
                    <a:lnTo>
                      <a:pt x="1543" y="316"/>
                    </a:lnTo>
                    <a:lnTo>
                      <a:pt x="1653" y="316"/>
                    </a:lnTo>
                    <a:lnTo>
                      <a:pt x="1763" y="314"/>
                    </a:lnTo>
                    <a:lnTo>
                      <a:pt x="1860" y="311"/>
                    </a:lnTo>
                    <a:lnTo>
                      <a:pt x="1942" y="307"/>
                    </a:lnTo>
                    <a:lnTo>
                      <a:pt x="2011" y="302"/>
                    </a:lnTo>
                    <a:lnTo>
                      <a:pt x="2108" y="285"/>
                    </a:lnTo>
                    <a:lnTo>
                      <a:pt x="2108" y="260"/>
                    </a:lnTo>
                    <a:lnTo>
                      <a:pt x="2025" y="234"/>
                    </a:lnTo>
                    <a:lnTo>
                      <a:pt x="1860" y="215"/>
                    </a:lnTo>
                    <a:lnTo>
                      <a:pt x="1763" y="208"/>
                    </a:lnTo>
                    <a:lnTo>
                      <a:pt x="1681" y="203"/>
                    </a:lnTo>
                    <a:lnTo>
                      <a:pt x="1598" y="199"/>
                    </a:lnTo>
                    <a:lnTo>
                      <a:pt x="1543" y="197"/>
                    </a:lnTo>
                    <a:lnTo>
                      <a:pt x="1488" y="196"/>
                    </a:lnTo>
                    <a:lnTo>
                      <a:pt x="1433" y="194"/>
                    </a:lnTo>
                    <a:lnTo>
                      <a:pt x="1405" y="192"/>
                    </a:lnTo>
                    <a:lnTo>
                      <a:pt x="1378" y="190"/>
                    </a:lnTo>
                    <a:lnTo>
                      <a:pt x="1350" y="189"/>
                    </a:lnTo>
                    <a:lnTo>
                      <a:pt x="1309" y="187"/>
                    </a:lnTo>
                    <a:lnTo>
                      <a:pt x="1268" y="187"/>
                    </a:lnTo>
                    <a:lnTo>
                      <a:pt x="1212" y="187"/>
                    </a:lnTo>
                    <a:lnTo>
                      <a:pt x="1144" y="187"/>
                    </a:lnTo>
                    <a:lnTo>
                      <a:pt x="1088" y="187"/>
                    </a:lnTo>
                    <a:lnTo>
                      <a:pt x="1020" y="189"/>
                    </a:lnTo>
                    <a:lnTo>
                      <a:pt x="964" y="189"/>
                    </a:lnTo>
                    <a:lnTo>
                      <a:pt x="896" y="189"/>
                    </a:lnTo>
                    <a:lnTo>
                      <a:pt x="827" y="190"/>
                    </a:lnTo>
                    <a:lnTo>
                      <a:pt x="744" y="192"/>
                    </a:lnTo>
                    <a:lnTo>
                      <a:pt x="661" y="192"/>
                    </a:lnTo>
                    <a:lnTo>
                      <a:pt x="606" y="190"/>
                    </a:lnTo>
                    <a:lnTo>
                      <a:pt x="551" y="190"/>
                    </a:lnTo>
                    <a:lnTo>
                      <a:pt x="538" y="187"/>
                    </a:lnTo>
                    <a:lnTo>
                      <a:pt x="551" y="182"/>
                    </a:lnTo>
                    <a:lnTo>
                      <a:pt x="620" y="171"/>
                    </a:lnTo>
                    <a:lnTo>
                      <a:pt x="689" y="162"/>
                    </a:lnTo>
                    <a:lnTo>
                      <a:pt x="785" y="155"/>
                    </a:lnTo>
                    <a:lnTo>
                      <a:pt x="937" y="154"/>
                    </a:lnTo>
                    <a:lnTo>
                      <a:pt x="1020" y="154"/>
                    </a:lnTo>
                    <a:lnTo>
                      <a:pt x="1088" y="154"/>
                    </a:lnTo>
                    <a:lnTo>
                      <a:pt x="1157" y="155"/>
                    </a:lnTo>
                    <a:lnTo>
                      <a:pt x="1212" y="155"/>
                    </a:lnTo>
                    <a:lnTo>
                      <a:pt x="1268" y="155"/>
                    </a:lnTo>
                    <a:lnTo>
                      <a:pt x="1309" y="154"/>
                    </a:lnTo>
                    <a:lnTo>
                      <a:pt x="1350" y="150"/>
                    </a:lnTo>
                    <a:lnTo>
                      <a:pt x="1391" y="145"/>
                    </a:lnTo>
                    <a:lnTo>
                      <a:pt x="1447" y="140"/>
                    </a:lnTo>
                    <a:lnTo>
                      <a:pt x="1529" y="133"/>
                    </a:lnTo>
                    <a:lnTo>
                      <a:pt x="1612" y="128"/>
                    </a:lnTo>
                    <a:lnTo>
                      <a:pt x="1695" y="122"/>
                    </a:lnTo>
                    <a:lnTo>
                      <a:pt x="1777" y="115"/>
                    </a:lnTo>
                    <a:lnTo>
                      <a:pt x="1846" y="108"/>
                    </a:lnTo>
                    <a:lnTo>
                      <a:pt x="1887" y="100"/>
                    </a:lnTo>
                    <a:lnTo>
                      <a:pt x="1901" y="91"/>
                    </a:lnTo>
                    <a:lnTo>
                      <a:pt x="1887" y="73"/>
                    </a:lnTo>
                    <a:lnTo>
                      <a:pt x="1846" y="63"/>
                    </a:lnTo>
                    <a:lnTo>
                      <a:pt x="1736" y="54"/>
                    </a:lnTo>
                    <a:lnTo>
                      <a:pt x="1543" y="44"/>
                    </a:lnTo>
                    <a:lnTo>
                      <a:pt x="1419" y="38"/>
                    </a:lnTo>
                    <a:lnTo>
                      <a:pt x="1323" y="33"/>
                    </a:lnTo>
                    <a:lnTo>
                      <a:pt x="1240" y="28"/>
                    </a:lnTo>
                    <a:lnTo>
                      <a:pt x="1185" y="24"/>
                    </a:lnTo>
                    <a:lnTo>
                      <a:pt x="1130" y="23"/>
                    </a:lnTo>
                    <a:lnTo>
                      <a:pt x="1061" y="21"/>
                    </a:lnTo>
                    <a:lnTo>
                      <a:pt x="1006" y="21"/>
                    </a:lnTo>
                    <a:lnTo>
                      <a:pt x="923" y="21"/>
                    </a:lnTo>
                    <a:lnTo>
                      <a:pt x="854" y="19"/>
                    </a:lnTo>
                    <a:lnTo>
                      <a:pt x="799" y="16"/>
                    </a:lnTo>
                    <a:lnTo>
                      <a:pt x="717" y="12"/>
                    </a:lnTo>
                    <a:lnTo>
                      <a:pt x="593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32" name="Group 72"/>
            <p:cNvGrpSpPr>
              <a:grpSpLocks noChangeAspect="1"/>
            </p:cNvGrpSpPr>
            <p:nvPr/>
          </p:nvGrpSpPr>
          <p:grpSpPr bwMode="auto">
            <a:xfrm rot="8660386" flipH="1">
              <a:off x="4513" y="1298"/>
              <a:ext cx="44" cy="339"/>
              <a:chOff x="479" y="2077"/>
              <a:chExt cx="2314" cy="448"/>
            </a:xfrm>
          </p:grpSpPr>
          <p:sp>
            <p:nvSpPr>
              <p:cNvPr id="56336" name="AutoShape 73"/>
              <p:cNvSpPr>
                <a:spLocks noChangeAspect="1" noChangeArrowheads="1" noTextEdit="1"/>
              </p:cNvSpPr>
              <p:nvPr/>
            </p:nvSpPr>
            <p:spPr bwMode="auto">
              <a:xfrm>
                <a:off x="479" y="2077"/>
                <a:ext cx="2314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7" name="Freeform 74"/>
              <p:cNvSpPr>
                <a:spLocks/>
              </p:cNvSpPr>
              <p:nvPr/>
            </p:nvSpPr>
            <p:spPr bwMode="auto">
              <a:xfrm>
                <a:off x="520" y="2077"/>
                <a:ext cx="2218" cy="438"/>
              </a:xfrm>
              <a:custGeom>
                <a:avLst/>
                <a:gdLst>
                  <a:gd name="T0" fmla="*/ 372 w 2218"/>
                  <a:gd name="T1" fmla="*/ 1 h 875"/>
                  <a:gd name="T2" fmla="*/ 303 w 2218"/>
                  <a:gd name="T3" fmla="*/ 1 h 875"/>
                  <a:gd name="T4" fmla="*/ 1171 w 2218"/>
                  <a:gd name="T5" fmla="*/ 1 h 875"/>
                  <a:gd name="T6" fmla="*/ 1529 w 2218"/>
                  <a:gd name="T7" fmla="*/ 1 h 875"/>
                  <a:gd name="T8" fmla="*/ 1075 w 2218"/>
                  <a:gd name="T9" fmla="*/ 1 h 875"/>
                  <a:gd name="T10" fmla="*/ 551 w 2218"/>
                  <a:gd name="T11" fmla="*/ 1 h 875"/>
                  <a:gd name="T12" fmla="*/ 262 w 2218"/>
                  <a:gd name="T13" fmla="*/ 1 h 875"/>
                  <a:gd name="T14" fmla="*/ 909 w 2218"/>
                  <a:gd name="T15" fmla="*/ 1 h 875"/>
                  <a:gd name="T16" fmla="*/ 1391 w 2218"/>
                  <a:gd name="T17" fmla="*/ 1 h 875"/>
                  <a:gd name="T18" fmla="*/ 1887 w 2218"/>
                  <a:gd name="T19" fmla="*/ 1 h 875"/>
                  <a:gd name="T20" fmla="*/ 1557 w 2218"/>
                  <a:gd name="T21" fmla="*/ 1 h 875"/>
                  <a:gd name="T22" fmla="*/ 1088 w 2218"/>
                  <a:gd name="T23" fmla="*/ 1 h 875"/>
                  <a:gd name="T24" fmla="*/ 593 w 2218"/>
                  <a:gd name="T25" fmla="*/ 1 h 875"/>
                  <a:gd name="T26" fmla="*/ 111 w 2218"/>
                  <a:gd name="T27" fmla="*/ 1 h 875"/>
                  <a:gd name="T28" fmla="*/ 772 w 2218"/>
                  <a:gd name="T29" fmla="*/ 1 h 875"/>
                  <a:gd name="T30" fmla="*/ 1529 w 2218"/>
                  <a:gd name="T31" fmla="*/ 1 h 875"/>
                  <a:gd name="T32" fmla="*/ 1984 w 2218"/>
                  <a:gd name="T33" fmla="*/ 1 h 875"/>
                  <a:gd name="T34" fmla="*/ 1598 w 2218"/>
                  <a:gd name="T35" fmla="*/ 1 h 875"/>
                  <a:gd name="T36" fmla="*/ 772 w 2218"/>
                  <a:gd name="T37" fmla="*/ 1 h 875"/>
                  <a:gd name="T38" fmla="*/ 179 w 2218"/>
                  <a:gd name="T39" fmla="*/ 1 h 875"/>
                  <a:gd name="T40" fmla="*/ 69 w 2218"/>
                  <a:gd name="T41" fmla="*/ 1 h 875"/>
                  <a:gd name="T42" fmla="*/ 675 w 2218"/>
                  <a:gd name="T43" fmla="*/ 1 h 875"/>
                  <a:gd name="T44" fmla="*/ 1212 w 2218"/>
                  <a:gd name="T45" fmla="*/ 1 h 875"/>
                  <a:gd name="T46" fmla="*/ 1750 w 2218"/>
                  <a:gd name="T47" fmla="*/ 1 h 875"/>
                  <a:gd name="T48" fmla="*/ 1736 w 2218"/>
                  <a:gd name="T49" fmla="*/ 1 h 875"/>
                  <a:gd name="T50" fmla="*/ 1102 w 2218"/>
                  <a:gd name="T51" fmla="*/ 1 h 875"/>
                  <a:gd name="T52" fmla="*/ 841 w 2218"/>
                  <a:gd name="T53" fmla="*/ 1 h 875"/>
                  <a:gd name="T54" fmla="*/ 606 w 2218"/>
                  <a:gd name="T55" fmla="*/ 1 h 875"/>
                  <a:gd name="T56" fmla="*/ 1144 w 2218"/>
                  <a:gd name="T57" fmla="*/ 1 h 875"/>
                  <a:gd name="T58" fmla="*/ 1336 w 2218"/>
                  <a:gd name="T59" fmla="*/ 1 h 875"/>
                  <a:gd name="T60" fmla="*/ 1750 w 2218"/>
                  <a:gd name="T61" fmla="*/ 1 h 875"/>
                  <a:gd name="T62" fmla="*/ 1088 w 2218"/>
                  <a:gd name="T63" fmla="*/ 1 h 875"/>
                  <a:gd name="T64" fmla="*/ 1336 w 2218"/>
                  <a:gd name="T65" fmla="*/ 1 h 875"/>
                  <a:gd name="T66" fmla="*/ 1708 w 2218"/>
                  <a:gd name="T67" fmla="*/ 1 h 875"/>
                  <a:gd name="T68" fmla="*/ 2218 w 2218"/>
                  <a:gd name="T69" fmla="*/ 1 h 875"/>
                  <a:gd name="T70" fmla="*/ 1846 w 2218"/>
                  <a:gd name="T71" fmla="*/ 1 h 875"/>
                  <a:gd name="T72" fmla="*/ 1240 w 2218"/>
                  <a:gd name="T73" fmla="*/ 1 h 875"/>
                  <a:gd name="T74" fmla="*/ 620 w 2218"/>
                  <a:gd name="T75" fmla="*/ 1 h 875"/>
                  <a:gd name="T76" fmla="*/ 386 w 2218"/>
                  <a:gd name="T77" fmla="*/ 1 h 875"/>
                  <a:gd name="T78" fmla="*/ 1240 w 2218"/>
                  <a:gd name="T79" fmla="*/ 1 h 875"/>
                  <a:gd name="T80" fmla="*/ 1915 w 2218"/>
                  <a:gd name="T81" fmla="*/ 1 h 875"/>
                  <a:gd name="T82" fmla="*/ 2121 w 2218"/>
                  <a:gd name="T83" fmla="*/ 1 h 875"/>
                  <a:gd name="T84" fmla="*/ 1543 w 2218"/>
                  <a:gd name="T85" fmla="*/ 1 h 875"/>
                  <a:gd name="T86" fmla="*/ 565 w 2218"/>
                  <a:gd name="T87" fmla="*/ 1 h 875"/>
                  <a:gd name="T88" fmla="*/ 579 w 2218"/>
                  <a:gd name="T89" fmla="*/ 1 h 875"/>
                  <a:gd name="T90" fmla="*/ 1171 w 2218"/>
                  <a:gd name="T91" fmla="*/ 1 h 875"/>
                  <a:gd name="T92" fmla="*/ 1942 w 2218"/>
                  <a:gd name="T93" fmla="*/ 1 h 875"/>
                  <a:gd name="T94" fmla="*/ 1681 w 2218"/>
                  <a:gd name="T95" fmla="*/ 1 h 875"/>
                  <a:gd name="T96" fmla="*/ 1350 w 2218"/>
                  <a:gd name="T97" fmla="*/ 1 h 875"/>
                  <a:gd name="T98" fmla="*/ 964 w 2218"/>
                  <a:gd name="T99" fmla="*/ 1 h 875"/>
                  <a:gd name="T100" fmla="*/ 538 w 2218"/>
                  <a:gd name="T101" fmla="*/ 1 h 875"/>
                  <a:gd name="T102" fmla="*/ 1088 w 2218"/>
                  <a:gd name="T103" fmla="*/ 1 h 875"/>
                  <a:gd name="T104" fmla="*/ 1447 w 2218"/>
                  <a:gd name="T105" fmla="*/ 1 h 875"/>
                  <a:gd name="T106" fmla="*/ 1901 w 2218"/>
                  <a:gd name="T107" fmla="*/ 1 h 875"/>
                  <a:gd name="T108" fmla="*/ 1240 w 2218"/>
                  <a:gd name="T109" fmla="*/ 1 h 875"/>
                  <a:gd name="T110" fmla="*/ 799 w 2218"/>
                  <a:gd name="T111" fmla="*/ 1 h 87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8"/>
                  <a:gd name="T169" fmla="*/ 0 h 875"/>
                  <a:gd name="T170" fmla="*/ 2218 w 2218"/>
                  <a:gd name="T171" fmla="*/ 875 h 87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8" h="875">
                    <a:moveTo>
                      <a:pt x="593" y="10"/>
                    </a:moveTo>
                    <a:lnTo>
                      <a:pt x="482" y="9"/>
                    </a:lnTo>
                    <a:lnTo>
                      <a:pt x="372" y="5"/>
                    </a:lnTo>
                    <a:lnTo>
                      <a:pt x="290" y="2"/>
                    </a:lnTo>
                    <a:lnTo>
                      <a:pt x="248" y="0"/>
                    </a:lnTo>
                    <a:lnTo>
                      <a:pt x="290" y="7"/>
                    </a:lnTo>
                    <a:lnTo>
                      <a:pt x="372" y="17"/>
                    </a:lnTo>
                    <a:lnTo>
                      <a:pt x="455" y="31"/>
                    </a:lnTo>
                    <a:lnTo>
                      <a:pt x="496" y="40"/>
                    </a:lnTo>
                    <a:lnTo>
                      <a:pt x="469" y="52"/>
                    </a:lnTo>
                    <a:lnTo>
                      <a:pt x="386" y="70"/>
                    </a:lnTo>
                    <a:lnTo>
                      <a:pt x="317" y="84"/>
                    </a:lnTo>
                    <a:lnTo>
                      <a:pt x="276" y="91"/>
                    </a:lnTo>
                    <a:lnTo>
                      <a:pt x="303" y="89"/>
                    </a:lnTo>
                    <a:lnTo>
                      <a:pt x="400" y="84"/>
                    </a:lnTo>
                    <a:lnTo>
                      <a:pt x="524" y="77"/>
                    </a:lnTo>
                    <a:lnTo>
                      <a:pt x="675" y="70"/>
                    </a:lnTo>
                    <a:lnTo>
                      <a:pt x="827" y="63"/>
                    </a:lnTo>
                    <a:lnTo>
                      <a:pt x="978" y="56"/>
                    </a:lnTo>
                    <a:lnTo>
                      <a:pt x="1088" y="52"/>
                    </a:lnTo>
                    <a:lnTo>
                      <a:pt x="1171" y="52"/>
                    </a:lnTo>
                    <a:lnTo>
                      <a:pt x="1226" y="56"/>
                    </a:lnTo>
                    <a:lnTo>
                      <a:pt x="1295" y="59"/>
                    </a:lnTo>
                    <a:lnTo>
                      <a:pt x="1364" y="63"/>
                    </a:lnTo>
                    <a:lnTo>
                      <a:pt x="1433" y="68"/>
                    </a:lnTo>
                    <a:lnTo>
                      <a:pt x="1488" y="75"/>
                    </a:lnTo>
                    <a:lnTo>
                      <a:pt x="1515" y="80"/>
                    </a:lnTo>
                    <a:lnTo>
                      <a:pt x="1529" y="86"/>
                    </a:lnTo>
                    <a:lnTo>
                      <a:pt x="1502" y="91"/>
                    </a:lnTo>
                    <a:lnTo>
                      <a:pt x="1447" y="96"/>
                    </a:lnTo>
                    <a:lnTo>
                      <a:pt x="1378" y="101"/>
                    </a:lnTo>
                    <a:lnTo>
                      <a:pt x="1309" y="107"/>
                    </a:lnTo>
                    <a:lnTo>
                      <a:pt x="1240" y="112"/>
                    </a:lnTo>
                    <a:lnTo>
                      <a:pt x="1157" y="117"/>
                    </a:lnTo>
                    <a:lnTo>
                      <a:pt x="1075" y="122"/>
                    </a:lnTo>
                    <a:lnTo>
                      <a:pt x="992" y="126"/>
                    </a:lnTo>
                    <a:lnTo>
                      <a:pt x="923" y="128"/>
                    </a:lnTo>
                    <a:lnTo>
                      <a:pt x="854" y="129"/>
                    </a:lnTo>
                    <a:lnTo>
                      <a:pt x="772" y="131"/>
                    </a:lnTo>
                    <a:lnTo>
                      <a:pt x="689" y="134"/>
                    </a:lnTo>
                    <a:lnTo>
                      <a:pt x="620" y="136"/>
                    </a:lnTo>
                    <a:lnTo>
                      <a:pt x="551" y="141"/>
                    </a:lnTo>
                    <a:lnTo>
                      <a:pt x="496" y="145"/>
                    </a:lnTo>
                    <a:lnTo>
                      <a:pt x="441" y="150"/>
                    </a:lnTo>
                    <a:lnTo>
                      <a:pt x="400" y="155"/>
                    </a:lnTo>
                    <a:lnTo>
                      <a:pt x="317" y="166"/>
                    </a:lnTo>
                    <a:lnTo>
                      <a:pt x="234" y="178"/>
                    </a:lnTo>
                    <a:lnTo>
                      <a:pt x="193" y="192"/>
                    </a:lnTo>
                    <a:lnTo>
                      <a:pt x="262" y="211"/>
                    </a:lnTo>
                    <a:lnTo>
                      <a:pt x="345" y="222"/>
                    </a:lnTo>
                    <a:lnTo>
                      <a:pt x="441" y="229"/>
                    </a:lnTo>
                    <a:lnTo>
                      <a:pt x="538" y="232"/>
                    </a:lnTo>
                    <a:lnTo>
                      <a:pt x="634" y="234"/>
                    </a:lnTo>
                    <a:lnTo>
                      <a:pt x="730" y="232"/>
                    </a:lnTo>
                    <a:lnTo>
                      <a:pt x="827" y="231"/>
                    </a:lnTo>
                    <a:lnTo>
                      <a:pt x="909" y="227"/>
                    </a:lnTo>
                    <a:lnTo>
                      <a:pt x="1006" y="225"/>
                    </a:lnTo>
                    <a:lnTo>
                      <a:pt x="1088" y="224"/>
                    </a:lnTo>
                    <a:lnTo>
                      <a:pt x="1144" y="222"/>
                    </a:lnTo>
                    <a:lnTo>
                      <a:pt x="1212" y="222"/>
                    </a:lnTo>
                    <a:lnTo>
                      <a:pt x="1268" y="220"/>
                    </a:lnTo>
                    <a:lnTo>
                      <a:pt x="1323" y="220"/>
                    </a:lnTo>
                    <a:lnTo>
                      <a:pt x="1391" y="222"/>
                    </a:lnTo>
                    <a:lnTo>
                      <a:pt x="1474" y="225"/>
                    </a:lnTo>
                    <a:lnTo>
                      <a:pt x="1571" y="229"/>
                    </a:lnTo>
                    <a:lnTo>
                      <a:pt x="1653" y="234"/>
                    </a:lnTo>
                    <a:lnTo>
                      <a:pt x="1736" y="239"/>
                    </a:lnTo>
                    <a:lnTo>
                      <a:pt x="1805" y="243"/>
                    </a:lnTo>
                    <a:lnTo>
                      <a:pt x="1860" y="248"/>
                    </a:lnTo>
                    <a:lnTo>
                      <a:pt x="1887" y="253"/>
                    </a:lnTo>
                    <a:lnTo>
                      <a:pt x="1901" y="257"/>
                    </a:lnTo>
                    <a:lnTo>
                      <a:pt x="1887" y="262"/>
                    </a:lnTo>
                    <a:lnTo>
                      <a:pt x="1860" y="267"/>
                    </a:lnTo>
                    <a:lnTo>
                      <a:pt x="1805" y="272"/>
                    </a:lnTo>
                    <a:lnTo>
                      <a:pt x="1736" y="278"/>
                    </a:lnTo>
                    <a:lnTo>
                      <a:pt x="1653" y="283"/>
                    </a:lnTo>
                    <a:lnTo>
                      <a:pt x="1557" y="286"/>
                    </a:lnTo>
                    <a:lnTo>
                      <a:pt x="1474" y="290"/>
                    </a:lnTo>
                    <a:lnTo>
                      <a:pt x="1391" y="293"/>
                    </a:lnTo>
                    <a:lnTo>
                      <a:pt x="1323" y="295"/>
                    </a:lnTo>
                    <a:lnTo>
                      <a:pt x="1268" y="295"/>
                    </a:lnTo>
                    <a:lnTo>
                      <a:pt x="1226" y="295"/>
                    </a:lnTo>
                    <a:lnTo>
                      <a:pt x="1157" y="295"/>
                    </a:lnTo>
                    <a:lnTo>
                      <a:pt x="1088" y="295"/>
                    </a:lnTo>
                    <a:lnTo>
                      <a:pt x="1006" y="295"/>
                    </a:lnTo>
                    <a:lnTo>
                      <a:pt x="923" y="295"/>
                    </a:lnTo>
                    <a:lnTo>
                      <a:pt x="841" y="295"/>
                    </a:lnTo>
                    <a:lnTo>
                      <a:pt x="785" y="295"/>
                    </a:lnTo>
                    <a:lnTo>
                      <a:pt x="730" y="295"/>
                    </a:lnTo>
                    <a:lnTo>
                      <a:pt x="675" y="295"/>
                    </a:lnTo>
                    <a:lnTo>
                      <a:pt x="593" y="297"/>
                    </a:lnTo>
                    <a:lnTo>
                      <a:pt x="510" y="299"/>
                    </a:lnTo>
                    <a:lnTo>
                      <a:pt x="414" y="302"/>
                    </a:lnTo>
                    <a:lnTo>
                      <a:pt x="317" y="306"/>
                    </a:lnTo>
                    <a:lnTo>
                      <a:pt x="234" y="311"/>
                    </a:lnTo>
                    <a:lnTo>
                      <a:pt x="166" y="316"/>
                    </a:lnTo>
                    <a:lnTo>
                      <a:pt x="138" y="321"/>
                    </a:lnTo>
                    <a:lnTo>
                      <a:pt x="111" y="341"/>
                    </a:lnTo>
                    <a:lnTo>
                      <a:pt x="97" y="365"/>
                    </a:lnTo>
                    <a:lnTo>
                      <a:pt x="166" y="389"/>
                    </a:lnTo>
                    <a:lnTo>
                      <a:pt x="345" y="400"/>
                    </a:lnTo>
                    <a:lnTo>
                      <a:pt x="469" y="400"/>
                    </a:lnTo>
                    <a:lnTo>
                      <a:pt x="579" y="400"/>
                    </a:lnTo>
                    <a:lnTo>
                      <a:pt x="675" y="398"/>
                    </a:lnTo>
                    <a:lnTo>
                      <a:pt x="772" y="398"/>
                    </a:lnTo>
                    <a:lnTo>
                      <a:pt x="882" y="398"/>
                    </a:lnTo>
                    <a:lnTo>
                      <a:pt x="978" y="398"/>
                    </a:lnTo>
                    <a:lnTo>
                      <a:pt x="1088" y="400"/>
                    </a:lnTo>
                    <a:lnTo>
                      <a:pt x="1199" y="402"/>
                    </a:lnTo>
                    <a:lnTo>
                      <a:pt x="1323" y="405"/>
                    </a:lnTo>
                    <a:lnTo>
                      <a:pt x="1433" y="407"/>
                    </a:lnTo>
                    <a:lnTo>
                      <a:pt x="1529" y="409"/>
                    </a:lnTo>
                    <a:lnTo>
                      <a:pt x="1626" y="409"/>
                    </a:lnTo>
                    <a:lnTo>
                      <a:pt x="1695" y="410"/>
                    </a:lnTo>
                    <a:lnTo>
                      <a:pt x="1763" y="412"/>
                    </a:lnTo>
                    <a:lnTo>
                      <a:pt x="1805" y="414"/>
                    </a:lnTo>
                    <a:lnTo>
                      <a:pt x="1832" y="417"/>
                    </a:lnTo>
                    <a:lnTo>
                      <a:pt x="1901" y="428"/>
                    </a:lnTo>
                    <a:lnTo>
                      <a:pt x="1984" y="442"/>
                    </a:lnTo>
                    <a:lnTo>
                      <a:pt x="1998" y="454"/>
                    </a:lnTo>
                    <a:lnTo>
                      <a:pt x="1915" y="459"/>
                    </a:lnTo>
                    <a:lnTo>
                      <a:pt x="1846" y="459"/>
                    </a:lnTo>
                    <a:lnTo>
                      <a:pt x="1777" y="458"/>
                    </a:lnTo>
                    <a:lnTo>
                      <a:pt x="1722" y="458"/>
                    </a:lnTo>
                    <a:lnTo>
                      <a:pt x="1667" y="456"/>
                    </a:lnTo>
                    <a:lnTo>
                      <a:pt x="1598" y="456"/>
                    </a:lnTo>
                    <a:lnTo>
                      <a:pt x="1529" y="454"/>
                    </a:lnTo>
                    <a:lnTo>
                      <a:pt x="1433" y="456"/>
                    </a:lnTo>
                    <a:lnTo>
                      <a:pt x="1309" y="456"/>
                    </a:lnTo>
                    <a:lnTo>
                      <a:pt x="1171" y="456"/>
                    </a:lnTo>
                    <a:lnTo>
                      <a:pt x="1033" y="456"/>
                    </a:lnTo>
                    <a:lnTo>
                      <a:pt x="896" y="456"/>
                    </a:lnTo>
                    <a:lnTo>
                      <a:pt x="772" y="456"/>
                    </a:lnTo>
                    <a:lnTo>
                      <a:pt x="648" y="456"/>
                    </a:lnTo>
                    <a:lnTo>
                      <a:pt x="538" y="458"/>
                    </a:lnTo>
                    <a:lnTo>
                      <a:pt x="441" y="461"/>
                    </a:lnTo>
                    <a:lnTo>
                      <a:pt x="372" y="466"/>
                    </a:lnTo>
                    <a:lnTo>
                      <a:pt x="317" y="473"/>
                    </a:lnTo>
                    <a:lnTo>
                      <a:pt x="248" y="482"/>
                    </a:lnTo>
                    <a:lnTo>
                      <a:pt x="179" y="491"/>
                    </a:lnTo>
                    <a:lnTo>
                      <a:pt x="111" y="501"/>
                    </a:lnTo>
                    <a:lnTo>
                      <a:pt x="55" y="512"/>
                    </a:lnTo>
                    <a:lnTo>
                      <a:pt x="14" y="520"/>
                    </a:lnTo>
                    <a:lnTo>
                      <a:pt x="0" y="531"/>
                    </a:lnTo>
                    <a:lnTo>
                      <a:pt x="0" y="541"/>
                    </a:lnTo>
                    <a:lnTo>
                      <a:pt x="28" y="550"/>
                    </a:lnTo>
                    <a:lnTo>
                      <a:pt x="69" y="559"/>
                    </a:lnTo>
                    <a:lnTo>
                      <a:pt x="138" y="564"/>
                    </a:lnTo>
                    <a:lnTo>
                      <a:pt x="221" y="569"/>
                    </a:lnTo>
                    <a:lnTo>
                      <a:pt x="303" y="573"/>
                    </a:lnTo>
                    <a:lnTo>
                      <a:pt x="400" y="575"/>
                    </a:lnTo>
                    <a:lnTo>
                      <a:pt x="496" y="576"/>
                    </a:lnTo>
                    <a:lnTo>
                      <a:pt x="593" y="576"/>
                    </a:lnTo>
                    <a:lnTo>
                      <a:pt x="675" y="575"/>
                    </a:lnTo>
                    <a:lnTo>
                      <a:pt x="772" y="573"/>
                    </a:lnTo>
                    <a:lnTo>
                      <a:pt x="841" y="571"/>
                    </a:lnTo>
                    <a:lnTo>
                      <a:pt x="923" y="569"/>
                    </a:lnTo>
                    <a:lnTo>
                      <a:pt x="992" y="566"/>
                    </a:lnTo>
                    <a:lnTo>
                      <a:pt x="1061" y="564"/>
                    </a:lnTo>
                    <a:lnTo>
                      <a:pt x="1130" y="562"/>
                    </a:lnTo>
                    <a:lnTo>
                      <a:pt x="1212" y="562"/>
                    </a:lnTo>
                    <a:lnTo>
                      <a:pt x="1295" y="562"/>
                    </a:lnTo>
                    <a:lnTo>
                      <a:pt x="1378" y="562"/>
                    </a:lnTo>
                    <a:lnTo>
                      <a:pt x="1460" y="562"/>
                    </a:lnTo>
                    <a:lnTo>
                      <a:pt x="1543" y="562"/>
                    </a:lnTo>
                    <a:lnTo>
                      <a:pt x="1626" y="562"/>
                    </a:lnTo>
                    <a:lnTo>
                      <a:pt x="1695" y="564"/>
                    </a:lnTo>
                    <a:lnTo>
                      <a:pt x="1750" y="568"/>
                    </a:lnTo>
                    <a:lnTo>
                      <a:pt x="1791" y="571"/>
                    </a:lnTo>
                    <a:lnTo>
                      <a:pt x="1874" y="583"/>
                    </a:lnTo>
                    <a:lnTo>
                      <a:pt x="1915" y="596"/>
                    </a:lnTo>
                    <a:lnTo>
                      <a:pt x="1915" y="608"/>
                    </a:lnTo>
                    <a:lnTo>
                      <a:pt x="1846" y="615"/>
                    </a:lnTo>
                    <a:lnTo>
                      <a:pt x="1791" y="617"/>
                    </a:lnTo>
                    <a:lnTo>
                      <a:pt x="1736" y="618"/>
                    </a:lnTo>
                    <a:lnTo>
                      <a:pt x="1667" y="618"/>
                    </a:lnTo>
                    <a:lnTo>
                      <a:pt x="1598" y="620"/>
                    </a:lnTo>
                    <a:lnTo>
                      <a:pt x="1515" y="622"/>
                    </a:lnTo>
                    <a:lnTo>
                      <a:pt x="1433" y="622"/>
                    </a:lnTo>
                    <a:lnTo>
                      <a:pt x="1350" y="624"/>
                    </a:lnTo>
                    <a:lnTo>
                      <a:pt x="1254" y="625"/>
                    </a:lnTo>
                    <a:lnTo>
                      <a:pt x="1102" y="629"/>
                    </a:lnTo>
                    <a:lnTo>
                      <a:pt x="992" y="631"/>
                    </a:lnTo>
                    <a:lnTo>
                      <a:pt x="923" y="636"/>
                    </a:lnTo>
                    <a:lnTo>
                      <a:pt x="868" y="643"/>
                    </a:lnTo>
                    <a:lnTo>
                      <a:pt x="827" y="653"/>
                    </a:lnTo>
                    <a:lnTo>
                      <a:pt x="799" y="662"/>
                    </a:lnTo>
                    <a:lnTo>
                      <a:pt x="799" y="672"/>
                    </a:lnTo>
                    <a:lnTo>
                      <a:pt x="841" y="681"/>
                    </a:lnTo>
                    <a:lnTo>
                      <a:pt x="923" y="709"/>
                    </a:lnTo>
                    <a:lnTo>
                      <a:pt x="703" y="706"/>
                    </a:lnTo>
                    <a:lnTo>
                      <a:pt x="290" y="685"/>
                    </a:lnTo>
                    <a:lnTo>
                      <a:pt x="303" y="688"/>
                    </a:lnTo>
                    <a:lnTo>
                      <a:pt x="358" y="697"/>
                    </a:lnTo>
                    <a:lnTo>
                      <a:pt x="455" y="716"/>
                    </a:lnTo>
                    <a:lnTo>
                      <a:pt x="606" y="746"/>
                    </a:lnTo>
                    <a:lnTo>
                      <a:pt x="703" y="763"/>
                    </a:lnTo>
                    <a:lnTo>
                      <a:pt x="785" y="781"/>
                    </a:lnTo>
                    <a:lnTo>
                      <a:pt x="882" y="798"/>
                    </a:lnTo>
                    <a:lnTo>
                      <a:pt x="964" y="816"/>
                    </a:lnTo>
                    <a:lnTo>
                      <a:pt x="1047" y="831"/>
                    </a:lnTo>
                    <a:lnTo>
                      <a:pt x="1102" y="845"/>
                    </a:lnTo>
                    <a:lnTo>
                      <a:pt x="1144" y="859"/>
                    </a:lnTo>
                    <a:lnTo>
                      <a:pt x="1171" y="870"/>
                    </a:lnTo>
                    <a:lnTo>
                      <a:pt x="1212" y="875"/>
                    </a:lnTo>
                    <a:lnTo>
                      <a:pt x="1268" y="859"/>
                    </a:lnTo>
                    <a:lnTo>
                      <a:pt x="1309" y="838"/>
                    </a:lnTo>
                    <a:lnTo>
                      <a:pt x="1336" y="828"/>
                    </a:lnTo>
                    <a:lnTo>
                      <a:pt x="1336" y="821"/>
                    </a:lnTo>
                    <a:lnTo>
                      <a:pt x="1336" y="805"/>
                    </a:lnTo>
                    <a:lnTo>
                      <a:pt x="1364" y="788"/>
                    </a:lnTo>
                    <a:lnTo>
                      <a:pt x="1419" y="774"/>
                    </a:lnTo>
                    <a:lnTo>
                      <a:pt x="1502" y="762"/>
                    </a:lnTo>
                    <a:lnTo>
                      <a:pt x="1557" y="746"/>
                    </a:lnTo>
                    <a:lnTo>
                      <a:pt x="1626" y="730"/>
                    </a:lnTo>
                    <a:lnTo>
                      <a:pt x="1695" y="716"/>
                    </a:lnTo>
                    <a:lnTo>
                      <a:pt x="1750" y="706"/>
                    </a:lnTo>
                    <a:lnTo>
                      <a:pt x="1805" y="697"/>
                    </a:lnTo>
                    <a:lnTo>
                      <a:pt x="1846" y="690"/>
                    </a:lnTo>
                    <a:lnTo>
                      <a:pt x="1860" y="688"/>
                    </a:lnTo>
                    <a:lnTo>
                      <a:pt x="1598" y="695"/>
                    </a:lnTo>
                    <a:lnTo>
                      <a:pt x="1171" y="714"/>
                    </a:lnTo>
                    <a:lnTo>
                      <a:pt x="1144" y="707"/>
                    </a:lnTo>
                    <a:lnTo>
                      <a:pt x="1088" y="690"/>
                    </a:lnTo>
                    <a:lnTo>
                      <a:pt x="1047" y="672"/>
                    </a:lnTo>
                    <a:lnTo>
                      <a:pt x="1047" y="658"/>
                    </a:lnTo>
                    <a:lnTo>
                      <a:pt x="1047" y="662"/>
                    </a:lnTo>
                    <a:lnTo>
                      <a:pt x="1102" y="662"/>
                    </a:lnTo>
                    <a:lnTo>
                      <a:pt x="1171" y="660"/>
                    </a:lnTo>
                    <a:lnTo>
                      <a:pt x="1254" y="657"/>
                    </a:lnTo>
                    <a:lnTo>
                      <a:pt x="1336" y="651"/>
                    </a:lnTo>
                    <a:lnTo>
                      <a:pt x="1405" y="648"/>
                    </a:lnTo>
                    <a:lnTo>
                      <a:pt x="1433" y="646"/>
                    </a:lnTo>
                    <a:lnTo>
                      <a:pt x="1502" y="644"/>
                    </a:lnTo>
                    <a:lnTo>
                      <a:pt x="1571" y="646"/>
                    </a:lnTo>
                    <a:lnTo>
                      <a:pt x="1639" y="646"/>
                    </a:lnTo>
                    <a:lnTo>
                      <a:pt x="1708" y="648"/>
                    </a:lnTo>
                    <a:lnTo>
                      <a:pt x="1777" y="650"/>
                    </a:lnTo>
                    <a:lnTo>
                      <a:pt x="1846" y="650"/>
                    </a:lnTo>
                    <a:lnTo>
                      <a:pt x="1915" y="646"/>
                    </a:lnTo>
                    <a:lnTo>
                      <a:pt x="1984" y="639"/>
                    </a:lnTo>
                    <a:lnTo>
                      <a:pt x="2108" y="622"/>
                    </a:lnTo>
                    <a:lnTo>
                      <a:pt x="2190" y="608"/>
                    </a:lnTo>
                    <a:lnTo>
                      <a:pt x="2218" y="594"/>
                    </a:lnTo>
                    <a:lnTo>
                      <a:pt x="2177" y="582"/>
                    </a:lnTo>
                    <a:lnTo>
                      <a:pt x="2135" y="575"/>
                    </a:lnTo>
                    <a:lnTo>
                      <a:pt x="2094" y="568"/>
                    </a:lnTo>
                    <a:lnTo>
                      <a:pt x="2039" y="561"/>
                    </a:lnTo>
                    <a:lnTo>
                      <a:pt x="1984" y="554"/>
                    </a:lnTo>
                    <a:lnTo>
                      <a:pt x="1915" y="547"/>
                    </a:lnTo>
                    <a:lnTo>
                      <a:pt x="1846" y="541"/>
                    </a:lnTo>
                    <a:lnTo>
                      <a:pt x="1777" y="538"/>
                    </a:lnTo>
                    <a:lnTo>
                      <a:pt x="1708" y="536"/>
                    </a:lnTo>
                    <a:lnTo>
                      <a:pt x="1626" y="536"/>
                    </a:lnTo>
                    <a:lnTo>
                      <a:pt x="1529" y="534"/>
                    </a:lnTo>
                    <a:lnTo>
                      <a:pt x="1433" y="534"/>
                    </a:lnTo>
                    <a:lnTo>
                      <a:pt x="1336" y="533"/>
                    </a:lnTo>
                    <a:lnTo>
                      <a:pt x="1240" y="533"/>
                    </a:lnTo>
                    <a:lnTo>
                      <a:pt x="1144" y="533"/>
                    </a:lnTo>
                    <a:lnTo>
                      <a:pt x="1061" y="533"/>
                    </a:lnTo>
                    <a:lnTo>
                      <a:pt x="992" y="534"/>
                    </a:lnTo>
                    <a:lnTo>
                      <a:pt x="923" y="536"/>
                    </a:lnTo>
                    <a:lnTo>
                      <a:pt x="827" y="540"/>
                    </a:lnTo>
                    <a:lnTo>
                      <a:pt x="730" y="541"/>
                    </a:lnTo>
                    <a:lnTo>
                      <a:pt x="620" y="543"/>
                    </a:lnTo>
                    <a:lnTo>
                      <a:pt x="524" y="545"/>
                    </a:lnTo>
                    <a:lnTo>
                      <a:pt x="455" y="545"/>
                    </a:lnTo>
                    <a:lnTo>
                      <a:pt x="400" y="541"/>
                    </a:lnTo>
                    <a:lnTo>
                      <a:pt x="386" y="536"/>
                    </a:lnTo>
                    <a:lnTo>
                      <a:pt x="372" y="522"/>
                    </a:lnTo>
                    <a:lnTo>
                      <a:pt x="358" y="512"/>
                    </a:lnTo>
                    <a:lnTo>
                      <a:pt x="386" y="505"/>
                    </a:lnTo>
                    <a:lnTo>
                      <a:pt x="524" y="498"/>
                    </a:lnTo>
                    <a:lnTo>
                      <a:pt x="634" y="496"/>
                    </a:lnTo>
                    <a:lnTo>
                      <a:pt x="758" y="494"/>
                    </a:lnTo>
                    <a:lnTo>
                      <a:pt x="882" y="493"/>
                    </a:lnTo>
                    <a:lnTo>
                      <a:pt x="1006" y="491"/>
                    </a:lnTo>
                    <a:lnTo>
                      <a:pt x="1130" y="491"/>
                    </a:lnTo>
                    <a:lnTo>
                      <a:pt x="1240" y="489"/>
                    </a:lnTo>
                    <a:lnTo>
                      <a:pt x="1350" y="489"/>
                    </a:lnTo>
                    <a:lnTo>
                      <a:pt x="1447" y="487"/>
                    </a:lnTo>
                    <a:lnTo>
                      <a:pt x="1543" y="487"/>
                    </a:lnTo>
                    <a:lnTo>
                      <a:pt x="1639" y="487"/>
                    </a:lnTo>
                    <a:lnTo>
                      <a:pt x="1736" y="489"/>
                    </a:lnTo>
                    <a:lnTo>
                      <a:pt x="1832" y="489"/>
                    </a:lnTo>
                    <a:lnTo>
                      <a:pt x="1915" y="489"/>
                    </a:lnTo>
                    <a:lnTo>
                      <a:pt x="1984" y="489"/>
                    </a:lnTo>
                    <a:lnTo>
                      <a:pt x="2039" y="487"/>
                    </a:lnTo>
                    <a:lnTo>
                      <a:pt x="2066" y="482"/>
                    </a:lnTo>
                    <a:lnTo>
                      <a:pt x="2108" y="468"/>
                    </a:lnTo>
                    <a:lnTo>
                      <a:pt x="2149" y="452"/>
                    </a:lnTo>
                    <a:lnTo>
                      <a:pt x="2163" y="435"/>
                    </a:lnTo>
                    <a:lnTo>
                      <a:pt x="2121" y="419"/>
                    </a:lnTo>
                    <a:lnTo>
                      <a:pt x="2080" y="410"/>
                    </a:lnTo>
                    <a:lnTo>
                      <a:pt x="2039" y="402"/>
                    </a:lnTo>
                    <a:lnTo>
                      <a:pt x="1998" y="393"/>
                    </a:lnTo>
                    <a:lnTo>
                      <a:pt x="1929" y="384"/>
                    </a:lnTo>
                    <a:lnTo>
                      <a:pt x="1832" y="377"/>
                    </a:lnTo>
                    <a:lnTo>
                      <a:pt x="1708" y="372"/>
                    </a:lnTo>
                    <a:lnTo>
                      <a:pt x="1543" y="369"/>
                    </a:lnTo>
                    <a:lnTo>
                      <a:pt x="1336" y="367"/>
                    </a:lnTo>
                    <a:lnTo>
                      <a:pt x="1254" y="367"/>
                    </a:lnTo>
                    <a:lnTo>
                      <a:pt x="1130" y="370"/>
                    </a:lnTo>
                    <a:lnTo>
                      <a:pt x="992" y="372"/>
                    </a:lnTo>
                    <a:lnTo>
                      <a:pt x="841" y="374"/>
                    </a:lnTo>
                    <a:lnTo>
                      <a:pt x="689" y="376"/>
                    </a:lnTo>
                    <a:lnTo>
                      <a:pt x="565" y="376"/>
                    </a:lnTo>
                    <a:lnTo>
                      <a:pt x="469" y="374"/>
                    </a:lnTo>
                    <a:lnTo>
                      <a:pt x="427" y="369"/>
                    </a:lnTo>
                    <a:lnTo>
                      <a:pt x="414" y="356"/>
                    </a:lnTo>
                    <a:lnTo>
                      <a:pt x="414" y="344"/>
                    </a:lnTo>
                    <a:lnTo>
                      <a:pt x="455" y="334"/>
                    </a:lnTo>
                    <a:lnTo>
                      <a:pt x="524" y="325"/>
                    </a:lnTo>
                    <a:lnTo>
                      <a:pt x="579" y="321"/>
                    </a:lnTo>
                    <a:lnTo>
                      <a:pt x="634" y="320"/>
                    </a:lnTo>
                    <a:lnTo>
                      <a:pt x="689" y="318"/>
                    </a:lnTo>
                    <a:lnTo>
                      <a:pt x="772" y="318"/>
                    </a:lnTo>
                    <a:lnTo>
                      <a:pt x="854" y="318"/>
                    </a:lnTo>
                    <a:lnTo>
                      <a:pt x="951" y="318"/>
                    </a:lnTo>
                    <a:lnTo>
                      <a:pt x="1047" y="318"/>
                    </a:lnTo>
                    <a:lnTo>
                      <a:pt x="1171" y="318"/>
                    </a:lnTo>
                    <a:lnTo>
                      <a:pt x="1295" y="318"/>
                    </a:lnTo>
                    <a:lnTo>
                      <a:pt x="1419" y="318"/>
                    </a:lnTo>
                    <a:lnTo>
                      <a:pt x="1543" y="316"/>
                    </a:lnTo>
                    <a:lnTo>
                      <a:pt x="1653" y="316"/>
                    </a:lnTo>
                    <a:lnTo>
                      <a:pt x="1763" y="314"/>
                    </a:lnTo>
                    <a:lnTo>
                      <a:pt x="1860" y="311"/>
                    </a:lnTo>
                    <a:lnTo>
                      <a:pt x="1942" y="307"/>
                    </a:lnTo>
                    <a:lnTo>
                      <a:pt x="2011" y="302"/>
                    </a:lnTo>
                    <a:lnTo>
                      <a:pt x="2108" y="285"/>
                    </a:lnTo>
                    <a:lnTo>
                      <a:pt x="2108" y="260"/>
                    </a:lnTo>
                    <a:lnTo>
                      <a:pt x="2025" y="234"/>
                    </a:lnTo>
                    <a:lnTo>
                      <a:pt x="1860" y="215"/>
                    </a:lnTo>
                    <a:lnTo>
                      <a:pt x="1763" y="208"/>
                    </a:lnTo>
                    <a:lnTo>
                      <a:pt x="1681" y="203"/>
                    </a:lnTo>
                    <a:lnTo>
                      <a:pt x="1598" y="199"/>
                    </a:lnTo>
                    <a:lnTo>
                      <a:pt x="1543" y="197"/>
                    </a:lnTo>
                    <a:lnTo>
                      <a:pt x="1488" y="196"/>
                    </a:lnTo>
                    <a:lnTo>
                      <a:pt x="1433" y="194"/>
                    </a:lnTo>
                    <a:lnTo>
                      <a:pt x="1405" y="192"/>
                    </a:lnTo>
                    <a:lnTo>
                      <a:pt x="1378" y="190"/>
                    </a:lnTo>
                    <a:lnTo>
                      <a:pt x="1350" y="189"/>
                    </a:lnTo>
                    <a:lnTo>
                      <a:pt x="1309" y="187"/>
                    </a:lnTo>
                    <a:lnTo>
                      <a:pt x="1268" y="187"/>
                    </a:lnTo>
                    <a:lnTo>
                      <a:pt x="1212" y="187"/>
                    </a:lnTo>
                    <a:lnTo>
                      <a:pt x="1144" y="187"/>
                    </a:lnTo>
                    <a:lnTo>
                      <a:pt x="1088" y="187"/>
                    </a:lnTo>
                    <a:lnTo>
                      <a:pt x="1020" y="189"/>
                    </a:lnTo>
                    <a:lnTo>
                      <a:pt x="964" y="189"/>
                    </a:lnTo>
                    <a:lnTo>
                      <a:pt x="896" y="189"/>
                    </a:lnTo>
                    <a:lnTo>
                      <a:pt x="827" y="190"/>
                    </a:lnTo>
                    <a:lnTo>
                      <a:pt x="744" y="192"/>
                    </a:lnTo>
                    <a:lnTo>
                      <a:pt x="661" y="192"/>
                    </a:lnTo>
                    <a:lnTo>
                      <a:pt x="606" y="190"/>
                    </a:lnTo>
                    <a:lnTo>
                      <a:pt x="551" y="190"/>
                    </a:lnTo>
                    <a:lnTo>
                      <a:pt x="538" y="187"/>
                    </a:lnTo>
                    <a:lnTo>
                      <a:pt x="551" y="182"/>
                    </a:lnTo>
                    <a:lnTo>
                      <a:pt x="620" y="171"/>
                    </a:lnTo>
                    <a:lnTo>
                      <a:pt x="689" y="162"/>
                    </a:lnTo>
                    <a:lnTo>
                      <a:pt x="785" y="155"/>
                    </a:lnTo>
                    <a:lnTo>
                      <a:pt x="937" y="154"/>
                    </a:lnTo>
                    <a:lnTo>
                      <a:pt x="1020" y="154"/>
                    </a:lnTo>
                    <a:lnTo>
                      <a:pt x="1088" y="154"/>
                    </a:lnTo>
                    <a:lnTo>
                      <a:pt x="1157" y="155"/>
                    </a:lnTo>
                    <a:lnTo>
                      <a:pt x="1212" y="155"/>
                    </a:lnTo>
                    <a:lnTo>
                      <a:pt x="1268" y="155"/>
                    </a:lnTo>
                    <a:lnTo>
                      <a:pt x="1309" y="154"/>
                    </a:lnTo>
                    <a:lnTo>
                      <a:pt x="1350" y="150"/>
                    </a:lnTo>
                    <a:lnTo>
                      <a:pt x="1391" y="145"/>
                    </a:lnTo>
                    <a:lnTo>
                      <a:pt x="1447" y="140"/>
                    </a:lnTo>
                    <a:lnTo>
                      <a:pt x="1529" y="133"/>
                    </a:lnTo>
                    <a:lnTo>
                      <a:pt x="1612" y="128"/>
                    </a:lnTo>
                    <a:lnTo>
                      <a:pt x="1695" y="122"/>
                    </a:lnTo>
                    <a:lnTo>
                      <a:pt x="1777" y="115"/>
                    </a:lnTo>
                    <a:lnTo>
                      <a:pt x="1846" y="108"/>
                    </a:lnTo>
                    <a:lnTo>
                      <a:pt x="1887" y="100"/>
                    </a:lnTo>
                    <a:lnTo>
                      <a:pt x="1901" y="91"/>
                    </a:lnTo>
                    <a:lnTo>
                      <a:pt x="1887" y="73"/>
                    </a:lnTo>
                    <a:lnTo>
                      <a:pt x="1846" y="63"/>
                    </a:lnTo>
                    <a:lnTo>
                      <a:pt x="1736" y="54"/>
                    </a:lnTo>
                    <a:lnTo>
                      <a:pt x="1543" y="44"/>
                    </a:lnTo>
                    <a:lnTo>
                      <a:pt x="1419" y="38"/>
                    </a:lnTo>
                    <a:lnTo>
                      <a:pt x="1323" y="33"/>
                    </a:lnTo>
                    <a:lnTo>
                      <a:pt x="1240" y="28"/>
                    </a:lnTo>
                    <a:lnTo>
                      <a:pt x="1185" y="24"/>
                    </a:lnTo>
                    <a:lnTo>
                      <a:pt x="1130" y="23"/>
                    </a:lnTo>
                    <a:lnTo>
                      <a:pt x="1061" y="21"/>
                    </a:lnTo>
                    <a:lnTo>
                      <a:pt x="1006" y="21"/>
                    </a:lnTo>
                    <a:lnTo>
                      <a:pt x="923" y="21"/>
                    </a:lnTo>
                    <a:lnTo>
                      <a:pt x="854" y="19"/>
                    </a:lnTo>
                    <a:lnTo>
                      <a:pt x="799" y="16"/>
                    </a:lnTo>
                    <a:lnTo>
                      <a:pt x="717" y="12"/>
                    </a:lnTo>
                    <a:lnTo>
                      <a:pt x="593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33" name="Group 75"/>
            <p:cNvGrpSpPr>
              <a:grpSpLocks noChangeAspect="1"/>
            </p:cNvGrpSpPr>
            <p:nvPr/>
          </p:nvGrpSpPr>
          <p:grpSpPr bwMode="auto">
            <a:xfrm rot="2227475">
              <a:off x="4332" y="1661"/>
              <a:ext cx="65" cy="499"/>
              <a:chOff x="479" y="2077"/>
              <a:chExt cx="2314" cy="448"/>
            </a:xfrm>
          </p:grpSpPr>
          <p:sp>
            <p:nvSpPr>
              <p:cNvPr id="56334" name="AutoShape 76"/>
              <p:cNvSpPr>
                <a:spLocks noChangeAspect="1" noChangeArrowheads="1" noTextEdit="1"/>
              </p:cNvSpPr>
              <p:nvPr/>
            </p:nvSpPr>
            <p:spPr bwMode="auto">
              <a:xfrm>
                <a:off x="479" y="2077"/>
                <a:ext cx="2314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35" name="Freeform 77"/>
              <p:cNvSpPr>
                <a:spLocks/>
              </p:cNvSpPr>
              <p:nvPr/>
            </p:nvSpPr>
            <p:spPr bwMode="auto">
              <a:xfrm>
                <a:off x="520" y="2077"/>
                <a:ext cx="2218" cy="438"/>
              </a:xfrm>
              <a:custGeom>
                <a:avLst/>
                <a:gdLst>
                  <a:gd name="T0" fmla="*/ 372 w 2218"/>
                  <a:gd name="T1" fmla="*/ 1 h 875"/>
                  <a:gd name="T2" fmla="*/ 303 w 2218"/>
                  <a:gd name="T3" fmla="*/ 1 h 875"/>
                  <a:gd name="T4" fmla="*/ 1171 w 2218"/>
                  <a:gd name="T5" fmla="*/ 1 h 875"/>
                  <a:gd name="T6" fmla="*/ 1529 w 2218"/>
                  <a:gd name="T7" fmla="*/ 1 h 875"/>
                  <a:gd name="T8" fmla="*/ 1075 w 2218"/>
                  <a:gd name="T9" fmla="*/ 1 h 875"/>
                  <a:gd name="T10" fmla="*/ 551 w 2218"/>
                  <a:gd name="T11" fmla="*/ 1 h 875"/>
                  <a:gd name="T12" fmla="*/ 262 w 2218"/>
                  <a:gd name="T13" fmla="*/ 1 h 875"/>
                  <a:gd name="T14" fmla="*/ 909 w 2218"/>
                  <a:gd name="T15" fmla="*/ 1 h 875"/>
                  <a:gd name="T16" fmla="*/ 1391 w 2218"/>
                  <a:gd name="T17" fmla="*/ 1 h 875"/>
                  <a:gd name="T18" fmla="*/ 1887 w 2218"/>
                  <a:gd name="T19" fmla="*/ 1 h 875"/>
                  <a:gd name="T20" fmla="*/ 1557 w 2218"/>
                  <a:gd name="T21" fmla="*/ 1 h 875"/>
                  <a:gd name="T22" fmla="*/ 1088 w 2218"/>
                  <a:gd name="T23" fmla="*/ 1 h 875"/>
                  <a:gd name="T24" fmla="*/ 593 w 2218"/>
                  <a:gd name="T25" fmla="*/ 1 h 875"/>
                  <a:gd name="T26" fmla="*/ 111 w 2218"/>
                  <a:gd name="T27" fmla="*/ 1 h 875"/>
                  <a:gd name="T28" fmla="*/ 772 w 2218"/>
                  <a:gd name="T29" fmla="*/ 1 h 875"/>
                  <a:gd name="T30" fmla="*/ 1529 w 2218"/>
                  <a:gd name="T31" fmla="*/ 1 h 875"/>
                  <a:gd name="T32" fmla="*/ 1984 w 2218"/>
                  <a:gd name="T33" fmla="*/ 1 h 875"/>
                  <a:gd name="T34" fmla="*/ 1598 w 2218"/>
                  <a:gd name="T35" fmla="*/ 1 h 875"/>
                  <a:gd name="T36" fmla="*/ 772 w 2218"/>
                  <a:gd name="T37" fmla="*/ 1 h 875"/>
                  <a:gd name="T38" fmla="*/ 179 w 2218"/>
                  <a:gd name="T39" fmla="*/ 1 h 875"/>
                  <a:gd name="T40" fmla="*/ 69 w 2218"/>
                  <a:gd name="T41" fmla="*/ 1 h 875"/>
                  <a:gd name="T42" fmla="*/ 675 w 2218"/>
                  <a:gd name="T43" fmla="*/ 1 h 875"/>
                  <a:gd name="T44" fmla="*/ 1212 w 2218"/>
                  <a:gd name="T45" fmla="*/ 1 h 875"/>
                  <a:gd name="T46" fmla="*/ 1750 w 2218"/>
                  <a:gd name="T47" fmla="*/ 1 h 875"/>
                  <a:gd name="T48" fmla="*/ 1736 w 2218"/>
                  <a:gd name="T49" fmla="*/ 1 h 875"/>
                  <a:gd name="T50" fmla="*/ 1102 w 2218"/>
                  <a:gd name="T51" fmla="*/ 1 h 875"/>
                  <a:gd name="T52" fmla="*/ 841 w 2218"/>
                  <a:gd name="T53" fmla="*/ 1 h 875"/>
                  <a:gd name="T54" fmla="*/ 606 w 2218"/>
                  <a:gd name="T55" fmla="*/ 1 h 875"/>
                  <a:gd name="T56" fmla="*/ 1144 w 2218"/>
                  <a:gd name="T57" fmla="*/ 1 h 875"/>
                  <a:gd name="T58" fmla="*/ 1336 w 2218"/>
                  <a:gd name="T59" fmla="*/ 1 h 875"/>
                  <a:gd name="T60" fmla="*/ 1750 w 2218"/>
                  <a:gd name="T61" fmla="*/ 1 h 875"/>
                  <a:gd name="T62" fmla="*/ 1088 w 2218"/>
                  <a:gd name="T63" fmla="*/ 1 h 875"/>
                  <a:gd name="T64" fmla="*/ 1336 w 2218"/>
                  <a:gd name="T65" fmla="*/ 1 h 875"/>
                  <a:gd name="T66" fmla="*/ 1708 w 2218"/>
                  <a:gd name="T67" fmla="*/ 1 h 875"/>
                  <a:gd name="T68" fmla="*/ 2218 w 2218"/>
                  <a:gd name="T69" fmla="*/ 1 h 875"/>
                  <a:gd name="T70" fmla="*/ 1846 w 2218"/>
                  <a:gd name="T71" fmla="*/ 1 h 875"/>
                  <a:gd name="T72" fmla="*/ 1240 w 2218"/>
                  <a:gd name="T73" fmla="*/ 1 h 875"/>
                  <a:gd name="T74" fmla="*/ 620 w 2218"/>
                  <a:gd name="T75" fmla="*/ 1 h 875"/>
                  <a:gd name="T76" fmla="*/ 386 w 2218"/>
                  <a:gd name="T77" fmla="*/ 1 h 875"/>
                  <a:gd name="T78" fmla="*/ 1240 w 2218"/>
                  <a:gd name="T79" fmla="*/ 1 h 875"/>
                  <a:gd name="T80" fmla="*/ 1915 w 2218"/>
                  <a:gd name="T81" fmla="*/ 1 h 875"/>
                  <a:gd name="T82" fmla="*/ 2121 w 2218"/>
                  <a:gd name="T83" fmla="*/ 1 h 875"/>
                  <a:gd name="T84" fmla="*/ 1543 w 2218"/>
                  <a:gd name="T85" fmla="*/ 1 h 875"/>
                  <a:gd name="T86" fmla="*/ 565 w 2218"/>
                  <a:gd name="T87" fmla="*/ 1 h 875"/>
                  <a:gd name="T88" fmla="*/ 579 w 2218"/>
                  <a:gd name="T89" fmla="*/ 1 h 875"/>
                  <a:gd name="T90" fmla="*/ 1171 w 2218"/>
                  <a:gd name="T91" fmla="*/ 1 h 875"/>
                  <a:gd name="T92" fmla="*/ 1942 w 2218"/>
                  <a:gd name="T93" fmla="*/ 1 h 875"/>
                  <a:gd name="T94" fmla="*/ 1681 w 2218"/>
                  <a:gd name="T95" fmla="*/ 1 h 875"/>
                  <a:gd name="T96" fmla="*/ 1350 w 2218"/>
                  <a:gd name="T97" fmla="*/ 1 h 875"/>
                  <a:gd name="T98" fmla="*/ 964 w 2218"/>
                  <a:gd name="T99" fmla="*/ 1 h 875"/>
                  <a:gd name="T100" fmla="*/ 538 w 2218"/>
                  <a:gd name="T101" fmla="*/ 1 h 875"/>
                  <a:gd name="T102" fmla="*/ 1088 w 2218"/>
                  <a:gd name="T103" fmla="*/ 1 h 875"/>
                  <a:gd name="T104" fmla="*/ 1447 w 2218"/>
                  <a:gd name="T105" fmla="*/ 1 h 875"/>
                  <a:gd name="T106" fmla="*/ 1901 w 2218"/>
                  <a:gd name="T107" fmla="*/ 1 h 875"/>
                  <a:gd name="T108" fmla="*/ 1240 w 2218"/>
                  <a:gd name="T109" fmla="*/ 1 h 875"/>
                  <a:gd name="T110" fmla="*/ 799 w 2218"/>
                  <a:gd name="T111" fmla="*/ 1 h 87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218"/>
                  <a:gd name="T169" fmla="*/ 0 h 875"/>
                  <a:gd name="T170" fmla="*/ 2218 w 2218"/>
                  <a:gd name="T171" fmla="*/ 875 h 87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218" h="875">
                    <a:moveTo>
                      <a:pt x="593" y="10"/>
                    </a:moveTo>
                    <a:lnTo>
                      <a:pt x="482" y="9"/>
                    </a:lnTo>
                    <a:lnTo>
                      <a:pt x="372" y="5"/>
                    </a:lnTo>
                    <a:lnTo>
                      <a:pt x="290" y="2"/>
                    </a:lnTo>
                    <a:lnTo>
                      <a:pt x="248" y="0"/>
                    </a:lnTo>
                    <a:lnTo>
                      <a:pt x="290" y="7"/>
                    </a:lnTo>
                    <a:lnTo>
                      <a:pt x="372" y="17"/>
                    </a:lnTo>
                    <a:lnTo>
                      <a:pt x="455" y="31"/>
                    </a:lnTo>
                    <a:lnTo>
                      <a:pt x="496" y="40"/>
                    </a:lnTo>
                    <a:lnTo>
                      <a:pt x="469" y="52"/>
                    </a:lnTo>
                    <a:lnTo>
                      <a:pt x="386" y="70"/>
                    </a:lnTo>
                    <a:lnTo>
                      <a:pt x="317" y="84"/>
                    </a:lnTo>
                    <a:lnTo>
                      <a:pt x="276" y="91"/>
                    </a:lnTo>
                    <a:lnTo>
                      <a:pt x="303" y="89"/>
                    </a:lnTo>
                    <a:lnTo>
                      <a:pt x="400" y="84"/>
                    </a:lnTo>
                    <a:lnTo>
                      <a:pt x="524" y="77"/>
                    </a:lnTo>
                    <a:lnTo>
                      <a:pt x="675" y="70"/>
                    </a:lnTo>
                    <a:lnTo>
                      <a:pt x="827" y="63"/>
                    </a:lnTo>
                    <a:lnTo>
                      <a:pt x="978" y="56"/>
                    </a:lnTo>
                    <a:lnTo>
                      <a:pt x="1088" y="52"/>
                    </a:lnTo>
                    <a:lnTo>
                      <a:pt x="1171" y="52"/>
                    </a:lnTo>
                    <a:lnTo>
                      <a:pt x="1226" y="56"/>
                    </a:lnTo>
                    <a:lnTo>
                      <a:pt x="1295" y="59"/>
                    </a:lnTo>
                    <a:lnTo>
                      <a:pt x="1364" y="63"/>
                    </a:lnTo>
                    <a:lnTo>
                      <a:pt x="1433" y="68"/>
                    </a:lnTo>
                    <a:lnTo>
                      <a:pt x="1488" y="75"/>
                    </a:lnTo>
                    <a:lnTo>
                      <a:pt x="1515" y="80"/>
                    </a:lnTo>
                    <a:lnTo>
                      <a:pt x="1529" y="86"/>
                    </a:lnTo>
                    <a:lnTo>
                      <a:pt x="1502" y="91"/>
                    </a:lnTo>
                    <a:lnTo>
                      <a:pt x="1447" y="96"/>
                    </a:lnTo>
                    <a:lnTo>
                      <a:pt x="1378" y="101"/>
                    </a:lnTo>
                    <a:lnTo>
                      <a:pt x="1309" y="107"/>
                    </a:lnTo>
                    <a:lnTo>
                      <a:pt x="1240" y="112"/>
                    </a:lnTo>
                    <a:lnTo>
                      <a:pt x="1157" y="117"/>
                    </a:lnTo>
                    <a:lnTo>
                      <a:pt x="1075" y="122"/>
                    </a:lnTo>
                    <a:lnTo>
                      <a:pt x="992" y="126"/>
                    </a:lnTo>
                    <a:lnTo>
                      <a:pt x="923" y="128"/>
                    </a:lnTo>
                    <a:lnTo>
                      <a:pt x="854" y="129"/>
                    </a:lnTo>
                    <a:lnTo>
                      <a:pt x="772" y="131"/>
                    </a:lnTo>
                    <a:lnTo>
                      <a:pt x="689" y="134"/>
                    </a:lnTo>
                    <a:lnTo>
                      <a:pt x="620" y="136"/>
                    </a:lnTo>
                    <a:lnTo>
                      <a:pt x="551" y="141"/>
                    </a:lnTo>
                    <a:lnTo>
                      <a:pt x="496" y="145"/>
                    </a:lnTo>
                    <a:lnTo>
                      <a:pt x="441" y="150"/>
                    </a:lnTo>
                    <a:lnTo>
                      <a:pt x="400" y="155"/>
                    </a:lnTo>
                    <a:lnTo>
                      <a:pt x="317" y="166"/>
                    </a:lnTo>
                    <a:lnTo>
                      <a:pt x="234" y="178"/>
                    </a:lnTo>
                    <a:lnTo>
                      <a:pt x="193" y="192"/>
                    </a:lnTo>
                    <a:lnTo>
                      <a:pt x="262" y="211"/>
                    </a:lnTo>
                    <a:lnTo>
                      <a:pt x="345" y="222"/>
                    </a:lnTo>
                    <a:lnTo>
                      <a:pt x="441" y="229"/>
                    </a:lnTo>
                    <a:lnTo>
                      <a:pt x="538" y="232"/>
                    </a:lnTo>
                    <a:lnTo>
                      <a:pt x="634" y="234"/>
                    </a:lnTo>
                    <a:lnTo>
                      <a:pt x="730" y="232"/>
                    </a:lnTo>
                    <a:lnTo>
                      <a:pt x="827" y="231"/>
                    </a:lnTo>
                    <a:lnTo>
                      <a:pt x="909" y="227"/>
                    </a:lnTo>
                    <a:lnTo>
                      <a:pt x="1006" y="225"/>
                    </a:lnTo>
                    <a:lnTo>
                      <a:pt x="1088" y="224"/>
                    </a:lnTo>
                    <a:lnTo>
                      <a:pt x="1144" y="222"/>
                    </a:lnTo>
                    <a:lnTo>
                      <a:pt x="1212" y="222"/>
                    </a:lnTo>
                    <a:lnTo>
                      <a:pt x="1268" y="220"/>
                    </a:lnTo>
                    <a:lnTo>
                      <a:pt x="1323" y="220"/>
                    </a:lnTo>
                    <a:lnTo>
                      <a:pt x="1391" y="222"/>
                    </a:lnTo>
                    <a:lnTo>
                      <a:pt x="1474" y="225"/>
                    </a:lnTo>
                    <a:lnTo>
                      <a:pt x="1571" y="229"/>
                    </a:lnTo>
                    <a:lnTo>
                      <a:pt x="1653" y="234"/>
                    </a:lnTo>
                    <a:lnTo>
                      <a:pt x="1736" y="239"/>
                    </a:lnTo>
                    <a:lnTo>
                      <a:pt x="1805" y="243"/>
                    </a:lnTo>
                    <a:lnTo>
                      <a:pt x="1860" y="248"/>
                    </a:lnTo>
                    <a:lnTo>
                      <a:pt x="1887" y="253"/>
                    </a:lnTo>
                    <a:lnTo>
                      <a:pt x="1901" y="257"/>
                    </a:lnTo>
                    <a:lnTo>
                      <a:pt x="1887" y="262"/>
                    </a:lnTo>
                    <a:lnTo>
                      <a:pt x="1860" y="267"/>
                    </a:lnTo>
                    <a:lnTo>
                      <a:pt x="1805" y="272"/>
                    </a:lnTo>
                    <a:lnTo>
                      <a:pt x="1736" y="278"/>
                    </a:lnTo>
                    <a:lnTo>
                      <a:pt x="1653" y="283"/>
                    </a:lnTo>
                    <a:lnTo>
                      <a:pt x="1557" y="286"/>
                    </a:lnTo>
                    <a:lnTo>
                      <a:pt x="1474" y="290"/>
                    </a:lnTo>
                    <a:lnTo>
                      <a:pt x="1391" y="293"/>
                    </a:lnTo>
                    <a:lnTo>
                      <a:pt x="1323" y="295"/>
                    </a:lnTo>
                    <a:lnTo>
                      <a:pt x="1268" y="295"/>
                    </a:lnTo>
                    <a:lnTo>
                      <a:pt x="1226" y="295"/>
                    </a:lnTo>
                    <a:lnTo>
                      <a:pt x="1157" y="295"/>
                    </a:lnTo>
                    <a:lnTo>
                      <a:pt x="1088" y="295"/>
                    </a:lnTo>
                    <a:lnTo>
                      <a:pt x="1006" y="295"/>
                    </a:lnTo>
                    <a:lnTo>
                      <a:pt x="923" y="295"/>
                    </a:lnTo>
                    <a:lnTo>
                      <a:pt x="841" y="295"/>
                    </a:lnTo>
                    <a:lnTo>
                      <a:pt x="785" y="295"/>
                    </a:lnTo>
                    <a:lnTo>
                      <a:pt x="730" y="295"/>
                    </a:lnTo>
                    <a:lnTo>
                      <a:pt x="675" y="295"/>
                    </a:lnTo>
                    <a:lnTo>
                      <a:pt x="593" y="297"/>
                    </a:lnTo>
                    <a:lnTo>
                      <a:pt x="510" y="299"/>
                    </a:lnTo>
                    <a:lnTo>
                      <a:pt x="414" y="302"/>
                    </a:lnTo>
                    <a:lnTo>
                      <a:pt x="317" y="306"/>
                    </a:lnTo>
                    <a:lnTo>
                      <a:pt x="234" y="311"/>
                    </a:lnTo>
                    <a:lnTo>
                      <a:pt x="166" y="316"/>
                    </a:lnTo>
                    <a:lnTo>
                      <a:pt x="138" y="321"/>
                    </a:lnTo>
                    <a:lnTo>
                      <a:pt x="111" y="341"/>
                    </a:lnTo>
                    <a:lnTo>
                      <a:pt x="97" y="365"/>
                    </a:lnTo>
                    <a:lnTo>
                      <a:pt x="166" y="389"/>
                    </a:lnTo>
                    <a:lnTo>
                      <a:pt x="345" y="400"/>
                    </a:lnTo>
                    <a:lnTo>
                      <a:pt x="469" y="400"/>
                    </a:lnTo>
                    <a:lnTo>
                      <a:pt x="579" y="400"/>
                    </a:lnTo>
                    <a:lnTo>
                      <a:pt x="675" y="398"/>
                    </a:lnTo>
                    <a:lnTo>
                      <a:pt x="772" y="398"/>
                    </a:lnTo>
                    <a:lnTo>
                      <a:pt x="882" y="398"/>
                    </a:lnTo>
                    <a:lnTo>
                      <a:pt x="978" y="398"/>
                    </a:lnTo>
                    <a:lnTo>
                      <a:pt x="1088" y="400"/>
                    </a:lnTo>
                    <a:lnTo>
                      <a:pt x="1199" y="402"/>
                    </a:lnTo>
                    <a:lnTo>
                      <a:pt x="1323" y="405"/>
                    </a:lnTo>
                    <a:lnTo>
                      <a:pt x="1433" y="407"/>
                    </a:lnTo>
                    <a:lnTo>
                      <a:pt x="1529" y="409"/>
                    </a:lnTo>
                    <a:lnTo>
                      <a:pt x="1626" y="409"/>
                    </a:lnTo>
                    <a:lnTo>
                      <a:pt x="1695" y="410"/>
                    </a:lnTo>
                    <a:lnTo>
                      <a:pt x="1763" y="412"/>
                    </a:lnTo>
                    <a:lnTo>
                      <a:pt x="1805" y="414"/>
                    </a:lnTo>
                    <a:lnTo>
                      <a:pt x="1832" y="417"/>
                    </a:lnTo>
                    <a:lnTo>
                      <a:pt x="1901" y="428"/>
                    </a:lnTo>
                    <a:lnTo>
                      <a:pt x="1984" y="442"/>
                    </a:lnTo>
                    <a:lnTo>
                      <a:pt x="1998" y="454"/>
                    </a:lnTo>
                    <a:lnTo>
                      <a:pt x="1915" y="459"/>
                    </a:lnTo>
                    <a:lnTo>
                      <a:pt x="1846" y="459"/>
                    </a:lnTo>
                    <a:lnTo>
                      <a:pt x="1777" y="458"/>
                    </a:lnTo>
                    <a:lnTo>
                      <a:pt x="1722" y="458"/>
                    </a:lnTo>
                    <a:lnTo>
                      <a:pt x="1667" y="456"/>
                    </a:lnTo>
                    <a:lnTo>
                      <a:pt x="1598" y="456"/>
                    </a:lnTo>
                    <a:lnTo>
                      <a:pt x="1529" y="454"/>
                    </a:lnTo>
                    <a:lnTo>
                      <a:pt x="1433" y="456"/>
                    </a:lnTo>
                    <a:lnTo>
                      <a:pt x="1309" y="456"/>
                    </a:lnTo>
                    <a:lnTo>
                      <a:pt x="1171" y="456"/>
                    </a:lnTo>
                    <a:lnTo>
                      <a:pt x="1033" y="456"/>
                    </a:lnTo>
                    <a:lnTo>
                      <a:pt x="896" y="456"/>
                    </a:lnTo>
                    <a:lnTo>
                      <a:pt x="772" y="456"/>
                    </a:lnTo>
                    <a:lnTo>
                      <a:pt x="648" y="456"/>
                    </a:lnTo>
                    <a:lnTo>
                      <a:pt x="538" y="458"/>
                    </a:lnTo>
                    <a:lnTo>
                      <a:pt x="441" y="461"/>
                    </a:lnTo>
                    <a:lnTo>
                      <a:pt x="372" y="466"/>
                    </a:lnTo>
                    <a:lnTo>
                      <a:pt x="317" y="473"/>
                    </a:lnTo>
                    <a:lnTo>
                      <a:pt x="248" y="482"/>
                    </a:lnTo>
                    <a:lnTo>
                      <a:pt x="179" y="491"/>
                    </a:lnTo>
                    <a:lnTo>
                      <a:pt x="111" y="501"/>
                    </a:lnTo>
                    <a:lnTo>
                      <a:pt x="55" y="512"/>
                    </a:lnTo>
                    <a:lnTo>
                      <a:pt x="14" y="520"/>
                    </a:lnTo>
                    <a:lnTo>
                      <a:pt x="0" y="531"/>
                    </a:lnTo>
                    <a:lnTo>
                      <a:pt x="0" y="541"/>
                    </a:lnTo>
                    <a:lnTo>
                      <a:pt x="28" y="550"/>
                    </a:lnTo>
                    <a:lnTo>
                      <a:pt x="69" y="559"/>
                    </a:lnTo>
                    <a:lnTo>
                      <a:pt x="138" y="564"/>
                    </a:lnTo>
                    <a:lnTo>
                      <a:pt x="221" y="569"/>
                    </a:lnTo>
                    <a:lnTo>
                      <a:pt x="303" y="573"/>
                    </a:lnTo>
                    <a:lnTo>
                      <a:pt x="400" y="575"/>
                    </a:lnTo>
                    <a:lnTo>
                      <a:pt x="496" y="576"/>
                    </a:lnTo>
                    <a:lnTo>
                      <a:pt x="593" y="576"/>
                    </a:lnTo>
                    <a:lnTo>
                      <a:pt x="675" y="575"/>
                    </a:lnTo>
                    <a:lnTo>
                      <a:pt x="772" y="573"/>
                    </a:lnTo>
                    <a:lnTo>
                      <a:pt x="841" y="571"/>
                    </a:lnTo>
                    <a:lnTo>
                      <a:pt x="923" y="569"/>
                    </a:lnTo>
                    <a:lnTo>
                      <a:pt x="992" y="566"/>
                    </a:lnTo>
                    <a:lnTo>
                      <a:pt x="1061" y="564"/>
                    </a:lnTo>
                    <a:lnTo>
                      <a:pt x="1130" y="562"/>
                    </a:lnTo>
                    <a:lnTo>
                      <a:pt x="1212" y="562"/>
                    </a:lnTo>
                    <a:lnTo>
                      <a:pt x="1295" y="562"/>
                    </a:lnTo>
                    <a:lnTo>
                      <a:pt x="1378" y="562"/>
                    </a:lnTo>
                    <a:lnTo>
                      <a:pt x="1460" y="562"/>
                    </a:lnTo>
                    <a:lnTo>
                      <a:pt x="1543" y="562"/>
                    </a:lnTo>
                    <a:lnTo>
                      <a:pt x="1626" y="562"/>
                    </a:lnTo>
                    <a:lnTo>
                      <a:pt x="1695" y="564"/>
                    </a:lnTo>
                    <a:lnTo>
                      <a:pt x="1750" y="568"/>
                    </a:lnTo>
                    <a:lnTo>
                      <a:pt x="1791" y="571"/>
                    </a:lnTo>
                    <a:lnTo>
                      <a:pt x="1874" y="583"/>
                    </a:lnTo>
                    <a:lnTo>
                      <a:pt x="1915" y="596"/>
                    </a:lnTo>
                    <a:lnTo>
                      <a:pt x="1915" y="608"/>
                    </a:lnTo>
                    <a:lnTo>
                      <a:pt x="1846" y="615"/>
                    </a:lnTo>
                    <a:lnTo>
                      <a:pt x="1791" y="617"/>
                    </a:lnTo>
                    <a:lnTo>
                      <a:pt x="1736" y="618"/>
                    </a:lnTo>
                    <a:lnTo>
                      <a:pt x="1667" y="618"/>
                    </a:lnTo>
                    <a:lnTo>
                      <a:pt x="1598" y="620"/>
                    </a:lnTo>
                    <a:lnTo>
                      <a:pt x="1515" y="622"/>
                    </a:lnTo>
                    <a:lnTo>
                      <a:pt x="1433" y="622"/>
                    </a:lnTo>
                    <a:lnTo>
                      <a:pt x="1350" y="624"/>
                    </a:lnTo>
                    <a:lnTo>
                      <a:pt x="1254" y="625"/>
                    </a:lnTo>
                    <a:lnTo>
                      <a:pt x="1102" y="629"/>
                    </a:lnTo>
                    <a:lnTo>
                      <a:pt x="992" y="631"/>
                    </a:lnTo>
                    <a:lnTo>
                      <a:pt x="923" y="636"/>
                    </a:lnTo>
                    <a:lnTo>
                      <a:pt x="868" y="643"/>
                    </a:lnTo>
                    <a:lnTo>
                      <a:pt x="827" y="653"/>
                    </a:lnTo>
                    <a:lnTo>
                      <a:pt x="799" y="662"/>
                    </a:lnTo>
                    <a:lnTo>
                      <a:pt x="799" y="672"/>
                    </a:lnTo>
                    <a:lnTo>
                      <a:pt x="841" y="681"/>
                    </a:lnTo>
                    <a:lnTo>
                      <a:pt x="923" y="709"/>
                    </a:lnTo>
                    <a:lnTo>
                      <a:pt x="703" y="706"/>
                    </a:lnTo>
                    <a:lnTo>
                      <a:pt x="290" y="685"/>
                    </a:lnTo>
                    <a:lnTo>
                      <a:pt x="303" y="688"/>
                    </a:lnTo>
                    <a:lnTo>
                      <a:pt x="358" y="697"/>
                    </a:lnTo>
                    <a:lnTo>
                      <a:pt x="455" y="716"/>
                    </a:lnTo>
                    <a:lnTo>
                      <a:pt x="606" y="746"/>
                    </a:lnTo>
                    <a:lnTo>
                      <a:pt x="703" y="763"/>
                    </a:lnTo>
                    <a:lnTo>
                      <a:pt x="785" y="781"/>
                    </a:lnTo>
                    <a:lnTo>
                      <a:pt x="882" y="798"/>
                    </a:lnTo>
                    <a:lnTo>
                      <a:pt x="964" y="816"/>
                    </a:lnTo>
                    <a:lnTo>
                      <a:pt x="1047" y="831"/>
                    </a:lnTo>
                    <a:lnTo>
                      <a:pt x="1102" y="845"/>
                    </a:lnTo>
                    <a:lnTo>
                      <a:pt x="1144" y="859"/>
                    </a:lnTo>
                    <a:lnTo>
                      <a:pt x="1171" y="870"/>
                    </a:lnTo>
                    <a:lnTo>
                      <a:pt x="1212" y="875"/>
                    </a:lnTo>
                    <a:lnTo>
                      <a:pt x="1268" y="859"/>
                    </a:lnTo>
                    <a:lnTo>
                      <a:pt x="1309" y="838"/>
                    </a:lnTo>
                    <a:lnTo>
                      <a:pt x="1336" y="828"/>
                    </a:lnTo>
                    <a:lnTo>
                      <a:pt x="1336" y="821"/>
                    </a:lnTo>
                    <a:lnTo>
                      <a:pt x="1336" y="805"/>
                    </a:lnTo>
                    <a:lnTo>
                      <a:pt x="1364" y="788"/>
                    </a:lnTo>
                    <a:lnTo>
                      <a:pt x="1419" y="774"/>
                    </a:lnTo>
                    <a:lnTo>
                      <a:pt x="1502" y="762"/>
                    </a:lnTo>
                    <a:lnTo>
                      <a:pt x="1557" y="746"/>
                    </a:lnTo>
                    <a:lnTo>
                      <a:pt x="1626" y="730"/>
                    </a:lnTo>
                    <a:lnTo>
                      <a:pt x="1695" y="716"/>
                    </a:lnTo>
                    <a:lnTo>
                      <a:pt x="1750" y="706"/>
                    </a:lnTo>
                    <a:lnTo>
                      <a:pt x="1805" y="697"/>
                    </a:lnTo>
                    <a:lnTo>
                      <a:pt x="1846" y="690"/>
                    </a:lnTo>
                    <a:lnTo>
                      <a:pt x="1860" y="688"/>
                    </a:lnTo>
                    <a:lnTo>
                      <a:pt x="1598" y="695"/>
                    </a:lnTo>
                    <a:lnTo>
                      <a:pt x="1171" y="714"/>
                    </a:lnTo>
                    <a:lnTo>
                      <a:pt x="1144" y="707"/>
                    </a:lnTo>
                    <a:lnTo>
                      <a:pt x="1088" y="690"/>
                    </a:lnTo>
                    <a:lnTo>
                      <a:pt x="1047" y="672"/>
                    </a:lnTo>
                    <a:lnTo>
                      <a:pt x="1047" y="658"/>
                    </a:lnTo>
                    <a:lnTo>
                      <a:pt x="1047" y="662"/>
                    </a:lnTo>
                    <a:lnTo>
                      <a:pt x="1102" y="662"/>
                    </a:lnTo>
                    <a:lnTo>
                      <a:pt x="1171" y="660"/>
                    </a:lnTo>
                    <a:lnTo>
                      <a:pt x="1254" y="657"/>
                    </a:lnTo>
                    <a:lnTo>
                      <a:pt x="1336" y="651"/>
                    </a:lnTo>
                    <a:lnTo>
                      <a:pt x="1405" y="648"/>
                    </a:lnTo>
                    <a:lnTo>
                      <a:pt x="1433" y="646"/>
                    </a:lnTo>
                    <a:lnTo>
                      <a:pt x="1502" y="644"/>
                    </a:lnTo>
                    <a:lnTo>
                      <a:pt x="1571" y="646"/>
                    </a:lnTo>
                    <a:lnTo>
                      <a:pt x="1639" y="646"/>
                    </a:lnTo>
                    <a:lnTo>
                      <a:pt x="1708" y="648"/>
                    </a:lnTo>
                    <a:lnTo>
                      <a:pt x="1777" y="650"/>
                    </a:lnTo>
                    <a:lnTo>
                      <a:pt x="1846" y="650"/>
                    </a:lnTo>
                    <a:lnTo>
                      <a:pt x="1915" y="646"/>
                    </a:lnTo>
                    <a:lnTo>
                      <a:pt x="1984" y="639"/>
                    </a:lnTo>
                    <a:lnTo>
                      <a:pt x="2108" y="622"/>
                    </a:lnTo>
                    <a:lnTo>
                      <a:pt x="2190" y="608"/>
                    </a:lnTo>
                    <a:lnTo>
                      <a:pt x="2218" y="594"/>
                    </a:lnTo>
                    <a:lnTo>
                      <a:pt x="2177" y="582"/>
                    </a:lnTo>
                    <a:lnTo>
                      <a:pt x="2135" y="575"/>
                    </a:lnTo>
                    <a:lnTo>
                      <a:pt x="2094" y="568"/>
                    </a:lnTo>
                    <a:lnTo>
                      <a:pt x="2039" y="561"/>
                    </a:lnTo>
                    <a:lnTo>
                      <a:pt x="1984" y="554"/>
                    </a:lnTo>
                    <a:lnTo>
                      <a:pt x="1915" y="547"/>
                    </a:lnTo>
                    <a:lnTo>
                      <a:pt x="1846" y="541"/>
                    </a:lnTo>
                    <a:lnTo>
                      <a:pt x="1777" y="538"/>
                    </a:lnTo>
                    <a:lnTo>
                      <a:pt x="1708" y="536"/>
                    </a:lnTo>
                    <a:lnTo>
                      <a:pt x="1626" y="536"/>
                    </a:lnTo>
                    <a:lnTo>
                      <a:pt x="1529" y="534"/>
                    </a:lnTo>
                    <a:lnTo>
                      <a:pt x="1433" y="534"/>
                    </a:lnTo>
                    <a:lnTo>
                      <a:pt x="1336" y="533"/>
                    </a:lnTo>
                    <a:lnTo>
                      <a:pt x="1240" y="533"/>
                    </a:lnTo>
                    <a:lnTo>
                      <a:pt x="1144" y="533"/>
                    </a:lnTo>
                    <a:lnTo>
                      <a:pt x="1061" y="533"/>
                    </a:lnTo>
                    <a:lnTo>
                      <a:pt x="992" y="534"/>
                    </a:lnTo>
                    <a:lnTo>
                      <a:pt x="923" y="536"/>
                    </a:lnTo>
                    <a:lnTo>
                      <a:pt x="827" y="540"/>
                    </a:lnTo>
                    <a:lnTo>
                      <a:pt x="730" y="541"/>
                    </a:lnTo>
                    <a:lnTo>
                      <a:pt x="620" y="543"/>
                    </a:lnTo>
                    <a:lnTo>
                      <a:pt x="524" y="545"/>
                    </a:lnTo>
                    <a:lnTo>
                      <a:pt x="455" y="545"/>
                    </a:lnTo>
                    <a:lnTo>
                      <a:pt x="400" y="541"/>
                    </a:lnTo>
                    <a:lnTo>
                      <a:pt x="386" y="536"/>
                    </a:lnTo>
                    <a:lnTo>
                      <a:pt x="372" y="522"/>
                    </a:lnTo>
                    <a:lnTo>
                      <a:pt x="358" y="512"/>
                    </a:lnTo>
                    <a:lnTo>
                      <a:pt x="386" y="505"/>
                    </a:lnTo>
                    <a:lnTo>
                      <a:pt x="524" y="498"/>
                    </a:lnTo>
                    <a:lnTo>
                      <a:pt x="634" y="496"/>
                    </a:lnTo>
                    <a:lnTo>
                      <a:pt x="758" y="494"/>
                    </a:lnTo>
                    <a:lnTo>
                      <a:pt x="882" y="493"/>
                    </a:lnTo>
                    <a:lnTo>
                      <a:pt x="1006" y="491"/>
                    </a:lnTo>
                    <a:lnTo>
                      <a:pt x="1130" y="491"/>
                    </a:lnTo>
                    <a:lnTo>
                      <a:pt x="1240" y="489"/>
                    </a:lnTo>
                    <a:lnTo>
                      <a:pt x="1350" y="489"/>
                    </a:lnTo>
                    <a:lnTo>
                      <a:pt x="1447" y="487"/>
                    </a:lnTo>
                    <a:lnTo>
                      <a:pt x="1543" y="487"/>
                    </a:lnTo>
                    <a:lnTo>
                      <a:pt x="1639" y="487"/>
                    </a:lnTo>
                    <a:lnTo>
                      <a:pt x="1736" y="489"/>
                    </a:lnTo>
                    <a:lnTo>
                      <a:pt x="1832" y="489"/>
                    </a:lnTo>
                    <a:lnTo>
                      <a:pt x="1915" y="489"/>
                    </a:lnTo>
                    <a:lnTo>
                      <a:pt x="1984" y="489"/>
                    </a:lnTo>
                    <a:lnTo>
                      <a:pt x="2039" y="487"/>
                    </a:lnTo>
                    <a:lnTo>
                      <a:pt x="2066" y="482"/>
                    </a:lnTo>
                    <a:lnTo>
                      <a:pt x="2108" y="468"/>
                    </a:lnTo>
                    <a:lnTo>
                      <a:pt x="2149" y="452"/>
                    </a:lnTo>
                    <a:lnTo>
                      <a:pt x="2163" y="435"/>
                    </a:lnTo>
                    <a:lnTo>
                      <a:pt x="2121" y="419"/>
                    </a:lnTo>
                    <a:lnTo>
                      <a:pt x="2080" y="410"/>
                    </a:lnTo>
                    <a:lnTo>
                      <a:pt x="2039" y="402"/>
                    </a:lnTo>
                    <a:lnTo>
                      <a:pt x="1998" y="393"/>
                    </a:lnTo>
                    <a:lnTo>
                      <a:pt x="1929" y="384"/>
                    </a:lnTo>
                    <a:lnTo>
                      <a:pt x="1832" y="377"/>
                    </a:lnTo>
                    <a:lnTo>
                      <a:pt x="1708" y="372"/>
                    </a:lnTo>
                    <a:lnTo>
                      <a:pt x="1543" y="369"/>
                    </a:lnTo>
                    <a:lnTo>
                      <a:pt x="1336" y="367"/>
                    </a:lnTo>
                    <a:lnTo>
                      <a:pt x="1254" y="367"/>
                    </a:lnTo>
                    <a:lnTo>
                      <a:pt x="1130" y="370"/>
                    </a:lnTo>
                    <a:lnTo>
                      <a:pt x="992" y="372"/>
                    </a:lnTo>
                    <a:lnTo>
                      <a:pt x="841" y="374"/>
                    </a:lnTo>
                    <a:lnTo>
                      <a:pt x="689" y="376"/>
                    </a:lnTo>
                    <a:lnTo>
                      <a:pt x="565" y="376"/>
                    </a:lnTo>
                    <a:lnTo>
                      <a:pt x="469" y="374"/>
                    </a:lnTo>
                    <a:lnTo>
                      <a:pt x="427" y="369"/>
                    </a:lnTo>
                    <a:lnTo>
                      <a:pt x="414" y="356"/>
                    </a:lnTo>
                    <a:lnTo>
                      <a:pt x="414" y="344"/>
                    </a:lnTo>
                    <a:lnTo>
                      <a:pt x="455" y="334"/>
                    </a:lnTo>
                    <a:lnTo>
                      <a:pt x="524" y="325"/>
                    </a:lnTo>
                    <a:lnTo>
                      <a:pt x="579" y="321"/>
                    </a:lnTo>
                    <a:lnTo>
                      <a:pt x="634" y="320"/>
                    </a:lnTo>
                    <a:lnTo>
                      <a:pt x="689" y="318"/>
                    </a:lnTo>
                    <a:lnTo>
                      <a:pt x="772" y="318"/>
                    </a:lnTo>
                    <a:lnTo>
                      <a:pt x="854" y="318"/>
                    </a:lnTo>
                    <a:lnTo>
                      <a:pt x="951" y="318"/>
                    </a:lnTo>
                    <a:lnTo>
                      <a:pt x="1047" y="318"/>
                    </a:lnTo>
                    <a:lnTo>
                      <a:pt x="1171" y="318"/>
                    </a:lnTo>
                    <a:lnTo>
                      <a:pt x="1295" y="318"/>
                    </a:lnTo>
                    <a:lnTo>
                      <a:pt x="1419" y="318"/>
                    </a:lnTo>
                    <a:lnTo>
                      <a:pt x="1543" y="316"/>
                    </a:lnTo>
                    <a:lnTo>
                      <a:pt x="1653" y="316"/>
                    </a:lnTo>
                    <a:lnTo>
                      <a:pt x="1763" y="314"/>
                    </a:lnTo>
                    <a:lnTo>
                      <a:pt x="1860" y="311"/>
                    </a:lnTo>
                    <a:lnTo>
                      <a:pt x="1942" y="307"/>
                    </a:lnTo>
                    <a:lnTo>
                      <a:pt x="2011" y="302"/>
                    </a:lnTo>
                    <a:lnTo>
                      <a:pt x="2108" y="285"/>
                    </a:lnTo>
                    <a:lnTo>
                      <a:pt x="2108" y="260"/>
                    </a:lnTo>
                    <a:lnTo>
                      <a:pt x="2025" y="234"/>
                    </a:lnTo>
                    <a:lnTo>
                      <a:pt x="1860" y="215"/>
                    </a:lnTo>
                    <a:lnTo>
                      <a:pt x="1763" y="208"/>
                    </a:lnTo>
                    <a:lnTo>
                      <a:pt x="1681" y="203"/>
                    </a:lnTo>
                    <a:lnTo>
                      <a:pt x="1598" y="199"/>
                    </a:lnTo>
                    <a:lnTo>
                      <a:pt x="1543" y="197"/>
                    </a:lnTo>
                    <a:lnTo>
                      <a:pt x="1488" y="196"/>
                    </a:lnTo>
                    <a:lnTo>
                      <a:pt x="1433" y="194"/>
                    </a:lnTo>
                    <a:lnTo>
                      <a:pt x="1405" y="192"/>
                    </a:lnTo>
                    <a:lnTo>
                      <a:pt x="1378" y="190"/>
                    </a:lnTo>
                    <a:lnTo>
                      <a:pt x="1350" y="189"/>
                    </a:lnTo>
                    <a:lnTo>
                      <a:pt x="1309" y="187"/>
                    </a:lnTo>
                    <a:lnTo>
                      <a:pt x="1268" y="187"/>
                    </a:lnTo>
                    <a:lnTo>
                      <a:pt x="1212" y="187"/>
                    </a:lnTo>
                    <a:lnTo>
                      <a:pt x="1144" y="187"/>
                    </a:lnTo>
                    <a:lnTo>
                      <a:pt x="1088" y="187"/>
                    </a:lnTo>
                    <a:lnTo>
                      <a:pt x="1020" y="189"/>
                    </a:lnTo>
                    <a:lnTo>
                      <a:pt x="964" y="189"/>
                    </a:lnTo>
                    <a:lnTo>
                      <a:pt x="896" y="189"/>
                    </a:lnTo>
                    <a:lnTo>
                      <a:pt x="827" y="190"/>
                    </a:lnTo>
                    <a:lnTo>
                      <a:pt x="744" y="192"/>
                    </a:lnTo>
                    <a:lnTo>
                      <a:pt x="661" y="192"/>
                    </a:lnTo>
                    <a:lnTo>
                      <a:pt x="606" y="190"/>
                    </a:lnTo>
                    <a:lnTo>
                      <a:pt x="551" y="190"/>
                    </a:lnTo>
                    <a:lnTo>
                      <a:pt x="538" y="187"/>
                    </a:lnTo>
                    <a:lnTo>
                      <a:pt x="551" y="182"/>
                    </a:lnTo>
                    <a:lnTo>
                      <a:pt x="620" y="171"/>
                    </a:lnTo>
                    <a:lnTo>
                      <a:pt x="689" y="162"/>
                    </a:lnTo>
                    <a:lnTo>
                      <a:pt x="785" y="155"/>
                    </a:lnTo>
                    <a:lnTo>
                      <a:pt x="937" y="154"/>
                    </a:lnTo>
                    <a:lnTo>
                      <a:pt x="1020" y="154"/>
                    </a:lnTo>
                    <a:lnTo>
                      <a:pt x="1088" y="154"/>
                    </a:lnTo>
                    <a:lnTo>
                      <a:pt x="1157" y="155"/>
                    </a:lnTo>
                    <a:lnTo>
                      <a:pt x="1212" y="155"/>
                    </a:lnTo>
                    <a:lnTo>
                      <a:pt x="1268" y="155"/>
                    </a:lnTo>
                    <a:lnTo>
                      <a:pt x="1309" y="154"/>
                    </a:lnTo>
                    <a:lnTo>
                      <a:pt x="1350" y="150"/>
                    </a:lnTo>
                    <a:lnTo>
                      <a:pt x="1391" y="145"/>
                    </a:lnTo>
                    <a:lnTo>
                      <a:pt x="1447" y="140"/>
                    </a:lnTo>
                    <a:lnTo>
                      <a:pt x="1529" y="133"/>
                    </a:lnTo>
                    <a:lnTo>
                      <a:pt x="1612" y="128"/>
                    </a:lnTo>
                    <a:lnTo>
                      <a:pt x="1695" y="122"/>
                    </a:lnTo>
                    <a:lnTo>
                      <a:pt x="1777" y="115"/>
                    </a:lnTo>
                    <a:lnTo>
                      <a:pt x="1846" y="108"/>
                    </a:lnTo>
                    <a:lnTo>
                      <a:pt x="1887" y="100"/>
                    </a:lnTo>
                    <a:lnTo>
                      <a:pt x="1901" y="91"/>
                    </a:lnTo>
                    <a:lnTo>
                      <a:pt x="1887" y="73"/>
                    </a:lnTo>
                    <a:lnTo>
                      <a:pt x="1846" y="63"/>
                    </a:lnTo>
                    <a:lnTo>
                      <a:pt x="1736" y="54"/>
                    </a:lnTo>
                    <a:lnTo>
                      <a:pt x="1543" y="44"/>
                    </a:lnTo>
                    <a:lnTo>
                      <a:pt x="1419" y="38"/>
                    </a:lnTo>
                    <a:lnTo>
                      <a:pt x="1323" y="33"/>
                    </a:lnTo>
                    <a:lnTo>
                      <a:pt x="1240" y="28"/>
                    </a:lnTo>
                    <a:lnTo>
                      <a:pt x="1185" y="24"/>
                    </a:lnTo>
                    <a:lnTo>
                      <a:pt x="1130" y="23"/>
                    </a:lnTo>
                    <a:lnTo>
                      <a:pt x="1061" y="21"/>
                    </a:lnTo>
                    <a:lnTo>
                      <a:pt x="1006" y="21"/>
                    </a:lnTo>
                    <a:lnTo>
                      <a:pt x="923" y="21"/>
                    </a:lnTo>
                    <a:lnTo>
                      <a:pt x="854" y="19"/>
                    </a:lnTo>
                    <a:lnTo>
                      <a:pt x="799" y="16"/>
                    </a:lnTo>
                    <a:lnTo>
                      <a:pt x="717" y="12"/>
                    </a:lnTo>
                    <a:lnTo>
                      <a:pt x="593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72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72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Internal Dosimetry</a:t>
            </a:r>
            <a:endParaRPr lang="en-GB" altLang="en-US"/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r-FR" altLang="en-US"/>
          </a:p>
          <a:p>
            <a:pPr eaLnBrk="1" hangingPunct="1"/>
            <a:endParaRPr lang="fr-FR" altLang="en-US"/>
          </a:p>
          <a:p>
            <a:pPr eaLnBrk="1" hangingPunct="1"/>
            <a:endParaRPr lang="fr-FR" altLang="en-US"/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228600" y="1143000"/>
            <a:ext cx="8534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rgbClr val="004489"/>
              </a:buClr>
              <a:buFont typeface="Times" panose="02020603050405020304" pitchFamily="18" charset="0"/>
              <a:buChar char="•"/>
            </a:pPr>
            <a:endParaRPr lang="en-GB" altLang="en-US" sz="2000" b="1"/>
          </a:p>
        </p:txBody>
      </p:sp>
      <p:sp>
        <p:nvSpPr>
          <p:cNvPr id="2" name="Rectangle 1">
            <a:extLst/>
          </p:cNvPr>
          <p:cNvSpPr/>
          <p:nvPr/>
        </p:nvSpPr>
        <p:spPr>
          <a:xfrm>
            <a:off x="381000" y="1304925"/>
            <a:ext cx="8437563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GB" altLang="en-US" b="1" dirty="0">
                <a:latin typeface="Arial" charset="0"/>
                <a:cs typeface="+mn-cs"/>
              </a:rPr>
              <a:t>Need to calculate the dose from internally-deposited radionuclides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GB" altLang="en-US" b="1" dirty="0">
              <a:latin typeface="Arial" charset="0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GB" altLang="en-US" b="1" dirty="0">
              <a:latin typeface="Arial" charset="0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GB" altLang="en-US" b="1" dirty="0">
                <a:latin typeface="Arial" charset="0"/>
                <a:cs typeface="+mn-cs"/>
              </a:rPr>
              <a:t>Direct methods are impossible, so we must use indirect methods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GB" altLang="en-US" b="1" dirty="0">
              <a:latin typeface="Arial" charset="0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GB" altLang="en-US" b="1" dirty="0">
              <a:latin typeface="Arial" charset="0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GB" altLang="en-US" b="1" dirty="0">
                <a:latin typeface="Arial" charset="0"/>
                <a:cs typeface="+mn-cs"/>
              </a:rPr>
              <a:t>External dose rate ends when the worker is removed from the radiation</a:t>
            </a:r>
          </a:p>
          <a:p>
            <a:pPr>
              <a:defRPr/>
            </a:pPr>
            <a:r>
              <a:rPr lang="en-GB" altLang="en-US" b="1" dirty="0">
                <a:latin typeface="Arial" charset="0"/>
                <a:cs typeface="+mn-cs"/>
              </a:rPr>
              <a:t>     field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GB" altLang="en-US" b="1" dirty="0">
              <a:latin typeface="Arial" charset="0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GB" altLang="en-US" b="1" dirty="0">
              <a:latin typeface="Arial" charset="0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GB" altLang="en-US" b="1" dirty="0">
                <a:latin typeface="Arial" charset="0"/>
                <a:cs typeface="+mn-cs"/>
              </a:rPr>
              <a:t>Internal dose rate continues when the worker is removed from the source of contamination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GB" altLang="en-US" b="1" dirty="0">
              <a:latin typeface="Arial" charset="0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GB" altLang="en-US" b="1" dirty="0">
              <a:latin typeface="Arial" charset="0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GB" altLang="en-US" b="1" dirty="0">
                <a:latin typeface="Arial" charset="0"/>
                <a:cs typeface="+mn-cs"/>
              </a:rPr>
              <a:t>External dose is dominated by low LET radiation, internal dose usually high LET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Methods of Internal Dosimetry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Times" panose="02020603050405020304" pitchFamily="18" charset="0"/>
              <a:buNone/>
            </a:pPr>
            <a:r>
              <a:rPr lang="en-GB" altLang="en-US" sz="2800" b="1"/>
              <a:t>Three detection strategies:</a:t>
            </a:r>
          </a:p>
          <a:p>
            <a:pPr marL="457200" lvl="1" indent="0">
              <a:buFont typeface="Times" panose="02020603050405020304" pitchFamily="18" charset="0"/>
              <a:buNone/>
            </a:pPr>
            <a:endParaRPr lang="en-GB" altLang="en-US" sz="2800" b="1"/>
          </a:p>
          <a:p>
            <a:endParaRPr lang="en-GB" altLang="en-US">
              <a:solidFill>
                <a:srgbClr val="0070C0"/>
              </a:solidFill>
            </a:endParaRPr>
          </a:p>
          <a:p>
            <a:r>
              <a:rPr lang="en-GB" altLang="en-US"/>
              <a:t>Measure activity before it enters the body—air sampling</a:t>
            </a:r>
          </a:p>
          <a:p>
            <a:endParaRPr lang="en-GB" altLang="en-US">
              <a:solidFill>
                <a:srgbClr val="FF0000"/>
              </a:solidFill>
            </a:endParaRPr>
          </a:p>
          <a:p>
            <a:r>
              <a:rPr lang="en-GB" altLang="en-US"/>
              <a:t>Measure activity when it is in the body---in-vivo monitoring, autopsy</a:t>
            </a:r>
          </a:p>
          <a:p>
            <a:endParaRPr lang="en-GB" altLang="en-US">
              <a:solidFill>
                <a:srgbClr val="FF0000"/>
              </a:solidFill>
            </a:endParaRPr>
          </a:p>
          <a:p>
            <a:r>
              <a:rPr lang="en-GB" altLang="en-US"/>
              <a:t>Measure activity as it leaves the body---excretion sampling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Air monitoring</a:t>
            </a:r>
          </a:p>
        </p:txBody>
      </p:sp>
      <p:pic>
        <p:nvPicPr>
          <p:cNvPr id="61442" name="Picture 6" descr="DCP02018"/>
          <p:cNvPicPr>
            <a:picLocks noChangeAspect="1" noChangeArrowheads="1"/>
          </p:cNvPicPr>
          <p:nvPr/>
        </p:nvPicPr>
        <p:blipFill>
          <a:blip r:embed="rId3">
            <a:lum bright="3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" r="-73"/>
          <a:stretch>
            <a:fillRect/>
          </a:stretch>
        </p:blipFill>
        <p:spPr bwMode="auto">
          <a:xfrm>
            <a:off x="1606550" y="1622425"/>
            <a:ext cx="5546725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In-vivo monitoring</a:t>
            </a:r>
          </a:p>
        </p:txBody>
      </p:sp>
      <p:pic>
        <p:nvPicPr>
          <p:cNvPr id="63490" name="Picture 7" descr="W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254125"/>
            <a:ext cx="5888038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In-vitro monitoring (bioassay)</a:t>
            </a:r>
          </a:p>
        </p:txBody>
      </p:sp>
      <p:sp>
        <p:nvSpPr>
          <p:cNvPr id="6553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84313"/>
            <a:ext cx="5819775" cy="2546350"/>
          </a:xfrm>
        </p:spPr>
        <p:txBody>
          <a:bodyPr lIns="0" tIns="0" rIns="0" bIns="0"/>
          <a:lstStyle/>
          <a:p>
            <a:pPr marL="381000" indent="-381000"/>
            <a:r>
              <a:rPr lang="de-DE" altLang="de-DE"/>
              <a:t>Urine sampling</a:t>
            </a:r>
          </a:p>
          <a:p>
            <a:pPr marL="857250" lvl="1"/>
            <a:r>
              <a:rPr lang="en-US" altLang="de-DE"/>
              <a:t>Indicates activity in</a:t>
            </a:r>
            <a:r>
              <a:rPr lang="de-DE" altLang="de-DE"/>
              <a:t> circulation within body</a:t>
            </a:r>
          </a:p>
          <a:p>
            <a:pPr marL="857250" lvl="1"/>
            <a:endParaRPr lang="en-US" altLang="de-DE"/>
          </a:p>
          <a:p>
            <a:pPr marL="381000" indent="-381000"/>
            <a:r>
              <a:rPr lang="de-DE" altLang="de-DE"/>
              <a:t>Faecal sampling</a:t>
            </a:r>
          </a:p>
          <a:p>
            <a:pPr marL="857250" lvl="1"/>
            <a:r>
              <a:rPr lang="de-DE" altLang="de-DE"/>
              <a:t>Indicates activity within the gut and lung</a:t>
            </a:r>
          </a:p>
          <a:p>
            <a:pPr marL="857250" lvl="1"/>
            <a:endParaRPr lang="de-DE" altLang="de-DE"/>
          </a:p>
          <a:p>
            <a:pPr marL="381000" indent="-381000"/>
            <a:r>
              <a:rPr lang="de-DE" altLang="de-DE"/>
              <a:t>Dependent on solubility of inhaled material</a:t>
            </a:r>
          </a:p>
        </p:txBody>
      </p:sp>
      <p:graphicFrame>
        <p:nvGraphicFramePr>
          <p:cNvPr id="188421" name="Group 5">
            <a:extLst/>
          </p:cNvPr>
          <p:cNvGraphicFramePr>
            <a:graphicFrameLocks noGrp="1"/>
          </p:cNvGraphicFramePr>
          <p:nvPr/>
        </p:nvGraphicFramePr>
        <p:xfrm>
          <a:off x="611188" y="4149725"/>
          <a:ext cx="6661150" cy="1493838"/>
        </p:xfrm>
        <a:graphic>
          <a:graphicData uri="http://schemas.openxmlformats.org/drawingml/2006/table">
            <a:tbl>
              <a:tblPr/>
              <a:tblGrid>
                <a:gridCol w="219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47750"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66850">
                        <a:spcBef>
                          <a:spcPct val="4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Sensitivity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47750"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66850">
                        <a:spcBef>
                          <a:spcPct val="4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Soluble </a:t>
                      </a:r>
                      <a:r>
                        <a:rPr kumimoji="0" lang="en-GB" alt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241</a:t>
                      </a: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47750"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66850">
                        <a:spcBef>
                          <a:spcPct val="4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Insoluble </a:t>
                      </a:r>
                      <a:r>
                        <a:rPr kumimoji="0" lang="en-GB" alt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241</a:t>
                      </a: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47750"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66850">
                        <a:spcBef>
                          <a:spcPct val="4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Annual urine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47750"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66850">
                        <a:spcBef>
                          <a:spcPct val="4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0.5 </a:t>
                      </a:r>
                      <a:r>
                        <a:rPr kumimoji="0" lang="en-GB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mSv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47750"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66850">
                        <a:spcBef>
                          <a:spcPct val="4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4 </a:t>
                      </a:r>
                      <a:r>
                        <a:rPr kumimoji="0" lang="en-GB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mSv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47750"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66850">
                        <a:spcBef>
                          <a:spcPct val="4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Annual faecal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47750"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66850">
                        <a:spcBef>
                          <a:spcPct val="4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 </a:t>
                      </a:r>
                      <a:r>
                        <a:rPr kumimoji="0" lang="en-GB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mSv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71500">
                        <a:spcBef>
                          <a:spcPct val="3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47750">
                        <a:spcBef>
                          <a:spcPct val="35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66850">
                        <a:spcBef>
                          <a:spcPct val="4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Font typeface="Times" pitchFamily="18" charset="0"/>
                        <a:defRPr sz="9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004489"/>
                        </a:buClr>
                        <a:buSzTx/>
                        <a:buFont typeface="Times" pitchFamily="18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0.5 </a:t>
                      </a:r>
                      <a:r>
                        <a:rPr kumimoji="0" lang="en-GB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mSv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5557" name="Picture 23" descr="p4e4q1io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1200150"/>
            <a:ext cx="1636712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Interpretation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We need to relate excretion/retention to intake</a:t>
            </a:r>
          </a:p>
          <a:p>
            <a:pPr eaLnBrk="1" hangingPunct="1"/>
            <a:endParaRPr lang="en-GB" altLang="en-US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rgbClr val="513127"/>
                </a:solidFill>
              </a:rPr>
              <a:t>Need to relate intake to dose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>
              <a:solidFill>
                <a:srgbClr val="513127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rgbClr val="513127"/>
                </a:solidFill>
              </a:rPr>
              <a:t>Require biokinetic models (lung, systemic organs etc)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>
              <a:solidFill>
                <a:srgbClr val="513127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>
                <a:solidFill>
                  <a:srgbClr val="513127"/>
                </a:solidFill>
              </a:rPr>
              <a:t>Require dosimetric models (radiation transport between source organs and target organs)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>
              <a:solidFill>
                <a:srgbClr val="513127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>
              <a:solidFill>
                <a:srgbClr val="513127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Internal dosimetry modelling &amp; assessment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1819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727075" y="1606550"/>
          <a:ext cx="3571875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4" imgW="6638925" imgH="6010275" progId="">
                  <p:embed/>
                </p:oleObj>
              </mc:Choice>
              <mc:Fallback>
                <p:oleObj r:id="rId4" imgW="6638925" imgH="601027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1606550"/>
                        <a:ext cx="3571875" cy="321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Text Box 6"/>
          <p:cNvSpPr txBox="1">
            <a:spLocks noChangeArrowheads="1"/>
          </p:cNvSpPr>
          <p:nvPr/>
        </p:nvSpPr>
        <p:spPr bwMode="auto">
          <a:xfrm>
            <a:off x="596900" y="5308600"/>
            <a:ext cx="370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/>
              <a:t>Overview of biokinetic processes</a:t>
            </a:r>
          </a:p>
        </p:txBody>
      </p:sp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5238750" y="1606550"/>
          <a:ext cx="3041650" cy="391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icture" r:id="rId6" imgW="3643884" imgH="4677156" progId="Word.Picture.8">
                  <p:embed/>
                </p:oleObj>
              </mc:Choice>
              <mc:Fallback>
                <p:oleObj name="Picture" r:id="rId6" imgW="3643884" imgH="467715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1606550"/>
                        <a:ext cx="3041650" cy="391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Nuvia standard with photo">
  <a:themeElements>
    <a:clrScheme name="Nuvia standard with photo 13">
      <a:dk1>
        <a:srgbClr val="000000"/>
      </a:dk1>
      <a:lt1>
        <a:srgbClr val="FFFFFF"/>
      </a:lt1>
      <a:dk2>
        <a:srgbClr val="212424"/>
      </a:dk2>
      <a:lt2>
        <a:srgbClr val="767A7D"/>
      </a:lt2>
      <a:accent1>
        <a:srgbClr val="F7B100"/>
      </a:accent1>
      <a:accent2>
        <a:srgbClr val="A9AAAB"/>
      </a:accent2>
      <a:accent3>
        <a:srgbClr val="FFFFFF"/>
      </a:accent3>
      <a:accent4>
        <a:srgbClr val="000000"/>
      </a:accent4>
      <a:accent5>
        <a:srgbClr val="FAD5AA"/>
      </a:accent5>
      <a:accent6>
        <a:srgbClr val="999A9B"/>
      </a:accent6>
      <a:hlink>
        <a:srgbClr val="9D9722"/>
      </a:hlink>
      <a:folHlink>
        <a:srgbClr val="C10435"/>
      </a:folHlink>
    </a:clrScheme>
    <a:fontScheme name="Nuvia standard with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altLang="en-US" sz="1800" b="0" i="0" u="none" strike="noStrike" cap="none" normalizeH="0" baseline="0" noProof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altLang="en-US" sz="1800" b="0" i="0" u="none" strike="noStrike" cap="none" normalizeH="0" baseline="0" noProof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uvia standard with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via standard with phot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via standard with phot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via standard with phot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via standard with phot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uvia standard with phot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via standard with phot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via standard with phot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via standard with phot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via standard with phot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via standard with phot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via standard with phot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uvia standard with photo 13">
        <a:dk1>
          <a:srgbClr val="000000"/>
        </a:dk1>
        <a:lt1>
          <a:srgbClr val="FFFFFF"/>
        </a:lt1>
        <a:dk2>
          <a:srgbClr val="212424"/>
        </a:dk2>
        <a:lt2>
          <a:srgbClr val="767A7D"/>
        </a:lt2>
        <a:accent1>
          <a:srgbClr val="F7B100"/>
        </a:accent1>
        <a:accent2>
          <a:srgbClr val="A9AAAB"/>
        </a:accent2>
        <a:accent3>
          <a:srgbClr val="FFFFFF"/>
        </a:accent3>
        <a:accent4>
          <a:srgbClr val="000000"/>
        </a:accent4>
        <a:accent5>
          <a:srgbClr val="FAD5AA"/>
        </a:accent5>
        <a:accent6>
          <a:srgbClr val="999A9B"/>
        </a:accent6>
        <a:hlink>
          <a:srgbClr val="9D9722"/>
        </a:hlink>
        <a:folHlink>
          <a:srgbClr val="C1043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altLang="en-US" sz="1800" b="0" i="0" u="none" strike="noStrike" cap="none" normalizeH="0" baseline="0" noProof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altLang="en-US" sz="1800" b="0" i="0" u="none" strike="noStrike" cap="none" normalizeH="0" baseline="0" noProof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altLang="en-US" sz="1800" b="0" i="0" u="none" strike="noStrike" cap="none" normalizeH="0" baseline="0" noProof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altLang="en-US" sz="1800" b="0" i="0" u="none" strike="noStrike" cap="none" normalizeH="0" baseline="0" noProof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</TotalTime>
  <Words>315</Words>
  <Application>Microsoft Office PowerPoint</Application>
  <PresentationFormat>On-screen Show (4:3)</PresentationFormat>
  <Paragraphs>91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Times</vt:lpstr>
      <vt:lpstr>Wingdings</vt:lpstr>
      <vt:lpstr>ヒラギノ角ゴ Pro W3</vt:lpstr>
      <vt:lpstr>Nuvia standard with photo</vt:lpstr>
      <vt:lpstr>Custom Design</vt:lpstr>
      <vt:lpstr>1_Custom Design</vt:lpstr>
      <vt:lpstr>2_Custom Design</vt:lpstr>
      <vt:lpstr>Picture</vt:lpstr>
      <vt:lpstr>Introduction to Internal Dosimetry</vt:lpstr>
      <vt:lpstr>Internal dosimetry</vt:lpstr>
      <vt:lpstr>Internal Dosimetry</vt:lpstr>
      <vt:lpstr>Methods of Internal Dosimetry</vt:lpstr>
      <vt:lpstr>Air monitoring</vt:lpstr>
      <vt:lpstr>In-vivo monitoring</vt:lpstr>
      <vt:lpstr>In-vitro monitoring (bioassay)</vt:lpstr>
      <vt:lpstr>Interpretation</vt:lpstr>
      <vt:lpstr>Internal dosimetry modelling &amp; assessment</vt:lpstr>
      <vt:lpstr>Uncertainties</vt:lpstr>
    </vt:vector>
  </TitlesOfParts>
  <Company>NUKEM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on using the Nuvia Group Powerpoint template</dc:title>
  <dc:creator>Judith Horsley</dc:creator>
  <cp:lastModifiedBy>Steve Baker</cp:lastModifiedBy>
  <cp:revision>95</cp:revision>
  <cp:lastPrinted>2007-09-26T09:42:32Z</cp:lastPrinted>
  <dcterms:created xsi:type="dcterms:W3CDTF">2010-02-28T15:32:24Z</dcterms:created>
  <dcterms:modified xsi:type="dcterms:W3CDTF">2018-09-29T17:28:01Z</dcterms:modified>
</cp:coreProperties>
</file>