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6"/>
  </p:notesMasterIdLst>
  <p:sldIdLst>
    <p:sldId id="521" r:id="rId3"/>
    <p:sldId id="284" r:id="rId4"/>
    <p:sldId id="426" r:id="rId5"/>
    <p:sldId id="286" r:id="rId6"/>
    <p:sldId id="501" r:id="rId7"/>
    <p:sldId id="523" r:id="rId8"/>
    <p:sldId id="597" r:id="rId9"/>
    <p:sldId id="509" r:id="rId10"/>
    <p:sldId id="508" r:id="rId11"/>
    <p:sldId id="493" r:id="rId12"/>
    <p:sldId id="618" r:id="rId13"/>
    <p:sldId id="619" r:id="rId14"/>
    <p:sldId id="620" r:id="rId15"/>
    <p:sldId id="633" r:id="rId16"/>
    <p:sldId id="634" r:id="rId17"/>
    <p:sldId id="320" r:id="rId18"/>
    <p:sldId id="457" r:id="rId19"/>
    <p:sldId id="277" r:id="rId20"/>
    <p:sldId id="278" r:id="rId21"/>
    <p:sldId id="343" r:id="rId22"/>
    <p:sldId id="359" r:id="rId23"/>
    <p:sldId id="518" r:id="rId24"/>
    <p:sldId id="3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8CB0F-86F7-4CFC-8D0C-A71901C0E6C6}" v="136" dt="2018-09-26T23:48:39.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34615" autoAdjust="0"/>
    <p:restoredTop sz="86435" autoAdjust="0"/>
  </p:normalViewPr>
  <p:slideViewPr>
    <p:cSldViewPr snapToGrid="0">
      <p:cViewPr varScale="1">
        <p:scale>
          <a:sx n="62" d="100"/>
          <a:sy n="62" d="100"/>
        </p:scale>
        <p:origin x="90" y="1350"/>
      </p:cViewPr>
      <p:guideLst/>
    </p:cSldViewPr>
  </p:slideViewPr>
  <p:outlineViewPr>
    <p:cViewPr>
      <p:scale>
        <a:sx n="33" d="100"/>
        <a:sy n="33" d="100"/>
      </p:scale>
      <p:origin x="0" y="-1335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scha711\Desktop\radonsmoke.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a:pPr>
            <a:r>
              <a:rPr lang="en-US" sz="2400" b="1" i="0" u="none" strike="noStrike" baseline="0" dirty="0">
                <a:solidFill>
                  <a:srgbClr val="005DA2"/>
                </a:solidFill>
              </a:rPr>
              <a:t>Human Body Burdens </a:t>
            </a:r>
            <a:r>
              <a:rPr lang="en-US" sz="2400" baseline="30000" dirty="0">
                <a:solidFill>
                  <a:srgbClr val="005DA2"/>
                </a:solidFill>
              </a:rPr>
              <a:t>137</a:t>
            </a:r>
            <a:r>
              <a:rPr lang="en-US" sz="2400" dirty="0">
                <a:solidFill>
                  <a:srgbClr val="005DA2"/>
                </a:solidFill>
              </a:rPr>
              <a:t>Cs Following</a:t>
            </a:r>
            <a:r>
              <a:rPr lang="en-US" sz="2400" baseline="0" dirty="0">
                <a:solidFill>
                  <a:srgbClr val="005DA2"/>
                </a:solidFill>
              </a:rPr>
              <a:t> Fallout Utah (1962)</a:t>
            </a:r>
            <a:endParaRPr lang="en-US" sz="2400" dirty="0">
              <a:solidFill>
                <a:srgbClr val="005DA2"/>
              </a:solidFill>
            </a:endParaRPr>
          </a:p>
        </c:rich>
      </c:tx>
      <c:layout>
        <c:manualLayout>
          <c:xMode val="edge"/>
          <c:yMode val="edge"/>
          <c:x val="0.10003816710411198"/>
          <c:y val="4.4444444444444502E-2"/>
        </c:manualLayout>
      </c:layout>
      <c:overlay val="0"/>
    </c:title>
    <c:autoTitleDeleted val="0"/>
    <c:plotArea>
      <c:layout>
        <c:manualLayout>
          <c:layoutTarget val="inner"/>
          <c:xMode val="edge"/>
          <c:yMode val="edge"/>
          <c:x val="0.10951509186351722"/>
          <c:y val="0.14475473899095945"/>
          <c:w val="0.74062248468942282"/>
          <c:h val="0.76806328375619715"/>
        </c:manualLayout>
      </c:layout>
      <c:barChart>
        <c:barDir val="col"/>
        <c:grouping val="clustered"/>
        <c:varyColors val="0"/>
        <c:ser>
          <c:idx val="0"/>
          <c:order val="0"/>
          <c:tx>
            <c:strRef>
              <c:f>Sheet1!$B$11</c:f>
              <c:strCache>
                <c:ptCount val="1"/>
                <c:pt idx="0">
                  <c:v>Aug-62</c:v>
                </c:pt>
              </c:strCache>
            </c:strRef>
          </c:tx>
          <c:invertIfNegative val="0"/>
          <c:cat>
            <c:strRef>
              <c:f>Sheet1!$A$12:$A$17</c:f>
              <c:strCache>
                <c:ptCount val="6"/>
                <c:pt idx="0">
                  <c:v>Female 8</c:v>
                </c:pt>
                <c:pt idx="1">
                  <c:v>Female 26</c:v>
                </c:pt>
                <c:pt idx="2">
                  <c:v>Female 54</c:v>
                </c:pt>
                <c:pt idx="3">
                  <c:v>Male 19</c:v>
                </c:pt>
                <c:pt idx="4">
                  <c:v>Male 37</c:v>
                </c:pt>
                <c:pt idx="5">
                  <c:v>ALB</c:v>
                </c:pt>
              </c:strCache>
            </c:strRef>
          </c:cat>
          <c:val>
            <c:numRef>
              <c:f>Sheet1!$B$12:$B$16</c:f>
              <c:numCache>
                <c:formatCode>General</c:formatCode>
                <c:ptCount val="5"/>
                <c:pt idx="0">
                  <c:v>216.70899999999997</c:v>
                </c:pt>
                <c:pt idx="1">
                  <c:v>114.03400000000002</c:v>
                </c:pt>
                <c:pt idx="2">
                  <c:v>140.37800000000001</c:v>
                </c:pt>
                <c:pt idx="3">
                  <c:v>956.81999999999948</c:v>
                </c:pt>
                <c:pt idx="4">
                  <c:v>524.17900000000054</c:v>
                </c:pt>
              </c:numCache>
            </c:numRef>
          </c:val>
          <c:extLst>
            <c:ext xmlns:c16="http://schemas.microsoft.com/office/drawing/2014/chart" uri="{C3380CC4-5D6E-409C-BE32-E72D297353CC}">
              <c16:uniqueId val="{00000000-8A28-40E7-A7AA-296DB82A21B0}"/>
            </c:ext>
          </c:extLst>
        </c:ser>
        <c:ser>
          <c:idx val="1"/>
          <c:order val="1"/>
          <c:tx>
            <c:strRef>
              <c:f>Sheet1!$C$11</c:f>
              <c:strCache>
                <c:ptCount val="1"/>
                <c:pt idx="0">
                  <c:v>Dec-62</c:v>
                </c:pt>
              </c:strCache>
            </c:strRef>
          </c:tx>
          <c:invertIfNegative val="0"/>
          <c:cat>
            <c:strRef>
              <c:f>Sheet1!$A$12:$A$17</c:f>
              <c:strCache>
                <c:ptCount val="6"/>
                <c:pt idx="0">
                  <c:v>Female 8</c:v>
                </c:pt>
                <c:pt idx="1">
                  <c:v>Female 26</c:v>
                </c:pt>
                <c:pt idx="2">
                  <c:v>Female 54</c:v>
                </c:pt>
                <c:pt idx="3">
                  <c:v>Male 19</c:v>
                </c:pt>
                <c:pt idx="4">
                  <c:v>Male 37</c:v>
                </c:pt>
                <c:pt idx="5">
                  <c:v>ALB</c:v>
                </c:pt>
              </c:strCache>
            </c:strRef>
          </c:cat>
          <c:val>
            <c:numRef>
              <c:f>Sheet1!$C$12:$C$16</c:f>
              <c:numCache>
                <c:formatCode>General</c:formatCode>
                <c:ptCount val="5"/>
                <c:pt idx="0">
                  <c:v>269.06400000000002</c:v>
                </c:pt>
                <c:pt idx="1">
                  <c:v>260.62799999999999</c:v>
                </c:pt>
                <c:pt idx="2">
                  <c:v>234.39500000000001</c:v>
                </c:pt>
                <c:pt idx="3">
                  <c:v>1124.0229999999999</c:v>
                </c:pt>
                <c:pt idx="4">
                  <c:v>733.67300000000353</c:v>
                </c:pt>
              </c:numCache>
            </c:numRef>
          </c:val>
          <c:extLst>
            <c:ext xmlns:c16="http://schemas.microsoft.com/office/drawing/2014/chart" uri="{C3380CC4-5D6E-409C-BE32-E72D297353CC}">
              <c16:uniqueId val="{00000001-8A28-40E7-A7AA-296DB82A21B0}"/>
            </c:ext>
          </c:extLst>
        </c:ser>
        <c:ser>
          <c:idx val="2"/>
          <c:order val="2"/>
          <c:tx>
            <c:strRef>
              <c:f>Sheet1!$D$11</c:f>
              <c:strCache>
                <c:ptCount val="1"/>
                <c:pt idx="0">
                  <c:v>Apr-63</c:v>
                </c:pt>
              </c:strCache>
            </c:strRef>
          </c:tx>
          <c:spPr>
            <a:solidFill>
              <a:schemeClr val="accent3"/>
            </a:solidFill>
          </c:spPr>
          <c:invertIfNegative val="0"/>
          <c:cat>
            <c:strRef>
              <c:f>Sheet1!$A$12:$A$17</c:f>
              <c:strCache>
                <c:ptCount val="6"/>
                <c:pt idx="0">
                  <c:v>Female 8</c:v>
                </c:pt>
                <c:pt idx="1">
                  <c:v>Female 26</c:v>
                </c:pt>
                <c:pt idx="2">
                  <c:v>Female 54</c:v>
                </c:pt>
                <c:pt idx="3">
                  <c:v>Male 19</c:v>
                </c:pt>
                <c:pt idx="4">
                  <c:v>Male 37</c:v>
                </c:pt>
                <c:pt idx="5">
                  <c:v>ALB</c:v>
                </c:pt>
              </c:strCache>
            </c:strRef>
          </c:cat>
          <c:val>
            <c:numRef>
              <c:f>Sheet1!$D$12:$D$17</c:f>
              <c:numCache>
                <c:formatCode>General</c:formatCode>
                <c:ptCount val="6"/>
                <c:pt idx="0">
                  <c:v>273.94799999999969</c:v>
                </c:pt>
                <c:pt idx="1">
                  <c:v>210.863</c:v>
                </c:pt>
                <c:pt idx="2">
                  <c:v>319.42099999999863</c:v>
                </c:pt>
                <c:pt idx="3">
                  <c:v>1397.712</c:v>
                </c:pt>
                <c:pt idx="4">
                  <c:v>797.60900000000004</c:v>
                </c:pt>
                <c:pt idx="5">
                  <c:v>725.90300000000002</c:v>
                </c:pt>
              </c:numCache>
            </c:numRef>
          </c:val>
          <c:extLst>
            <c:ext xmlns:c16="http://schemas.microsoft.com/office/drawing/2014/chart" uri="{C3380CC4-5D6E-409C-BE32-E72D297353CC}">
              <c16:uniqueId val="{00000002-8A28-40E7-A7AA-296DB82A21B0}"/>
            </c:ext>
          </c:extLst>
        </c:ser>
        <c:dLbls>
          <c:showLegendKey val="0"/>
          <c:showVal val="0"/>
          <c:showCatName val="0"/>
          <c:showSerName val="0"/>
          <c:showPercent val="0"/>
          <c:showBubbleSize val="0"/>
        </c:dLbls>
        <c:gapWidth val="150"/>
        <c:axId val="406673808"/>
        <c:axId val="406674200"/>
      </c:barChart>
      <c:catAx>
        <c:axId val="406673808"/>
        <c:scaling>
          <c:orientation val="minMax"/>
        </c:scaling>
        <c:delete val="0"/>
        <c:axPos val="b"/>
        <c:numFmt formatCode="General" sourceLinked="0"/>
        <c:majorTickMark val="out"/>
        <c:minorTickMark val="none"/>
        <c:tickLblPos val="nextTo"/>
        <c:txPr>
          <a:bodyPr/>
          <a:lstStyle/>
          <a:p>
            <a:pPr>
              <a:defRPr sz="1400"/>
            </a:pPr>
            <a:endParaRPr lang="en-US"/>
          </a:p>
        </c:txPr>
        <c:crossAx val="406674200"/>
        <c:crosses val="autoZero"/>
        <c:auto val="1"/>
        <c:lblAlgn val="ctr"/>
        <c:lblOffset val="100"/>
        <c:noMultiLvlLbl val="0"/>
      </c:catAx>
      <c:valAx>
        <c:axId val="406674200"/>
        <c:scaling>
          <c:orientation val="minMax"/>
        </c:scaling>
        <c:delete val="0"/>
        <c:axPos val="l"/>
        <c:majorGridlines/>
        <c:title>
          <c:tx>
            <c:rich>
              <a:bodyPr rot="-5400000" vert="horz"/>
              <a:lstStyle/>
              <a:p>
                <a:pPr>
                  <a:defRPr sz="2000" b="1"/>
                </a:pPr>
                <a:r>
                  <a:rPr lang="en-US" sz="2000" b="1" dirty="0"/>
                  <a:t>Bq</a:t>
                </a:r>
                <a:r>
                  <a:rPr lang="en-US" sz="2000" b="1" baseline="0" dirty="0"/>
                  <a:t> Total Body Burden </a:t>
                </a:r>
                <a:endParaRPr lang="en-US" sz="2000" b="1" dirty="0"/>
              </a:p>
            </c:rich>
          </c:tx>
          <c:layout>
            <c:manualLayout>
              <c:xMode val="edge"/>
              <c:yMode val="edge"/>
              <c:x val="2.5000000000000001E-2"/>
              <c:y val="0.38696456692913817"/>
            </c:manualLayout>
          </c:layout>
          <c:overlay val="0"/>
        </c:title>
        <c:numFmt formatCode="General" sourceLinked="1"/>
        <c:majorTickMark val="out"/>
        <c:minorTickMark val="none"/>
        <c:tickLblPos val="nextTo"/>
        <c:crossAx val="406673808"/>
        <c:crosses val="autoZero"/>
        <c:crossBetween val="between"/>
      </c:valAx>
      <c:spPr>
        <a:noFill/>
        <a:ln w="25400">
          <a:noFill/>
        </a:ln>
      </c:spPr>
    </c:plotArea>
    <c:legend>
      <c:legendPos val="r"/>
      <c:layout>
        <c:manualLayout>
          <c:xMode val="edge"/>
          <c:yMode val="edge"/>
          <c:x val="0.87513757655293078"/>
          <c:y val="0.46809084281131524"/>
          <c:w val="8.5973534558180187E-2"/>
          <c:h val="0.12732764654418197"/>
        </c:manualLayout>
      </c:layout>
      <c:overlay val="0"/>
      <c:txPr>
        <a:bodyPr/>
        <a:lstStyle/>
        <a:p>
          <a:pPr>
            <a:defRPr sz="14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3200" dirty="0">
                <a:solidFill>
                  <a:srgbClr val="005DA2"/>
                </a:solidFill>
              </a:rPr>
              <a:t>Radon Mitigation and</a:t>
            </a:r>
            <a:r>
              <a:rPr lang="en-US" sz="3200" baseline="0" dirty="0">
                <a:solidFill>
                  <a:srgbClr val="005DA2"/>
                </a:solidFill>
              </a:rPr>
              <a:t> Lung Cancer Risks</a:t>
            </a:r>
            <a:endParaRPr lang="en-US" sz="3200" dirty="0">
              <a:solidFill>
                <a:srgbClr val="005DA2"/>
              </a:solidFill>
            </a:endParaRPr>
          </a:p>
        </c:rich>
      </c:tx>
      <c:layout>
        <c:manualLayout>
          <c:xMode val="edge"/>
          <c:yMode val="edge"/>
          <c:x val="0.15107633420822444"/>
          <c:y val="4.4444444444444765E-2"/>
        </c:manualLayout>
      </c:layout>
      <c:overlay val="0"/>
    </c:title>
    <c:autoTitleDeleted val="0"/>
    <c:plotArea>
      <c:layout>
        <c:manualLayout>
          <c:layoutTarget val="inner"/>
          <c:xMode val="edge"/>
          <c:yMode val="edge"/>
          <c:x val="0.13313538932633567"/>
          <c:y val="0.14340871974336541"/>
          <c:w val="0.69806179727727857"/>
          <c:h val="0.72112195556393865"/>
        </c:manualLayout>
      </c:layout>
      <c:scatterChart>
        <c:scatterStyle val="lineMarker"/>
        <c:varyColors val="0"/>
        <c:ser>
          <c:idx val="0"/>
          <c:order val="0"/>
          <c:spPr>
            <a:ln w="28575">
              <a:noFill/>
            </a:ln>
          </c:spPr>
          <c:marker>
            <c:symbol val="circle"/>
            <c:size val="2"/>
          </c:marker>
          <c:xVal>
            <c:numLit>
              <c:formatCode>General</c:formatCode>
              <c:ptCount val="1"/>
              <c:pt idx="0">
                <c:v>10</c:v>
              </c:pt>
            </c:numLit>
          </c:xVal>
          <c:yVal>
            <c:numLit>
              <c:formatCode>General</c:formatCode>
              <c:ptCount val="1"/>
              <c:pt idx="0">
                <c:v>146400</c:v>
              </c:pt>
            </c:numLit>
          </c:yVal>
          <c:smooth val="0"/>
          <c:extLst>
            <c:ext xmlns:c16="http://schemas.microsoft.com/office/drawing/2014/chart" uri="{C3380CC4-5D6E-409C-BE32-E72D297353CC}">
              <c16:uniqueId val="{00000000-6536-4429-8F56-D60D08E25523}"/>
            </c:ext>
          </c:extLst>
        </c:ser>
        <c:ser>
          <c:idx val="1"/>
          <c:order val="1"/>
          <c:spPr>
            <a:ln w="28575">
              <a:noFill/>
            </a:ln>
          </c:spPr>
          <c:marker>
            <c:symbol val="circle"/>
            <c:size val="2"/>
          </c:marker>
          <c:xVal>
            <c:numLit>
              <c:formatCode>General</c:formatCode>
              <c:ptCount val="1"/>
              <c:pt idx="0">
                <c:v>10</c:v>
              </c:pt>
            </c:numLit>
          </c:xVal>
          <c:yVal>
            <c:numLit>
              <c:formatCode>General</c:formatCode>
              <c:ptCount val="1"/>
              <c:pt idx="0">
                <c:v>129500</c:v>
              </c:pt>
            </c:numLit>
          </c:yVal>
          <c:smooth val="0"/>
          <c:extLst>
            <c:ext xmlns:c16="http://schemas.microsoft.com/office/drawing/2014/chart" uri="{C3380CC4-5D6E-409C-BE32-E72D297353CC}">
              <c16:uniqueId val="{00000001-6536-4429-8F56-D60D08E25523}"/>
            </c:ext>
          </c:extLst>
        </c:ser>
        <c:ser>
          <c:idx val="2"/>
          <c:order val="2"/>
          <c:spPr>
            <a:ln w="28575">
              <a:noFill/>
            </a:ln>
          </c:spPr>
          <c:marker>
            <c:symbol val="circle"/>
            <c:size val="2"/>
          </c:marker>
          <c:trendline>
            <c:trendlineType val="linear"/>
            <c:dispRSqr val="0"/>
            <c:dispEq val="0"/>
          </c:trendline>
          <c:xVal>
            <c:numLit>
              <c:formatCode>General</c:formatCode>
              <c:ptCount val="1"/>
              <c:pt idx="0">
                <c:v>0</c:v>
              </c:pt>
            </c:numLit>
          </c:xVal>
          <c:yVal>
            <c:numLit>
              <c:formatCode>General</c:formatCode>
              <c:ptCount val="1"/>
              <c:pt idx="0">
                <c:v>129500</c:v>
              </c:pt>
            </c:numLit>
          </c:yVal>
          <c:smooth val="0"/>
          <c:extLst>
            <c:ext xmlns:c16="http://schemas.microsoft.com/office/drawing/2014/chart" uri="{C3380CC4-5D6E-409C-BE32-E72D297353CC}">
              <c16:uniqueId val="{00000002-6536-4429-8F56-D60D08E25523}"/>
            </c:ext>
          </c:extLst>
        </c:ser>
        <c:ser>
          <c:idx val="3"/>
          <c:order val="3"/>
          <c:spPr>
            <a:ln w="28575">
              <a:noFill/>
            </a:ln>
          </c:spPr>
          <c:marker>
            <c:symbol val="circle"/>
            <c:size val="2"/>
          </c:marker>
          <c:xVal>
            <c:numLit>
              <c:formatCode>General</c:formatCode>
              <c:ptCount val="1"/>
              <c:pt idx="0">
                <c:v>0</c:v>
              </c:pt>
            </c:numLit>
          </c:xVal>
          <c:yVal>
            <c:numLit>
              <c:formatCode>General</c:formatCode>
              <c:ptCount val="1"/>
              <c:pt idx="0">
                <c:v>9030</c:v>
              </c:pt>
            </c:numLit>
          </c:yVal>
          <c:smooth val="0"/>
          <c:extLst>
            <c:ext xmlns:c16="http://schemas.microsoft.com/office/drawing/2014/chart" uri="{C3380CC4-5D6E-409C-BE32-E72D297353CC}">
              <c16:uniqueId val="{00000003-6536-4429-8F56-D60D08E25523}"/>
            </c:ext>
          </c:extLst>
        </c:ser>
        <c:ser>
          <c:idx val="4"/>
          <c:order val="4"/>
          <c:spPr>
            <a:ln w="28575">
              <a:noFill/>
            </a:ln>
          </c:spPr>
          <c:marker>
            <c:symbol val="circle"/>
            <c:size val="2"/>
          </c:marker>
          <c:xVal>
            <c:numLit>
              <c:formatCode>General</c:formatCode>
              <c:ptCount val="1"/>
              <c:pt idx="0">
                <c:v>10</c:v>
              </c:pt>
            </c:numLit>
          </c:xVal>
          <c:yVal>
            <c:numLit>
              <c:formatCode>General</c:formatCode>
              <c:ptCount val="1"/>
              <c:pt idx="0">
                <c:v>11000</c:v>
              </c:pt>
            </c:numLit>
          </c:yVal>
          <c:smooth val="0"/>
          <c:extLst>
            <c:ext xmlns:c16="http://schemas.microsoft.com/office/drawing/2014/chart" uri="{C3380CC4-5D6E-409C-BE32-E72D297353CC}">
              <c16:uniqueId val="{00000004-6536-4429-8F56-D60D08E25523}"/>
            </c:ext>
          </c:extLst>
        </c:ser>
        <c:ser>
          <c:idx val="5"/>
          <c:order val="5"/>
          <c:spPr>
            <a:ln w="28575">
              <a:noFill/>
            </a:ln>
          </c:spPr>
          <c:marker>
            <c:symbol val="circle"/>
            <c:size val="2"/>
          </c:marker>
          <c:xVal>
            <c:numLit>
              <c:formatCode>General</c:formatCode>
              <c:ptCount val="1"/>
              <c:pt idx="0">
                <c:v>10</c:v>
              </c:pt>
            </c:numLit>
          </c:xVal>
          <c:yVal>
            <c:numLit>
              <c:formatCode>General</c:formatCode>
              <c:ptCount val="1"/>
              <c:pt idx="0">
                <c:v>9030</c:v>
              </c:pt>
            </c:numLit>
          </c:yVal>
          <c:smooth val="0"/>
          <c:extLst>
            <c:ext xmlns:c16="http://schemas.microsoft.com/office/drawing/2014/chart" uri="{C3380CC4-5D6E-409C-BE32-E72D297353CC}">
              <c16:uniqueId val="{00000005-6536-4429-8F56-D60D08E25523}"/>
            </c:ext>
          </c:extLst>
        </c:ser>
        <c:dLbls>
          <c:showLegendKey val="0"/>
          <c:showVal val="0"/>
          <c:showCatName val="0"/>
          <c:showSerName val="0"/>
          <c:showPercent val="0"/>
          <c:showBubbleSize val="0"/>
        </c:dLbls>
        <c:axId val="384109440"/>
        <c:axId val="384110616"/>
      </c:scatterChart>
      <c:valAx>
        <c:axId val="384109440"/>
        <c:scaling>
          <c:orientation val="minMax"/>
          <c:max val="10"/>
        </c:scaling>
        <c:delete val="1"/>
        <c:axPos val="b"/>
        <c:title>
          <c:tx>
            <c:rich>
              <a:bodyPr/>
              <a:lstStyle/>
              <a:p>
                <a:pPr>
                  <a:defRPr sz="1600"/>
                </a:pPr>
                <a:r>
                  <a:rPr lang="en-US" sz="1600"/>
                  <a:t>Radon Exposure</a:t>
                </a:r>
              </a:p>
            </c:rich>
          </c:tx>
          <c:overlay val="0"/>
        </c:title>
        <c:numFmt formatCode="General" sourceLinked="1"/>
        <c:majorTickMark val="out"/>
        <c:minorTickMark val="none"/>
        <c:tickLblPos val="none"/>
        <c:crossAx val="384110616"/>
        <c:crosses val="autoZero"/>
        <c:crossBetween val="midCat"/>
        <c:majorUnit val="2"/>
        <c:minorUnit val="1"/>
      </c:valAx>
      <c:valAx>
        <c:axId val="384110616"/>
        <c:scaling>
          <c:orientation val="minMax"/>
        </c:scaling>
        <c:delete val="0"/>
        <c:axPos val="l"/>
        <c:title>
          <c:tx>
            <c:rich>
              <a:bodyPr rot="-5400000" vert="horz"/>
              <a:lstStyle/>
              <a:p>
                <a:pPr>
                  <a:defRPr sz="1600"/>
                </a:pPr>
                <a:r>
                  <a:rPr lang="en-US" sz="1600"/>
                  <a:t>Lung Cancer Deaths 1995</a:t>
                </a:r>
              </a:p>
            </c:rich>
          </c:tx>
          <c:overlay val="0"/>
        </c:title>
        <c:numFmt formatCode="General" sourceLinked="1"/>
        <c:majorTickMark val="out"/>
        <c:minorTickMark val="none"/>
        <c:tickLblPos val="nextTo"/>
        <c:txPr>
          <a:bodyPr/>
          <a:lstStyle/>
          <a:p>
            <a:pPr>
              <a:defRPr sz="1050"/>
            </a:pPr>
            <a:endParaRPr lang="en-US"/>
          </a:p>
        </c:txPr>
        <c:crossAx val="384109440"/>
        <c:crosses val="autoZero"/>
        <c:crossBetween val="midCat"/>
      </c:valAx>
      <c:spPr>
        <a:solidFill>
          <a:sysClr val="window" lastClr="FFFFFF"/>
        </a:solidFill>
      </c:spPr>
    </c:plotArea>
    <c:plotVisOnly val="1"/>
    <c:dispBlanksAs val="gap"/>
    <c:showDLblsOverMax val="0"/>
  </c:chart>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0.13236</cdr:x>
      <cdr:y>0.80667</cdr:y>
    </cdr:from>
    <cdr:to>
      <cdr:x>0.83333</cdr:x>
      <cdr:y>0.81667</cdr:y>
    </cdr:to>
    <cdr:sp macro="" textlink="">
      <cdr:nvSpPr>
        <cdr:cNvPr id="6" name="Right Triangle 5"/>
        <cdr:cNvSpPr/>
      </cdr:nvSpPr>
      <cdr:spPr>
        <a:xfrm xmlns:a="http://schemas.openxmlformats.org/drawingml/2006/main" rot="10800000" flipV="1">
          <a:off x="1210330" y="5532120"/>
          <a:ext cx="6409670" cy="68580"/>
        </a:xfrm>
        <a:prstGeom xmlns:a="http://schemas.openxmlformats.org/drawingml/2006/main" prst="rtTriangle">
          <a:avLst/>
        </a:prstGeom>
        <a:noFill xmlns:a="http://schemas.openxmlformats.org/drawingml/2006/main"/>
        <a:ln xmlns:a="http://schemas.openxmlformats.org/drawingml/2006/main" w="3175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sz="1100"/>
        </a:p>
      </cdr:txBody>
    </cdr:sp>
  </cdr:relSizeAnchor>
  <cdr:relSizeAnchor xmlns:cdr="http://schemas.openxmlformats.org/drawingml/2006/chartDrawing">
    <cdr:from>
      <cdr:x>0.1325</cdr:x>
      <cdr:y>0.19556</cdr:y>
    </cdr:from>
    <cdr:to>
      <cdr:x>0.83167</cdr:x>
      <cdr:y>0.27444</cdr:y>
    </cdr:to>
    <cdr:sp macro="" textlink="">
      <cdr:nvSpPr>
        <cdr:cNvPr id="3" name="Right Triangle 2"/>
        <cdr:cNvSpPr/>
      </cdr:nvSpPr>
      <cdr:spPr>
        <a:xfrm xmlns:a="http://schemas.openxmlformats.org/drawingml/2006/main" rot="10800000" flipV="1">
          <a:off x="1211580" y="1341120"/>
          <a:ext cx="6393180" cy="541020"/>
        </a:xfrm>
        <a:prstGeom xmlns:a="http://schemas.openxmlformats.org/drawingml/2006/main" prst="rtTriangle">
          <a:avLst/>
        </a:prstGeom>
        <a:noFill xmlns:a="http://schemas.openxmlformats.org/drawingml/2006/main"/>
        <a:ln xmlns:a="http://schemas.openxmlformats.org/drawingml/2006/main" w="31750" cap="flat" cmpd="sng" algn="ctr">
          <a:solidFill>
            <a:schemeClr val="tx1"/>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en-US"/>
        </a:p>
      </cdr:txBody>
    </cdr:sp>
  </cdr:relSizeAnchor>
  <cdr:relSizeAnchor xmlns:cdr="http://schemas.openxmlformats.org/drawingml/2006/chartDrawing">
    <cdr:from>
      <cdr:x>0.76667</cdr:x>
      <cdr:y>0.15556</cdr:y>
    </cdr:from>
    <cdr:to>
      <cdr:x>0.84167</cdr:x>
      <cdr:y>0.18889</cdr:y>
    </cdr:to>
    <cdr:sp macro="" textlink="">
      <cdr:nvSpPr>
        <cdr:cNvPr id="4" name="TextBox 3"/>
        <cdr:cNvSpPr txBox="1"/>
      </cdr:nvSpPr>
      <cdr:spPr>
        <a:xfrm xmlns:a="http://schemas.openxmlformats.org/drawingml/2006/main">
          <a:off x="7010400" y="1066800"/>
          <a:ext cx="6858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146,400</a:t>
          </a:r>
        </a:p>
      </cdr:txBody>
    </cdr:sp>
  </cdr:relSizeAnchor>
  <cdr:relSizeAnchor xmlns:cdr="http://schemas.openxmlformats.org/drawingml/2006/chartDrawing">
    <cdr:from>
      <cdr:x>0.76667</cdr:x>
      <cdr:y>0.27778</cdr:y>
    </cdr:from>
    <cdr:to>
      <cdr:x>0.84167</cdr:x>
      <cdr:y>0.31111</cdr:y>
    </cdr:to>
    <cdr:sp macro="" textlink="">
      <cdr:nvSpPr>
        <cdr:cNvPr id="5" name="TextBox 1"/>
        <cdr:cNvSpPr txBox="1"/>
      </cdr:nvSpPr>
      <cdr:spPr>
        <a:xfrm xmlns:a="http://schemas.openxmlformats.org/drawingml/2006/main">
          <a:off x="7010400" y="19050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129,600</a:t>
          </a:r>
        </a:p>
      </cdr:txBody>
    </cdr:sp>
  </cdr:relSizeAnchor>
  <cdr:relSizeAnchor xmlns:cdr="http://schemas.openxmlformats.org/drawingml/2006/chartDrawing">
    <cdr:from>
      <cdr:x>0.13333</cdr:x>
      <cdr:y>0.27778</cdr:y>
    </cdr:from>
    <cdr:to>
      <cdr:x>0.20833</cdr:x>
      <cdr:y>0.31111</cdr:y>
    </cdr:to>
    <cdr:sp macro="" textlink="">
      <cdr:nvSpPr>
        <cdr:cNvPr id="7" name="TextBox 1"/>
        <cdr:cNvSpPr txBox="1"/>
      </cdr:nvSpPr>
      <cdr:spPr>
        <a:xfrm xmlns:a="http://schemas.openxmlformats.org/drawingml/2006/main">
          <a:off x="1219200" y="19050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129,600</a:t>
          </a:r>
        </a:p>
      </cdr:txBody>
    </cdr:sp>
  </cdr:relSizeAnchor>
  <cdr:relSizeAnchor xmlns:cdr="http://schemas.openxmlformats.org/drawingml/2006/chartDrawing">
    <cdr:from>
      <cdr:x>0.775</cdr:x>
      <cdr:y>0.76667</cdr:y>
    </cdr:from>
    <cdr:to>
      <cdr:x>0.85</cdr:x>
      <cdr:y>0.8</cdr:y>
    </cdr:to>
    <cdr:sp macro="" textlink="">
      <cdr:nvSpPr>
        <cdr:cNvPr id="8" name="TextBox 1"/>
        <cdr:cNvSpPr txBox="1"/>
      </cdr:nvSpPr>
      <cdr:spPr>
        <a:xfrm xmlns:a="http://schemas.openxmlformats.org/drawingml/2006/main">
          <a:off x="7086600" y="52578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11,000</a:t>
          </a:r>
        </a:p>
      </cdr:txBody>
    </cdr:sp>
  </cdr:relSizeAnchor>
  <cdr:relSizeAnchor xmlns:cdr="http://schemas.openxmlformats.org/drawingml/2006/chartDrawing">
    <cdr:from>
      <cdr:x>0.85</cdr:x>
      <cdr:y>0.78889</cdr:y>
    </cdr:from>
    <cdr:to>
      <cdr:x>0.925</cdr:x>
      <cdr:y>0.82222</cdr:y>
    </cdr:to>
    <cdr:sp macro="" textlink="">
      <cdr:nvSpPr>
        <cdr:cNvPr id="9" name="TextBox 1"/>
        <cdr:cNvSpPr txBox="1"/>
      </cdr:nvSpPr>
      <cdr:spPr>
        <a:xfrm xmlns:a="http://schemas.openxmlformats.org/drawingml/2006/main">
          <a:off x="7772400" y="54102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1,970</a:t>
          </a:r>
        </a:p>
      </cdr:txBody>
    </cdr:sp>
  </cdr:relSizeAnchor>
  <cdr:relSizeAnchor xmlns:cdr="http://schemas.openxmlformats.org/drawingml/2006/chartDrawing">
    <cdr:from>
      <cdr:x>0.13333</cdr:x>
      <cdr:y>0.77778</cdr:y>
    </cdr:from>
    <cdr:to>
      <cdr:x>0.20833</cdr:x>
      <cdr:y>0.81111</cdr:y>
    </cdr:to>
    <cdr:sp macro="" textlink="">
      <cdr:nvSpPr>
        <cdr:cNvPr id="10" name="TextBox 1"/>
        <cdr:cNvSpPr txBox="1"/>
      </cdr:nvSpPr>
      <cdr:spPr>
        <a:xfrm xmlns:a="http://schemas.openxmlformats.org/drawingml/2006/main">
          <a:off x="1219200" y="53340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9,030</a:t>
          </a:r>
        </a:p>
      </cdr:txBody>
    </cdr:sp>
  </cdr:relSizeAnchor>
  <cdr:relSizeAnchor xmlns:cdr="http://schemas.openxmlformats.org/drawingml/2006/chartDrawing">
    <cdr:from>
      <cdr:x>0.46667</cdr:x>
      <cdr:y>0.75556</cdr:y>
    </cdr:from>
    <cdr:to>
      <cdr:x>0.68333</cdr:x>
      <cdr:y>0.78889</cdr:y>
    </cdr:to>
    <cdr:sp macro="" textlink="">
      <cdr:nvSpPr>
        <cdr:cNvPr id="11" name="TextBox 1"/>
        <cdr:cNvSpPr txBox="1"/>
      </cdr:nvSpPr>
      <cdr:spPr>
        <a:xfrm xmlns:a="http://schemas.openxmlformats.org/drawingml/2006/main">
          <a:off x="4267200" y="5181600"/>
          <a:ext cx="19812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400" dirty="0"/>
            <a:t>Never Smokers</a:t>
          </a:r>
        </a:p>
      </cdr:txBody>
    </cdr:sp>
  </cdr:relSizeAnchor>
  <cdr:relSizeAnchor xmlns:cdr="http://schemas.openxmlformats.org/drawingml/2006/chartDrawing">
    <cdr:from>
      <cdr:x>0.475</cdr:x>
      <cdr:y>0.17778</cdr:y>
    </cdr:from>
    <cdr:to>
      <cdr:x>0.60833</cdr:x>
      <cdr:y>0.21111</cdr:y>
    </cdr:to>
    <cdr:sp macro="" textlink="">
      <cdr:nvSpPr>
        <cdr:cNvPr id="12" name="TextBox 1"/>
        <cdr:cNvSpPr txBox="1"/>
      </cdr:nvSpPr>
      <cdr:spPr>
        <a:xfrm xmlns:a="http://schemas.openxmlformats.org/drawingml/2006/main">
          <a:off x="4343400" y="1219200"/>
          <a:ext cx="12192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400" dirty="0"/>
            <a:t>Smokers</a:t>
          </a:r>
        </a:p>
      </cdr:txBody>
    </cdr:sp>
  </cdr:relSizeAnchor>
  <cdr:relSizeAnchor xmlns:cdr="http://schemas.openxmlformats.org/drawingml/2006/chartDrawing">
    <cdr:from>
      <cdr:x>0.225</cdr:x>
      <cdr:y>0.41111</cdr:y>
    </cdr:from>
    <cdr:to>
      <cdr:x>0.40833</cdr:x>
      <cdr:y>0.48889</cdr:y>
    </cdr:to>
    <cdr:sp macro="" textlink="">
      <cdr:nvSpPr>
        <cdr:cNvPr id="13" name="TextBox 1"/>
        <cdr:cNvSpPr txBox="1"/>
      </cdr:nvSpPr>
      <cdr:spPr>
        <a:xfrm xmlns:a="http://schemas.openxmlformats.org/drawingml/2006/main">
          <a:off x="2057400" y="2819400"/>
          <a:ext cx="1676400" cy="5334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600" dirty="0"/>
            <a:t>STOP SMOKING</a:t>
          </a:r>
        </a:p>
        <a:p xmlns:a="http://schemas.openxmlformats.org/drawingml/2006/main">
          <a:r>
            <a:rPr lang="en-US" sz="1600" dirty="0"/>
            <a:t>120,470</a:t>
          </a:r>
        </a:p>
      </cdr:txBody>
    </cdr:sp>
  </cdr:relSizeAnchor>
  <cdr:relSizeAnchor xmlns:cdr="http://schemas.openxmlformats.org/drawingml/2006/chartDrawing">
    <cdr:from>
      <cdr:x>0.65</cdr:x>
      <cdr:y>0.43333</cdr:y>
    </cdr:from>
    <cdr:to>
      <cdr:x>0.78333</cdr:x>
      <cdr:y>0.52222</cdr:y>
    </cdr:to>
    <cdr:sp macro="" textlink="">
      <cdr:nvSpPr>
        <cdr:cNvPr id="14" name="TextBox 13"/>
        <cdr:cNvSpPr txBox="1"/>
      </cdr:nvSpPr>
      <cdr:spPr>
        <a:xfrm xmlns:a="http://schemas.openxmlformats.org/drawingml/2006/main">
          <a:off x="5943600" y="2971800"/>
          <a:ext cx="1219200" cy="609600"/>
        </a:xfrm>
        <a:prstGeom xmlns:a="http://schemas.openxmlformats.org/drawingml/2006/main" prst="rect">
          <a:avLst/>
        </a:prstGeom>
        <a:solidFill xmlns:a="http://schemas.openxmlformats.org/drawingml/2006/main">
          <a:schemeClr val="bg1"/>
        </a:solidFill>
        <a:ln xmlns:a="http://schemas.openxmlformats.org/drawingml/2006/main" w="12700">
          <a:solidFill>
            <a:schemeClr val="tx1"/>
          </a:solidFill>
        </a:ln>
      </cdr:spPr>
      <cdr:txBody>
        <a:bodyPr xmlns:a="http://schemas.openxmlformats.org/drawingml/2006/main" vertOverflow="clip" wrap="square" rtlCol="0"/>
        <a:lstStyle xmlns:a="http://schemas.openxmlformats.org/drawingml/2006/main"/>
        <a:p xmlns:a="http://schemas.openxmlformats.org/drawingml/2006/main">
          <a:r>
            <a:rPr lang="en-US" sz="2000" b="1" dirty="0">
              <a:solidFill>
                <a:srgbClr val="FF0000"/>
              </a:solidFill>
            </a:rPr>
            <a:t>BEIR VI </a:t>
          </a:r>
          <a:r>
            <a:rPr lang="en-US" sz="1200" b="1" dirty="0">
              <a:solidFill>
                <a:srgbClr val="FF0000"/>
              </a:solidFill>
            </a:rPr>
            <a:t>Table 3-10</a:t>
          </a:r>
        </a:p>
      </cdr:txBody>
    </cdr:sp>
  </cdr:relSizeAnchor>
  <cdr:relSizeAnchor xmlns:cdr="http://schemas.openxmlformats.org/drawingml/2006/chartDrawing">
    <cdr:from>
      <cdr:x>0.85</cdr:x>
      <cdr:y>0.21111</cdr:y>
    </cdr:from>
    <cdr:to>
      <cdr:x>0.925</cdr:x>
      <cdr:y>0.24444</cdr:y>
    </cdr:to>
    <cdr:sp macro="" textlink="">
      <cdr:nvSpPr>
        <cdr:cNvPr id="15" name="TextBox 1"/>
        <cdr:cNvSpPr txBox="1"/>
      </cdr:nvSpPr>
      <cdr:spPr>
        <a:xfrm xmlns:a="http://schemas.openxmlformats.org/drawingml/2006/main">
          <a:off x="7772400" y="14478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16,800</a:t>
          </a:r>
        </a:p>
      </cdr:txBody>
    </cdr:sp>
  </cdr:relSizeAnchor>
  <cdr:relSizeAnchor xmlns:cdr="http://schemas.openxmlformats.org/drawingml/2006/chartDrawing">
    <cdr:from>
      <cdr:x>0.90833</cdr:x>
      <cdr:y>0.18889</cdr:y>
    </cdr:from>
    <cdr:to>
      <cdr:x>1</cdr:x>
      <cdr:y>0.28889</cdr:y>
    </cdr:to>
    <cdr:sp macro="" textlink="">
      <cdr:nvSpPr>
        <cdr:cNvPr id="16" name="TextBox 15"/>
        <cdr:cNvSpPr txBox="1"/>
      </cdr:nvSpPr>
      <cdr:spPr>
        <a:xfrm xmlns:a="http://schemas.openxmlformats.org/drawingml/2006/main">
          <a:off x="8305800" y="1295400"/>
          <a:ext cx="838200" cy="685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Mitigation Smoker Homes</a:t>
          </a:r>
        </a:p>
      </cdr:txBody>
    </cdr:sp>
  </cdr:relSizeAnchor>
  <cdr:relSizeAnchor xmlns:cdr="http://schemas.openxmlformats.org/drawingml/2006/chartDrawing">
    <cdr:from>
      <cdr:x>0.89167</cdr:x>
      <cdr:y>0.76667</cdr:y>
    </cdr:from>
    <cdr:to>
      <cdr:x>1</cdr:x>
      <cdr:y>0.84445</cdr:y>
    </cdr:to>
    <cdr:sp macro="" textlink="">
      <cdr:nvSpPr>
        <cdr:cNvPr id="17" name="TextBox 1"/>
        <cdr:cNvSpPr txBox="1"/>
      </cdr:nvSpPr>
      <cdr:spPr>
        <a:xfrm xmlns:a="http://schemas.openxmlformats.org/drawingml/2006/main">
          <a:off x="8153400" y="5257800"/>
          <a:ext cx="990600" cy="5334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Mitigation Non-Smoker Homes</a:t>
          </a:r>
        </a:p>
      </cdr:txBody>
    </cdr:sp>
  </cdr:relSizeAnchor>
  <cdr:relSizeAnchor xmlns:cdr="http://schemas.openxmlformats.org/drawingml/2006/chartDrawing">
    <cdr:from>
      <cdr:x>0.84991</cdr:x>
      <cdr:y>0.189</cdr:y>
    </cdr:from>
    <cdr:to>
      <cdr:x>0.85009</cdr:x>
      <cdr:y>0.27789</cdr:y>
    </cdr:to>
    <cdr:sp macro="" textlink="">
      <cdr:nvSpPr>
        <cdr:cNvPr id="21" name="Straight Arrow Connector 20"/>
        <cdr:cNvSpPr/>
      </cdr:nvSpPr>
      <cdr:spPr>
        <a:xfrm xmlns:a="http://schemas.openxmlformats.org/drawingml/2006/main" rot="5400000">
          <a:off x="7771606" y="1296194"/>
          <a:ext cx="1589" cy="609600"/>
        </a:xfrm>
        <a:prstGeom xmlns:a="http://schemas.openxmlformats.org/drawingml/2006/main" prst="straightConnector1">
          <a:avLst/>
        </a:prstGeom>
        <a:ln xmlns:a="http://schemas.openxmlformats.org/drawingml/2006/main" w="19050">
          <a:solidFill>
            <a:srgbClr val="FF0000"/>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0.84408</cdr:x>
      <cdr:y>0.79456</cdr:y>
    </cdr:from>
    <cdr:to>
      <cdr:x>0.84425</cdr:x>
      <cdr:y>0.82789</cdr:y>
    </cdr:to>
    <cdr:sp macro="" textlink="">
      <cdr:nvSpPr>
        <cdr:cNvPr id="25" name="Straight Arrow Connector 24"/>
        <cdr:cNvSpPr/>
      </cdr:nvSpPr>
      <cdr:spPr>
        <a:xfrm xmlns:a="http://schemas.openxmlformats.org/drawingml/2006/main" rot="5400000">
          <a:off x="7604761" y="5562600"/>
          <a:ext cx="228600" cy="1589"/>
        </a:xfrm>
        <a:prstGeom xmlns:a="http://schemas.openxmlformats.org/drawingml/2006/main" prst="straightConnector1">
          <a:avLst/>
        </a:prstGeom>
        <a:ln xmlns:a="http://schemas.openxmlformats.org/drawingml/2006/main" w="9525">
          <a:solidFill>
            <a:srgbClr val="FF0000"/>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b="1" dirty="0"/>
        </a:p>
      </cdr:txBody>
    </cdr:sp>
  </cdr:relSizeAnchor>
  <cdr:relSizeAnchor xmlns:cdr="http://schemas.openxmlformats.org/drawingml/2006/chartDrawing">
    <cdr:from>
      <cdr:x>0.20833</cdr:x>
      <cdr:y>0.27778</cdr:y>
    </cdr:from>
    <cdr:to>
      <cdr:x>0.20833</cdr:x>
      <cdr:y>0.81111</cdr:y>
    </cdr:to>
    <cdr:sp macro="" textlink="">
      <cdr:nvSpPr>
        <cdr:cNvPr id="27" name="Straight Arrow Connector 26"/>
        <cdr:cNvSpPr/>
      </cdr:nvSpPr>
      <cdr:spPr>
        <a:xfrm xmlns:a="http://schemas.openxmlformats.org/drawingml/2006/main" rot="5400000">
          <a:off x="76200" y="3733800"/>
          <a:ext cx="3657600" cy="0"/>
        </a:xfrm>
        <a:prstGeom xmlns:a="http://schemas.openxmlformats.org/drawingml/2006/main" prst="straightConnector1">
          <a:avLst/>
        </a:prstGeom>
        <a:ln xmlns:a="http://schemas.openxmlformats.org/drawingml/2006/main" w="28575">
          <a:solidFill>
            <a:srgbClr val="FF0000"/>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b="1" dirty="0"/>
        </a:p>
      </cdr:txBody>
    </cdr:sp>
  </cdr:relSizeAnchor>
  <cdr:relSizeAnchor xmlns:cdr="http://schemas.openxmlformats.org/drawingml/2006/chartDrawing">
    <cdr:from>
      <cdr:x>0.78333</cdr:x>
      <cdr:y>0.82222</cdr:y>
    </cdr:from>
    <cdr:to>
      <cdr:x>0.85833</cdr:x>
      <cdr:y>0.85556</cdr:y>
    </cdr:to>
    <cdr:sp macro="" textlink="">
      <cdr:nvSpPr>
        <cdr:cNvPr id="28" name="TextBox 1"/>
        <cdr:cNvSpPr txBox="1"/>
      </cdr:nvSpPr>
      <cdr:spPr>
        <a:xfrm xmlns:a="http://schemas.openxmlformats.org/drawingml/2006/main">
          <a:off x="7162800" y="5638800"/>
          <a:ext cx="68580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dirty="0"/>
            <a:t>9,030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67975-F6CF-4A42-8C75-DEFE47C6E728}" type="datetimeFigureOut">
              <a:rPr lang="en-US" smtClean="0"/>
              <a:t>9/29/2018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8FFFC-6B83-4CF5-987F-A3DF1824F749}" type="slidenum">
              <a:rPr lang="en-US" smtClean="0"/>
              <a:t>‹#›</a:t>
            </a:fld>
            <a:endParaRPr lang="en-US"/>
          </a:p>
        </p:txBody>
      </p:sp>
    </p:spTree>
    <p:extLst>
      <p:ext uri="{BB962C8B-B14F-4D97-AF65-F5344CB8AC3E}">
        <p14:creationId xmlns:p14="http://schemas.microsoft.com/office/powerpoint/2010/main" val="3283169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329018F-73CB-42F6-8B60-619C71959C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3B962DFC-473E-4AFC-8A3A-358D177CE8AB}"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47" name="Rectangle 2">
            <a:extLst>
              <a:ext uri="{FF2B5EF4-FFF2-40B4-BE49-F238E27FC236}">
                <a16:creationId xmlns:a16="http://schemas.microsoft.com/office/drawing/2014/main" id="{18AD919F-92BE-49CF-8218-CA2FDD539A93}"/>
              </a:ext>
            </a:extLst>
          </p:cNvPr>
          <p:cNvSpPr>
            <a:spLocks noGrp="1" noChangeArrowheads="1"/>
          </p:cNvSpPr>
          <p:nvPr>
            <p:ph type="body" idx="1"/>
          </p:nvPr>
        </p:nvSpPr>
        <p:spPr bwMode="auto">
          <a:xfrm>
            <a:off x="1868488" y="4725988"/>
            <a:ext cx="4129087" cy="294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Studies using injected </a:t>
            </a:r>
            <a:r>
              <a:rPr lang="en-US" altLang="en-US" baseline="30000"/>
              <a:t>239</a:t>
            </a:r>
            <a:r>
              <a:rPr lang="en-US" altLang="en-US"/>
              <a:t>Pu oxide particles illustrate that bystander effects are present in the liver of experimental animals.  The figure  shows a schematic view of what liver tissue following the deposition different sizes of radioactive </a:t>
            </a:r>
            <a:r>
              <a:rPr lang="en-US" altLang="en-US" baseline="30000"/>
              <a:t>239</a:t>
            </a:r>
            <a:r>
              <a:rPr lang="en-US" altLang="en-US"/>
              <a:t>Pu oxide particles.  For small particles most every cell is traversed by an alpha particle.  Injecting the same amount or activity into the liver using large </a:t>
            </a:r>
            <a:r>
              <a:rPr lang="en-US" altLang="en-US" baseline="30000"/>
              <a:t>239</a:t>
            </a:r>
            <a:r>
              <a:rPr lang="en-US" altLang="en-US"/>
              <a:t>Pu oxide particles results in only a small fraction of the total cells being hit.  However, those cells that are hit receive multiple alpha traversals and large amounts of energy. Using the "hit theory" the cells with multiple traversals should be killed and produce no adverse health effect and those cells that were not hit would not be damaged. The hit theory predicts a small response to the large plutonium particles.</a:t>
            </a:r>
          </a:p>
          <a:p>
            <a:pPr lvl="3"/>
            <a:endParaRPr lang="en-US" altLang="en-US"/>
          </a:p>
        </p:txBody>
      </p:sp>
      <p:sp>
        <p:nvSpPr>
          <p:cNvPr id="57348" name="Rectangle 3">
            <a:extLst>
              <a:ext uri="{FF2B5EF4-FFF2-40B4-BE49-F238E27FC236}">
                <a16:creationId xmlns:a16="http://schemas.microsoft.com/office/drawing/2014/main" id="{0602F238-DE44-4BA4-938F-537F5AAB7C2F}"/>
              </a:ext>
            </a:extLst>
          </p:cNvPr>
          <p:cNvSpPr>
            <a:spLocks noChangeArrowheads="1"/>
          </p:cNvSpPr>
          <p:nvPr/>
        </p:nvSpPr>
        <p:spPr bwMode="auto">
          <a:xfrm>
            <a:off x="1479550" y="1006475"/>
            <a:ext cx="4673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49" name="Rectangle 4">
            <a:extLst>
              <a:ext uri="{FF2B5EF4-FFF2-40B4-BE49-F238E27FC236}">
                <a16:creationId xmlns:a16="http://schemas.microsoft.com/office/drawing/2014/main" id="{4F4E2B83-9171-4C08-B02D-83C10F5DB5BD}"/>
              </a:ext>
            </a:extLst>
          </p:cNvPr>
          <p:cNvSpPr>
            <a:spLocks noChangeArrowheads="1"/>
          </p:cNvSpPr>
          <p:nvPr/>
        </p:nvSpPr>
        <p:spPr bwMode="auto">
          <a:xfrm>
            <a:off x="1479550" y="1006475"/>
            <a:ext cx="4678363" cy="3490913"/>
          </a:xfrm>
          <a:prstGeom prst="rect">
            <a:avLst/>
          </a:prstGeom>
          <a:solidFill>
            <a:srgbClr val="FFFFFF"/>
          </a:solidFill>
          <a:ln w="9525">
            <a:solidFill>
              <a:schemeClr val="bg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0" name="Rectangle 5">
            <a:extLst>
              <a:ext uri="{FF2B5EF4-FFF2-40B4-BE49-F238E27FC236}">
                <a16:creationId xmlns:a16="http://schemas.microsoft.com/office/drawing/2014/main" id="{C42BF81D-6DA1-4518-B7C8-CB3F702D05DC}"/>
              </a:ext>
            </a:extLst>
          </p:cNvPr>
          <p:cNvSpPr>
            <a:spLocks noChangeArrowheads="1"/>
          </p:cNvSpPr>
          <p:nvPr/>
        </p:nvSpPr>
        <p:spPr bwMode="auto">
          <a:xfrm>
            <a:off x="1363663" y="1123950"/>
            <a:ext cx="51085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1" name="Rectangle 6">
            <a:extLst>
              <a:ext uri="{FF2B5EF4-FFF2-40B4-BE49-F238E27FC236}">
                <a16:creationId xmlns:a16="http://schemas.microsoft.com/office/drawing/2014/main" id="{8A4C3E0C-06A8-45E1-BBCA-C3379EA3F246}"/>
              </a:ext>
            </a:extLst>
          </p:cNvPr>
          <p:cNvSpPr>
            <a:spLocks noChangeArrowheads="1"/>
          </p:cNvSpPr>
          <p:nvPr/>
        </p:nvSpPr>
        <p:spPr bwMode="auto">
          <a:xfrm>
            <a:off x="2246313" y="1155700"/>
            <a:ext cx="15970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The Influence of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2" name="Rectangle 7">
            <a:extLst>
              <a:ext uri="{FF2B5EF4-FFF2-40B4-BE49-F238E27FC236}">
                <a16:creationId xmlns:a16="http://schemas.microsoft.com/office/drawing/2014/main" id="{B3FF26D2-7C23-4E3B-A2B2-4CEA566A976A}"/>
              </a:ext>
            </a:extLst>
          </p:cNvPr>
          <p:cNvSpPr>
            <a:spLocks noChangeArrowheads="1"/>
          </p:cNvSpPr>
          <p:nvPr/>
        </p:nvSpPr>
        <p:spPr bwMode="auto">
          <a:xfrm>
            <a:off x="3754438" y="1150938"/>
            <a:ext cx="27463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239</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3" name="Rectangle 8">
            <a:extLst>
              <a:ext uri="{FF2B5EF4-FFF2-40B4-BE49-F238E27FC236}">
                <a16:creationId xmlns:a16="http://schemas.microsoft.com/office/drawing/2014/main" id="{3FFAE409-52B6-4FDF-8B15-F69696B96A2C}"/>
              </a:ext>
            </a:extLst>
          </p:cNvPr>
          <p:cNvSpPr>
            <a:spLocks noChangeArrowheads="1"/>
          </p:cNvSpPr>
          <p:nvPr/>
        </p:nvSpPr>
        <p:spPr bwMode="auto">
          <a:xfrm>
            <a:off x="3959225" y="1155700"/>
            <a:ext cx="4048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PuO</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4" name="Rectangle 9">
            <a:extLst>
              <a:ext uri="{FF2B5EF4-FFF2-40B4-BE49-F238E27FC236}">
                <a16:creationId xmlns:a16="http://schemas.microsoft.com/office/drawing/2014/main" id="{52FB5551-F06D-434F-ACE0-982057B8929B}"/>
              </a:ext>
            </a:extLst>
          </p:cNvPr>
          <p:cNvSpPr>
            <a:spLocks noChangeArrowheads="1"/>
          </p:cNvSpPr>
          <p:nvPr/>
        </p:nvSpPr>
        <p:spPr bwMode="auto">
          <a:xfrm>
            <a:off x="4362450" y="1266825"/>
            <a:ext cx="1317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5" name="Rectangle 10">
            <a:extLst>
              <a:ext uri="{FF2B5EF4-FFF2-40B4-BE49-F238E27FC236}">
                <a16:creationId xmlns:a16="http://schemas.microsoft.com/office/drawing/2014/main" id="{847B633D-7695-4605-8DCC-4968D7294A06}"/>
              </a:ext>
            </a:extLst>
          </p:cNvPr>
          <p:cNvSpPr>
            <a:spLocks noChangeArrowheads="1"/>
          </p:cNvSpPr>
          <p:nvPr/>
        </p:nvSpPr>
        <p:spPr bwMode="auto">
          <a:xfrm>
            <a:off x="4430713" y="1155700"/>
            <a:ext cx="12430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 Particle Size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6" name="Rectangle 11">
            <a:extLst>
              <a:ext uri="{FF2B5EF4-FFF2-40B4-BE49-F238E27FC236}">
                <a16:creationId xmlns:a16="http://schemas.microsoft.com/office/drawing/2014/main" id="{31324E42-694A-4FE4-88F5-02C562AD8AF2}"/>
              </a:ext>
            </a:extLst>
          </p:cNvPr>
          <p:cNvSpPr>
            <a:spLocks noChangeArrowheads="1"/>
          </p:cNvSpPr>
          <p:nvPr/>
        </p:nvSpPr>
        <p:spPr bwMode="auto">
          <a:xfrm>
            <a:off x="2279650" y="1401763"/>
            <a:ext cx="3362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on the Dose-Distribution in the Liver</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57" name="Rectangle 12">
            <a:extLst>
              <a:ext uri="{FF2B5EF4-FFF2-40B4-BE49-F238E27FC236}">
                <a16:creationId xmlns:a16="http://schemas.microsoft.com/office/drawing/2014/main" id="{AF5D4514-B20D-44B5-9037-DF28BB2B06F9}"/>
              </a:ext>
            </a:extLst>
          </p:cNvPr>
          <p:cNvSpPr>
            <a:spLocks noChangeArrowheads="1"/>
          </p:cNvSpPr>
          <p:nvPr/>
        </p:nvSpPr>
        <p:spPr bwMode="auto">
          <a:xfrm>
            <a:off x="2971800" y="1651000"/>
            <a:ext cx="19764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333399"/>
                </a:solidFill>
                <a:effectLst/>
                <a:uLnTx/>
                <a:uFillTx/>
                <a:latin typeface="Times New Roman" panose="02020603050405020304" pitchFamily="18" charset="0"/>
                <a:ea typeface="+mn-ea"/>
                <a:cs typeface="+mn-cs"/>
              </a:rPr>
              <a:t> of Chinese Hamsters</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57358" name="Group 13">
            <a:extLst>
              <a:ext uri="{FF2B5EF4-FFF2-40B4-BE49-F238E27FC236}">
                <a16:creationId xmlns:a16="http://schemas.microsoft.com/office/drawing/2014/main" id="{D4C9D7E4-2D79-4FF5-A041-B78222D50E79}"/>
              </a:ext>
            </a:extLst>
          </p:cNvPr>
          <p:cNvGrpSpPr>
            <a:grpSpLocks/>
          </p:cNvGrpSpPr>
          <p:nvPr/>
        </p:nvGrpSpPr>
        <p:grpSpPr bwMode="auto">
          <a:xfrm>
            <a:off x="1946275" y="2170113"/>
            <a:ext cx="1677988" cy="777875"/>
            <a:chOff x="1200" y="1345"/>
            <a:chExt cx="1034" cy="481"/>
          </a:xfrm>
        </p:grpSpPr>
        <p:grpSp>
          <p:nvGrpSpPr>
            <p:cNvPr id="58125" name="Group 14">
              <a:extLst>
                <a:ext uri="{FF2B5EF4-FFF2-40B4-BE49-F238E27FC236}">
                  <a16:creationId xmlns:a16="http://schemas.microsoft.com/office/drawing/2014/main" id="{50A2A52B-2F40-4BD1-B8DD-134652AF5336}"/>
                </a:ext>
              </a:extLst>
            </p:cNvPr>
            <p:cNvGrpSpPr>
              <a:grpSpLocks/>
            </p:cNvGrpSpPr>
            <p:nvPr/>
          </p:nvGrpSpPr>
          <p:grpSpPr bwMode="auto">
            <a:xfrm>
              <a:off x="1200" y="1345"/>
              <a:ext cx="1034" cy="481"/>
              <a:chOff x="1200" y="1345"/>
              <a:chExt cx="1034" cy="481"/>
            </a:xfrm>
          </p:grpSpPr>
          <p:grpSp>
            <p:nvGrpSpPr>
              <p:cNvPr id="58195" name="Group 15">
                <a:extLst>
                  <a:ext uri="{FF2B5EF4-FFF2-40B4-BE49-F238E27FC236}">
                    <a16:creationId xmlns:a16="http://schemas.microsoft.com/office/drawing/2014/main" id="{FDEBEB76-5FD5-4D0F-B358-8EC440688645}"/>
                  </a:ext>
                </a:extLst>
              </p:cNvPr>
              <p:cNvGrpSpPr>
                <a:grpSpLocks/>
              </p:cNvGrpSpPr>
              <p:nvPr/>
            </p:nvGrpSpPr>
            <p:grpSpPr bwMode="auto">
              <a:xfrm>
                <a:off x="1200" y="1345"/>
                <a:ext cx="1033" cy="481"/>
                <a:chOff x="1200" y="1345"/>
                <a:chExt cx="1033" cy="481"/>
              </a:xfrm>
            </p:grpSpPr>
            <p:pic>
              <p:nvPicPr>
                <p:cNvPr id="58197" name="Picture 16">
                  <a:extLst>
                    <a:ext uri="{FF2B5EF4-FFF2-40B4-BE49-F238E27FC236}">
                      <a16:creationId xmlns:a16="http://schemas.microsoft.com/office/drawing/2014/main" id="{099AEE2E-9CA5-4241-A3C5-BEDD241EB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1200" y="1345"/>
                  <a:ext cx="493"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198" name="Picture 17">
                  <a:extLst>
                    <a:ext uri="{FF2B5EF4-FFF2-40B4-BE49-F238E27FC236}">
                      <a16:creationId xmlns:a16="http://schemas.microsoft.com/office/drawing/2014/main" id="{92E99DB1-7554-4DC4-B5E3-B21CC3505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1693" y="1345"/>
                  <a:ext cx="492"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199" name="Picture 18">
                  <a:extLst>
                    <a:ext uri="{FF2B5EF4-FFF2-40B4-BE49-F238E27FC236}">
                      <a16:creationId xmlns:a16="http://schemas.microsoft.com/office/drawing/2014/main" id="{0F845CA1-5FF0-465F-8D47-455327A72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r="90625"/>
                <a:stretch>
                  <a:fillRect/>
                </a:stretch>
              </p:blipFill>
              <p:spPr bwMode="auto">
                <a:xfrm>
                  <a:off x="2185" y="1345"/>
                  <a:ext cx="4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196" name="Rectangle 19">
                <a:extLst>
                  <a:ext uri="{FF2B5EF4-FFF2-40B4-BE49-F238E27FC236}">
                    <a16:creationId xmlns:a16="http://schemas.microsoft.com/office/drawing/2014/main" id="{93429C58-7ADA-4E75-B6E3-F3FCBD6E8180}"/>
                  </a:ext>
                </a:extLst>
              </p:cNvPr>
              <p:cNvSpPr>
                <a:spLocks noChangeArrowheads="1"/>
              </p:cNvSpPr>
              <p:nvPr/>
            </p:nvSpPr>
            <p:spPr bwMode="auto">
              <a:xfrm>
                <a:off x="1200" y="1345"/>
                <a:ext cx="1034" cy="4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58126" name="Oval 20">
              <a:extLst>
                <a:ext uri="{FF2B5EF4-FFF2-40B4-BE49-F238E27FC236}">
                  <a16:creationId xmlns:a16="http://schemas.microsoft.com/office/drawing/2014/main" id="{A271B537-7E50-419D-8E98-8F2318E4A232}"/>
                </a:ext>
              </a:extLst>
            </p:cNvPr>
            <p:cNvSpPr>
              <a:spLocks noChangeArrowheads="1"/>
            </p:cNvSpPr>
            <p:nvPr/>
          </p:nvSpPr>
          <p:spPr bwMode="auto">
            <a:xfrm>
              <a:off x="1200"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27" name="Oval 21">
              <a:extLst>
                <a:ext uri="{FF2B5EF4-FFF2-40B4-BE49-F238E27FC236}">
                  <a16:creationId xmlns:a16="http://schemas.microsoft.com/office/drawing/2014/main" id="{1956B533-56B6-477B-8834-30677493EB8C}"/>
                </a:ext>
              </a:extLst>
            </p:cNvPr>
            <p:cNvSpPr>
              <a:spLocks noChangeArrowheads="1"/>
            </p:cNvSpPr>
            <p:nvPr/>
          </p:nvSpPr>
          <p:spPr bwMode="auto">
            <a:xfrm>
              <a:off x="1200"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28" name="Oval 22">
              <a:extLst>
                <a:ext uri="{FF2B5EF4-FFF2-40B4-BE49-F238E27FC236}">
                  <a16:creationId xmlns:a16="http://schemas.microsoft.com/office/drawing/2014/main" id="{34179127-548D-42ED-8933-CEF50FECE356}"/>
                </a:ext>
              </a:extLst>
            </p:cNvPr>
            <p:cNvSpPr>
              <a:spLocks noChangeArrowheads="1"/>
            </p:cNvSpPr>
            <p:nvPr/>
          </p:nvSpPr>
          <p:spPr bwMode="auto">
            <a:xfrm>
              <a:off x="1320" y="146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29" name="Oval 23">
              <a:extLst>
                <a:ext uri="{FF2B5EF4-FFF2-40B4-BE49-F238E27FC236}">
                  <a16:creationId xmlns:a16="http://schemas.microsoft.com/office/drawing/2014/main" id="{60906F6B-9E81-4300-AC39-086B2CEA5D35}"/>
                </a:ext>
              </a:extLst>
            </p:cNvPr>
            <p:cNvSpPr>
              <a:spLocks noChangeArrowheads="1"/>
            </p:cNvSpPr>
            <p:nvPr/>
          </p:nvSpPr>
          <p:spPr bwMode="auto">
            <a:xfrm>
              <a:off x="1224" y="1489"/>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0" name="Oval 24">
              <a:extLst>
                <a:ext uri="{FF2B5EF4-FFF2-40B4-BE49-F238E27FC236}">
                  <a16:creationId xmlns:a16="http://schemas.microsoft.com/office/drawing/2014/main" id="{00575A5E-7463-4A17-B6E9-503302FCEDF2}"/>
                </a:ext>
              </a:extLst>
            </p:cNvPr>
            <p:cNvSpPr>
              <a:spLocks noChangeArrowheads="1"/>
            </p:cNvSpPr>
            <p:nvPr/>
          </p:nvSpPr>
          <p:spPr bwMode="auto">
            <a:xfrm>
              <a:off x="1729"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1" name="Oval 25">
              <a:extLst>
                <a:ext uri="{FF2B5EF4-FFF2-40B4-BE49-F238E27FC236}">
                  <a16:creationId xmlns:a16="http://schemas.microsoft.com/office/drawing/2014/main" id="{82EE5257-D406-4B18-96AF-E020FA002553}"/>
                </a:ext>
              </a:extLst>
            </p:cNvPr>
            <p:cNvSpPr>
              <a:spLocks noChangeArrowheads="1"/>
            </p:cNvSpPr>
            <p:nvPr/>
          </p:nvSpPr>
          <p:spPr bwMode="auto">
            <a:xfrm>
              <a:off x="1609"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2" name="Oval 26">
              <a:extLst>
                <a:ext uri="{FF2B5EF4-FFF2-40B4-BE49-F238E27FC236}">
                  <a16:creationId xmlns:a16="http://schemas.microsoft.com/office/drawing/2014/main" id="{A9C59340-9290-42D5-97D7-EE4C45193C4B}"/>
                </a:ext>
              </a:extLst>
            </p:cNvPr>
            <p:cNvSpPr>
              <a:spLocks noChangeArrowheads="1"/>
            </p:cNvSpPr>
            <p:nvPr/>
          </p:nvSpPr>
          <p:spPr bwMode="auto">
            <a:xfrm>
              <a:off x="1777" y="144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3" name="Oval 27">
              <a:extLst>
                <a:ext uri="{FF2B5EF4-FFF2-40B4-BE49-F238E27FC236}">
                  <a16:creationId xmlns:a16="http://schemas.microsoft.com/office/drawing/2014/main" id="{E261AC99-348F-4860-84CE-9104CF4C2CFF}"/>
                </a:ext>
              </a:extLst>
            </p:cNvPr>
            <p:cNvSpPr>
              <a:spLocks noChangeArrowheads="1"/>
            </p:cNvSpPr>
            <p:nvPr/>
          </p:nvSpPr>
          <p:spPr bwMode="auto">
            <a:xfrm>
              <a:off x="1873"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4" name="Oval 28">
              <a:extLst>
                <a:ext uri="{FF2B5EF4-FFF2-40B4-BE49-F238E27FC236}">
                  <a16:creationId xmlns:a16="http://schemas.microsoft.com/office/drawing/2014/main" id="{2483EAC5-CE2A-45AD-A638-3A9351A051EA}"/>
                </a:ext>
              </a:extLst>
            </p:cNvPr>
            <p:cNvSpPr>
              <a:spLocks noChangeArrowheads="1"/>
            </p:cNvSpPr>
            <p:nvPr/>
          </p:nvSpPr>
          <p:spPr bwMode="auto">
            <a:xfrm>
              <a:off x="1873"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5" name="Oval 29">
              <a:extLst>
                <a:ext uri="{FF2B5EF4-FFF2-40B4-BE49-F238E27FC236}">
                  <a16:creationId xmlns:a16="http://schemas.microsoft.com/office/drawing/2014/main" id="{18B30827-BDEB-4C2A-B12B-A006A95A203D}"/>
                </a:ext>
              </a:extLst>
            </p:cNvPr>
            <p:cNvSpPr>
              <a:spLocks noChangeArrowheads="1"/>
            </p:cNvSpPr>
            <p:nvPr/>
          </p:nvSpPr>
          <p:spPr bwMode="auto">
            <a:xfrm>
              <a:off x="1921"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6" name="Oval 30">
              <a:extLst>
                <a:ext uri="{FF2B5EF4-FFF2-40B4-BE49-F238E27FC236}">
                  <a16:creationId xmlns:a16="http://schemas.microsoft.com/office/drawing/2014/main" id="{3D9912A8-3E37-4DE9-8E76-5B573866DD3E}"/>
                </a:ext>
              </a:extLst>
            </p:cNvPr>
            <p:cNvSpPr>
              <a:spLocks noChangeArrowheads="1"/>
            </p:cNvSpPr>
            <p:nvPr/>
          </p:nvSpPr>
          <p:spPr bwMode="auto">
            <a:xfrm>
              <a:off x="1969"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7" name="Oval 31">
              <a:extLst>
                <a:ext uri="{FF2B5EF4-FFF2-40B4-BE49-F238E27FC236}">
                  <a16:creationId xmlns:a16="http://schemas.microsoft.com/office/drawing/2014/main" id="{0668C769-BAEF-4B3E-A8FF-43003E7F163A}"/>
                </a:ext>
              </a:extLst>
            </p:cNvPr>
            <p:cNvSpPr>
              <a:spLocks noChangeArrowheads="1"/>
            </p:cNvSpPr>
            <p:nvPr/>
          </p:nvSpPr>
          <p:spPr bwMode="auto">
            <a:xfrm>
              <a:off x="2017"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8" name="Oval 32">
              <a:extLst>
                <a:ext uri="{FF2B5EF4-FFF2-40B4-BE49-F238E27FC236}">
                  <a16:creationId xmlns:a16="http://schemas.microsoft.com/office/drawing/2014/main" id="{07FDB202-5513-4E7A-8299-7B89B0EA3C92}"/>
                </a:ext>
              </a:extLst>
            </p:cNvPr>
            <p:cNvSpPr>
              <a:spLocks noChangeArrowheads="1"/>
            </p:cNvSpPr>
            <p:nvPr/>
          </p:nvSpPr>
          <p:spPr bwMode="auto">
            <a:xfrm>
              <a:off x="2065" y="1730"/>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39" name="Oval 33">
              <a:extLst>
                <a:ext uri="{FF2B5EF4-FFF2-40B4-BE49-F238E27FC236}">
                  <a16:creationId xmlns:a16="http://schemas.microsoft.com/office/drawing/2014/main" id="{A24B8BAC-153C-4205-BCEF-ED42C1A19BCE}"/>
                </a:ext>
              </a:extLst>
            </p:cNvPr>
            <p:cNvSpPr>
              <a:spLocks noChangeArrowheads="1"/>
            </p:cNvSpPr>
            <p:nvPr/>
          </p:nvSpPr>
          <p:spPr bwMode="auto">
            <a:xfrm>
              <a:off x="1368" y="151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0" name="Oval 34">
              <a:extLst>
                <a:ext uri="{FF2B5EF4-FFF2-40B4-BE49-F238E27FC236}">
                  <a16:creationId xmlns:a16="http://schemas.microsoft.com/office/drawing/2014/main" id="{A7DC2C01-9AAA-4429-AB7F-D1329E52F30E}"/>
                </a:ext>
              </a:extLst>
            </p:cNvPr>
            <p:cNvSpPr>
              <a:spLocks noChangeArrowheads="1"/>
            </p:cNvSpPr>
            <p:nvPr/>
          </p:nvSpPr>
          <p:spPr bwMode="auto">
            <a:xfrm>
              <a:off x="1417" y="156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1" name="Oval 35">
              <a:extLst>
                <a:ext uri="{FF2B5EF4-FFF2-40B4-BE49-F238E27FC236}">
                  <a16:creationId xmlns:a16="http://schemas.microsoft.com/office/drawing/2014/main" id="{DD14A88C-7842-4FC1-BD5C-086EE52C61F3}"/>
                </a:ext>
              </a:extLst>
            </p:cNvPr>
            <p:cNvSpPr>
              <a:spLocks noChangeArrowheads="1"/>
            </p:cNvSpPr>
            <p:nvPr/>
          </p:nvSpPr>
          <p:spPr bwMode="auto">
            <a:xfrm>
              <a:off x="1465" y="160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2" name="Oval 36">
              <a:extLst>
                <a:ext uri="{FF2B5EF4-FFF2-40B4-BE49-F238E27FC236}">
                  <a16:creationId xmlns:a16="http://schemas.microsoft.com/office/drawing/2014/main" id="{ECA4C72A-C492-4AA9-AF50-4F6063A9A134}"/>
                </a:ext>
              </a:extLst>
            </p:cNvPr>
            <p:cNvSpPr>
              <a:spLocks noChangeArrowheads="1"/>
            </p:cNvSpPr>
            <p:nvPr/>
          </p:nvSpPr>
          <p:spPr bwMode="auto">
            <a:xfrm>
              <a:off x="1513" y="165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3" name="Oval 37">
              <a:extLst>
                <a:ext uri="{FF2B5EF4-FFF2-40B4-BE49-F238E27FC236}">
                  <a16:creationId xmlns:a16="http://schemas.microsoft.com/office/drawing/2014/main" id="{FEDB18F2-6BFC-460B-97C3-4FADBD41C30A}"/>
                </a:ext>
              </a:extLst>
            </p:cNvPr>
            <p:cNvSpPr>
              <a:spLocks noChangeArrowheads="1"/>
            </p:cNvSpPr>
            <p:nvPr/>
          </p:nvSpPr>
          <p:spPr bwMode="auto">
            <a:xfrm>
              <a:off x="1561" y="1706"/>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4" name="Oval 38">
              <a:extLst>
                <a:ext uri="{FF2B5EF4-FFF2-40B4-BE49-F238E27FC236}">
                  <a16:creationId xmlns:a16="http://schemas.microsoft.com/office/drawing/2014/main" id="{2FC840AA-DB07-4277-8846-0DE21671D46B}"/>
                </a:ext>
              </a:extLst>
            </p:cNvPr>
            <p:cNvSpPr>
              <a:spLocks noChangeArrowheads="1"/>
            </p:cNvSpPr>
            <p:nvPr/>
          </p:nvSpPr>
          <p:spPr bwMode="auto">
            <a:xfrm>
              <a:off x="1609" y="1754"/>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5" name="Oval 39">
              <a:extLst>
                <a:ext uri="{FF2B5EF4-FFF2-40B4-BE49-F238E27FC236}">
                  <a16:creationId xmlns:a16="http://schemas.microsoft.com/office/drawing/2014/main" id="{B911DC66-71D0-49EC-B279-644AD65DBE6F}"/>
                </a:ext>
              </a:extLst>
            </p:cNvPr>
            <p:cNvSpPr>
              <a:spLocks noChangeArrowheads="1"/>
            </p:cNvSpPr>
            <p:nvPr/>
          </p:nvSpPr>
          <p:spPr bwMode="auto">
            <a:xfrm>
              <a:off x="1657" y="144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6" name="Oval 40">
              <a:extLst>
                <a:ext uri="{FF2B5EF4-FFF2-40B4-BE49-F238E27FC236}">
                  <a16:creationId xmlns:a16="http://schemas.microsoft.com/office/drawing/2014/main" id="{F9A66DBE-D56A-433A-87CA-440C1004CFB9}"/>
                </a:ext>
              </a:extLst>
            </p:cNvPr>
            <p:cNvSpPr>
              <a:spLocks noChangeArrowheads="1"/>
            </p:cNvSpPr>
            <p:nvPr/>
          </p:nvSpPr>
          <p:spPr bwMode="auto">
            <a:xfrm>
              <a:off x="1705"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7" name="Oval 41">
              <a:extLst>
                <a:ext uri="{FF2B5EF4-FFF2-40B4-BE49-F238E27FC236}">
                  <a16:creationId xmlns:a16="http://schemas.microsoft.com/office/drawing/2014/main" id="{5609DB9F-5B57-4C10-94A8-92D26E3369D0}"/>
                </a:ext>
              </a:extLst>
            </p:cNvPr>
            <p:cNvSpPr>
              <a:spLocks noChangeArrowheads="1"/>
            </p:cNvSpPr>
            <p:nvPr/>
          </p:nvSpPr>
          <p:spPr bwMode="auto">
            <a:xfrm>
              <a:off x="1248"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8" name="Oval 42">
              <a:extLst>
                <a:ext uri="{FF2B5EF4-FFF2-40B4-BE49-F238E27FC236}">
                  <a16:creationId xmlns:a16="http://schemas.microsoft.com/office/drawing/2014/main" id="{C49C2CAA-115D-437E-BFE2-2C2B75584EDC}"/>
                </a:ext>
              </a:extLst>
            </p:cNvPr>
            <p:cNvSpPr>
              <a:spLocks noChangeArrowheads="1"/>
            </p:cNvSpPr>
            <p:nvPr/>
          </p:nvSpPr>
          <p:spPr bwMode="auto">
            <a:xfrm>
              <a:off x="1801" y="158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49" name="Oval 43">
              <a:extLst>
                <a:ext uri="{FF2B5EF4-FFF2-40B4-BE49-F238E27FC236}">
                  <a16:creationId xmlns:a16="http://schemas.microsoft.com/office/drawing/2014/main" id="{E0A75BE6-0251-48D8-8DFE-8FABB3BD8F8A}"/>
                </a:ext>
              </a:extLst>
            </p:cNvPr>
            <p:cNvSpPr>
              <a:spLocks noChangeArrowheads="1"/>
            </p:cNvSpPr>
            <p:nvPr/>
          </p:nvSpPr>
          <p:spPr bwMode="auto">
            <a:xfrm>
              <a:off x="1849"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0" name="Oval 44">
              <a:extLst>
                <a:ext uri="{FF2B5EF4-FFF2-40B4-BE49-F238E27FC236}">
                  <a16:creationId xmlns:a16="http://schemas.microsoft.com/office/drawing/2014/main" id="{4D0552BE-3F23-470D-AEA4-3ED2A260796C}"/>
                </a:ext>
              </a:extLst>
            </p:cNvPr>
            <p:cNvSpPr>
              <a:spLocks noChangeArrowheads="1"/>
            </p:cNvSpPr>
            <p:nvPr/>
          </p:nvSpPr>
          <p:spPr bwMode="auto">
            <a:xfrm>
              <a:off x="1897"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1" name="Oval 45">
              <a:extLst>
                <a:ext uri="{FF2B5EF4-FFF2-40B4-BE49-F238E27FC236}">
                  <a16:creationId xmlns:a16="http://schemas.microsoft.com/office/drawing/2014/main" id="{F1EE240F-4CE8-42A5-90F2-4036AA7A8CED}"/>
                </a:ext>
              </a:extLst>
            </p:cNvPr>
            <p:cNvSpPr>
              <a:spLocks noChangeArrowheads="1"/>
            </p:cNvSpPr>
            <p:nvPr/>
          </p:nvSpPr>
          <p:spPr bwMode="auto">
            <a:xfrm>
              <a:off x="1945" y="1730"/>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2" name="Oval 46">
              <a:extLst>
                <a:ext uri="{FF2B5EF4-FFF2-40B4-BE49-F238E27FC236}">
                  <a16:creationId xmlns:a16="http://schemas.microsoft.com/office/drawing/2014/main" id="{FD6D1815-94B9-4F7A-8DA3-DCD3DD2D46D3}"/>
                </a:ext>
              </a:extLst>
            </p:cNvPr>
            <p:cNvSpPr>
              <a:spLocks noChangeArrowheads="1"/>
            </p:cNvSpPr>
            <p:nvPr/>
          </p:nvSpPr>
          <p:spPr bwMode="auto">
            <a:xfrm>
              <a:off x="1272"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3" name="Oval 47">
              <a:extLst>
                <a:ext uri="{FF2B5EF4-FFF2-40B4-BE49-F238E27FC236}">
                  <a16:creationId xmlns:a16="http://schemas.microsoft.com/office/drawing/2014/main" id="{4AA4259A-0669-4365-A7FA-0B192D207298}"/>
                </a:ext>
              </a:extLst>
            </p:cNvPr>
            <p:cNvSpPr>
              <a:spLocks noChangeArrowheads="1"/>
            </p:cNvSpPr>
            <p:nvPr/>
          </p:nvSpPr>
          <p:spPr bwMode="auto">
            <a:xfrm>
              <a:off x="1320"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4" name="Oval 48">
              <a:extLst>
                <a:ext uri="{FF2B5EF4-FFF2-40B4-BE49-F238E27FC236}">
                  <a16:creationId xmlns:a16="http://schemas.microsoft.com/office/drawing/2014/main" id="{1FC0890D-0CDF-42FA-934B-418DDF7B6B74}"/>
                </a:ext>
              </a:extLst>
            </p:cNvPr>
            <p:cNvSpPr>
              <a:spLocks noChangeArrowheads="1"/>
            </p:cNvSpPr>
            <p:nvPr/>
          </p:nvSpPr>
          <p:spPr bwMode="auto">
            <a:xfrm>
              <a:off x="1368"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5" name="Oval 49">
              <a:extLst>
                <a:ext uri="{FF2B5EF4-FFF2-40B4-BE49-F238E27FC236}">
                  <a16:creationId xmlns:a16="http://schemas.microsoft.com/office/drawing/2014/main" id="{86F7A4E0-FA53-4A06-82B8-5467D563C9F2}"/>
                </a:ext>
              </a:extLst>
            </p:cNvPr>
            <p:cNvSpPr>
              <a:spLocks noChangeArrowheads="1"/>
            </p:cNvSpPr>
            <p:nvPr/>
          </p:nvSpPr>
          <p:spPr bwMode="auto">
            <a:xfrm>
              <a:off x="1393" y="1706"/>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6" name="Oval 50">
              <a:extLst>
                <a:ext uri="{FF2B5EF4-FFF2-40B4-BE49-F238E27FC236}">
                  <a16:creationId xmlns:a16="http://schemas.microsoft.com/office/drawing/2014/main" id="{F16662F7-C54B-4D58-A8CE-28F5A42EF073}"/>
                </a:ext>
              </a:extLst>
            </p:cNvPr>
            <p:cNvSpPr>
              <a:spLocks noChangeArrowheads="1"/>
            </p:cNvSpPr>
            <p:nvPr/>
          </p:nvSpPr>
          <p:spPr bwMode="auto">
            <a:xfrm>
              <a:off x="1465" y="1730"/>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7" name="Oval 51">
              <a:extLst>
                <a:ext uri="{FF2B5EF4-FFF2-40B4-BE49-F238E27FC236}">
                  <a16:creationId xmlns:a16="http://schemas.microsoft.com/office/drawing/2014/main" id="{04C28A64-8291-478C-87D6-F9872F5CE4B4}"/>
                </a:ext>
              </a:extLst>
            </p:cNvPr>
            <p:cNvSpPr>
              <a:spLocks noChangeArrowheads="1"/>
            </p:cNvSpPr>
            <p:nvPr/>
          </p:nvSpPr>
          <p:spPr bwMode="auto">
            <a:xfrm>
              <a:off x="1513"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8" name="Oval 52">
              <a:extLst>
                <a:ext uri="{FF2B5EF4-FFF2-40B4-BE49-F238E27FC236}">
                  <a16:creationId xmlns:a16="http://schemas.microsoft.com/office/drawing/2014/main" id="{83468928-E7CC-43BF-8AC2-0EF943773889}"/>
                </a:ext>
              </a:extLst>
            </p:cNvPr>
            <p:cNvSpPr>
              <a:spLocks noChangeArrowheads="1"/>
            </p:cNvSpPr>
            <p:nvPr/>
          </p:nvSpPr>
          <p:spPr bwMode="auto">
            <a:xfrm>
              <a:off x="1224" y="165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59" name="Oval 53">
              <a:extLst>
                <a:ext uri="{FF2B5EF4-FFF2-40B4-BE49-F238E27FC236}">
                  <a16:creationId xmlns:a16="http://schemas.microsoft.com/office/drawing/2014/main" id="{7E8F5016-E5F3-4CC8-97A5-2F77750901FE}"/>
                </a:ext>
              </a:extLst>
            </p:cNvPr>
            <p:cNvSpPr>
              <a:spLocks noChangeArrowheads="1"/>
            </p:cNvSpPr>
            <p:nvPr/>
          </p:nvSpPr>
          <p:spPr bwMode="auto">
            <a:xfrm>
              <a:off x="1296"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0" name="Oval 54">
              <a:extLst>
                <a:ext uri="{FF2B5EF4-FFF2-40B4-BE49-F238E27FC236}">
                  <a16:creationId xmlns:a16="http://schemas.microsoft.com/office/drawing/2014/main" id="{A918FCEB-268D-4D46-AAB0-D95B0DA1215E}"/>
                </a:ext>
              </a:extLst>
            </p:cNvPr>
            <p:cNvSpPr>
              <a:spLocks noChangeArrowheads="1"/>
            </p:cNvSpPr>
            <p:nvPr/>
          </p:nvSpPr>
          <p:spPr bwMode="auto">
            <a:xfrm>
              <a:off x="1296" y="1754"/>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1" name="Oval 55">
              <a:extLst>
                <a:ext uri="{FF2B5EF4-FFF2-40B4-BE49-F238E27FC236}">
                  <a16:creationId xmlns:a16="http://schemas.microsoft.com/office/drawing/2014/main" id="{BA4D0195-213E-46F0-8438-782D13A88E96}"/>
                </a:ext>
              </a:extLst>
            </p:cNvPr>
            <p:cNvSpPr>
              <a:spLocks noChangeArrowheads="1"/>
            </p:cNvSpPr>
            <p:nvPr/>
          </p:nvSpPr>
          <p:spPr bwMode="auto">
            <a:xfrm>
              <a:off x="1393"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2" name="Oval 56">
              <a:extLst>
                <a:ext uri="{FF2B5EF4-FFF2-40B4-BE49-F238E27FC236}">
                  <a16:creationId xmlns:a16="http://schemas.microsoft.com/office/drawing/2014/main" id="{5AB81DCC-9F44-4660-A7DE-B738A514E97F}"/>
                </a:ext>
              </a:extLst>
            </p:cNvPr>
            <p:cNvSpPr>
              <a:spLocks noChangeArrowheads="1"/>
            </p:cNvSpPr>
            <p:nvPr/>
          </p:nvSpPr>
          <p:spPr bwMode="auto">
            <a:xfrm>
              <a:off x="1344"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3" name="Oval 57">
              <a:extLst>
                <a:ext uri="{FF2B5EF4-FFF2-40B4-BE49-F238E27FC236}">
                  <a16:creationId xmlns:a16="http://schemas.microsoft.com/office/drawing/2014/main" id="{34639540-70B3-42BA-9072-3821F0E6D46D}"/>
                </a:ext>
              </a:extLst>
            </p:cNvPr>
            <p:cNvSpPr>
              <a:spLocks noChangeArrowheads="1"/>
            </p:cNvSpPr>
            <p:nvPr/>
          </p:nvSpPr>
          <p:spPr bwMode="auto">
            <a:xfrm>
              <a:off x="1489"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4" name="Oval 58">
              <a:extLst>
                <a:ext uri="{FF2B5EF4-FFF2-40B4-BE49-F238E27FC236}">
                  <a16:creationId xmlns:a16="http://schemas.microsoft.com/office/drawing/2014/main" id="{6036360A-18D8-425F-B1D5-76C5D36124CA}"/>
                </a:ext>
              </a:extLst>
            </p:cNvPr>
            <p:cNvSpPr>
              <a:spLocks noChangeArrowheads="1"/>
            </p:cNvSpPr>
            <p:nvPr/>
          </p:nvSpPr>
          <p:spPr bwMode="auto">
            <a:xfrm>
              <a:off x="1393" y="144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5" name="Oval 59">
              <a:extLst>
                <a:ext uri="{FF2B5EF4-FFF2-40B4-BE49-F238E27FC236}">
                  <a16:creationId xmlns:a16="http://schemas.microsoft.com/office/drawing/2014/main" id="{C5ACA592-2D5F-414A-8065-D0550CE042CB}"/>
                </a:ext>
              </a:extLst>
            </p:cNvPr>
            <p:cNvSpPr>
              <a:spLocks noChangeArrowheads="1"/>
            </p:cNvSpPr>
            <p:nvPr/>
          </p:nvSpPr>
          <p:spPr bwMode="auto">
            <a:xfrm>
              <a:off x="1441"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6" name="Oval 60">
              <a:extLst>
                <a:ext uri="{FF2B5EF4-FFF2-40B4-BE49-F238E27FC236}">
                  <a16:creationId xmlns:a16="http://schemas.microsoft.com/office/drawing/2014/main" id="{71C2ABC8-380A-4186-B5DE-10308AB0390C}"/>
                </a:ext>
              </a:extLst>
            </p:cNvPr>
            <p:cNvSpPr>
              <a:spLocks noChangeArrowheads="1"/>
            </p:cNvSpPr>
            <p:nvPr/>
          </p:nvSpPr>
          <p:spPr bwMode="auto">
            <a:xfrm>
              <a:off x="1489" y="153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7" name="Oval 61">
              <a:extLst>
                <a:ext uri="{FF2B5EF4-FFF2-40B4-BE49-F238E27FC236}">
                  <a16:creationId xmlns:a16="http://schemas.microsoft.com/office/drawing/2014/main" id="{2410CD9E-B224-4661-9DDD-7D0B0CA0922A}"/>
                </a:ext>
              </a:extLst>
            </p:cNvPr>
            <p:cNvSpPr>
              <a:spLocks noChangeArrowheads="1"/>
            </p:cNvSpPr>
            <p:nvPr/>
          </p:nvSpPr>
          <p:spPr bwMode="auto">
            <a:xfrm>
              <a:off x="1537" y="158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8" name="Oval 62">
              <a:extLst>
                <a:ext uri="{FF2B5EF4-FFF2-40B4-BE49-F238E27FC236}">
                  <a16:creationId xmlns:a16="http://schemas.microsoft.com/office/drawing/2014/main" id="{EB90590D-97A2-4131-B04F-512721E85223}"/>
                </a:ext>
              </a:extLst>
            </p:cNvPr>
            <p:cNvSpPr>
              <a:spLocks noChangeArrowheads="1"/>
            </p:cNvSpPr>
            <p:nvPr/>
          </p:nvSpPr>
          <p:spPr bwMode="auto">
            <a:xfrm>
              <a:off x="1585" y="163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69" name="Oval 63">
              <a:extLst>
                <a:ext uri="{FF2B5EF4-FFF2-40B4-BE49-F238E27FC236}">
                  <a16:creationId xmlns:a16="http://schemas.microsoft.com/office/drawing/2014/main" id="{05AEC227-AF5D-48A9-8B51-CF328A892946}"/>
                </a:ext>
              </a:extLst>
            </p:cNvPr>
            <p:cNvSpPr>
              <a:spLocks noChangeArrowheads="1"/>
            </p:cNvSpPr>
            <p:nvPr/>
          </p:nvSpPr>
          <p:spPr bwMode="auto">
            <a:xfrm>
              <a:off x="1633" y="168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0" name="Oval 64">
              <a:extLst>
                <a:ext uri="{FF2B5EF4-FFF2-40B4-BE49-F238E27FC236}">
                  <a16:creationId xmlns:a16="http://schemas.microsoft.com/office/drawing/2014/main" id="{D8DF9B92-C399-4AAC-835A-5A52AF55D9F1}"/>
                </a:ext>
              </a:extLst>
            </p:cNvPr>
            <p:cNvSpPr>
              <a:spLocks noChangeArrowheads="1"/>
            </p:cNvSpPr>
            <p:nvPr/>
          </p:nvSpPr>
          <p:spPr bwMode="auto">
            <a:xfrm>
              <a:off x="1681" y="1730"/>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1" name="Oval 65">
              <a:extLst>
                <a:ext uri="{FF2B5EF4-FFF2-40B4-BE49-F238E27FC236}">
                  <a16:creationId xmlns:a16="http://schemas.microsoft.com/office/drawing/2014/main" id="{46E1BAB8-ECF9-4833-B2CF-5542CEE80916}"/>
                </a:ext>
              </a:extLst>
            </p:cNvPr>
            <p:cNvSpPr>
              <a:spLocks noChangeArrowheads="1"/>
            </p:cNvSpPr>
            <p:nvPr/>
          </p:nvSpPr>
          <p:spPr bwMode="auto">
            <a:xfrm>
              <a:off x="1729"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2" name="Oval 66">
              <a:extLst>
                <a:ext uri="{FF2B5EF4-FFF2-40B4-BE49-F238E27FC236}">
                  <a16:creationId xmlns:a16="http://schemas.microsoft.com/office/drawing/2014/main" id="{A8DD9C8F-A5C1-4200-9FFC-9829FE1A2E82}"/>
                </a:ext>
              </a:extLst>
            </p:cNvPr>
            <p:cNvSpPr>
              <a:spLocks noChangeArrowheads="1"/>
            </p:cNvSpPr>
            <p:nvPr/>
          </p:nvSpPr>
          <p:spPr bwMode="auto">
            <a:xfrm>
              <a:off x="1537" y="144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3" name="Oval 67">
              <a:extLst>
                <a:ext uri="{FF2B5EF4-FFF2-40B4-BE49-F238E27FC236}">
                  <a16:creationId xmlns:a16="http://schemas.microsoft.com/office/drawing/2014/main" id="{7B2A206B-50AE-410B-AF48-AB91F25207C5}"/>
                </a:ext>
              </a:extLst>
            </p:cNvPr>
            <p:cNvSpPr>
              <a:spLocks noChangeArrowheads="1"/>
            </p:cNvSpPr>
            <p:nvPr/>
          </p:nvSpPr>
          <p:spPr bwMode="auto">
            <a:xfrm>
              <a:off x="1585"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4" name="Oval 68">
              <a:extLst>
                <a:ext uri="{FF2B5EF4-FFF2-40B4-BE49-F238E27FC236}">
                  <a16:creationId xmlns:a16="http://schemas.microsoft.com/office/drawing/2014/main" id="{E53225D0-4837-4046-B3A4-ABA61E9DA43D}"/>
                </a:ext>
              </a:extLst>
            </p:cNvPr>
            <p:cNvSpPr>
              <a:spLocks noChangeArrowheads="1"/>
            </p:cNvSpPr>
            <p:nvPr/>
          </p:nvSpPr>
          <p:spPr bwMode="auto">
            <a:xfrm>
              <a:off x="1633" y="153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5" name="Oval 69">
              <a:extLst>
                <a:ext uri="{FF2B5EF4-FFF2-40B4-BE49-F238E27FC236}">
                  <a16:creationId xmlns:a16="http://schemas.microsoft.com/office/drawing/2014/main" id="{B5E11FC2-DAAC-440D-9B04-5192432DBB46}"/>
                </a:ext>
              </a:extLst>
            </p:cNvPr>
            <p:cNvSpPr>
              <a:spLocks noChangeArrowheads="1"/>
            </p:cNvSpPr>
            <p:nvPr/>
          </p:nvSpPr>
          <p:spPr bwMode="auto">
            <a:xfrm>
              <a:off x="1681" y="158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6" name="Oval 70">
              <a:extLst>
                <a:ext uri="{FF2B5EF4-FFF2-40B4-BE49-F238E27FC236}">
                  <a16:creationId xmlns:a16="http://schemas.microsoft.com/office/drawing/2014/main" id="{F7BA5C7E-1396-47E0-9FE2-8976A842CA51}"/>
                </a:ext>
              </a:extLst>
            </p:cNvPr>
            <p:cNvSpPr>
              <a:spLocks noChangeArrowheads="1"/>
            </p:cNvSpPr>
            <p:nvPr/>
          </p:nvSpPr>
          <p:spPr bwMode="auto">
            <a:xfrm>
              <a:off x="1729" y="163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7" name="Oval 71">
              <a:extLst>
                <a:ext uri="{FF2B5EF4-FFF2-40B4-BE49-F238E27FC236}">
                  <a16:creationId xmlns:a16="http://schemas.microsoft.com/office/drawing/2014/main" id="{3E0C668C-D887-4B2A-8203-C67A90FA4889}"/>
                </a:ext>
              </a:extLst>
            </p:cNvPr>
            <p:cNvSpPr>
              <a:spLocks noChangeArrowheads="1"/>
            </p:cNvSpPr>
            <p:nvPr/>
          </p:nvSpPr>
          <p:spPr bwMode="auto">
            <a:xfrm>
              <a:off x="1777" y="168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8" name="Oval 72">
              <a:extLst>
                <a:ext uri="{FF2B5EF4-FFF2-40B4-BE49-F238E27FC236}">
                  <a16:creationId xmlns:a16="http://schemas.microsoft.com/office/drawing/2014/main" id="{DCAAD26B-229B-4071-BA64-3BA128EBDBA6}"/>
                </a:ext>
              </a:extLst>
            </p:cNvPr>
            <p:cNvSpPr>
              <a:spLocks noChangeArrowheads="1"/>
            </p:cNvSpPr>
            <p:nvPr/>
          </p:nvSpPr>
          <p:spPr bwMode="auto">
            <a:xfrm>
              <a:off x="1825" y="1730"/>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79" name="Oval 73">
              <a:extLst>
                <a:ext uri="{FF2B5EF4-FFF2-40B4-BE49-F238E27FC236}">
                  <a16:creationId xmlns:a16="http://schemas.microsoft.com/office/drawing/2014/main" id="{2ABAC6C4-2F55-4BE8-80C8-C387BFE42E68}"/>
                </a:ext>
              </a:extLst>
            </p:cNvPr>
            <p:cNvSpPr>
              <a:spLocks noChangeArrowheads="1"/>
            </p:cNvSpPr>
            <p:nvPr/>
          </p:nvSpPr>
          <p:spPr bwMode="auto">
            <a:xfrm>
              <a:off x="1873"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0" name="Oval 74">
              <a:extLst>
                <a:ext uri="{FF2B5EF4-FFF2-40B4-BE49-F238E27FC236}">
                  <a16:creationId xmlns:a16="http://schemas.microsoft.com/office/drawing/2014/main" id="{E3D1F26C-A126-4238-8341-F12FF347BB9D}"/>
                </a:ext>
              </a:extLst>
            </p:cNvPr>
            <p:cNvSpPr>
              <a:spLocks noChangeArrowheads="1"/>
            </p:cNvSpPr>
            <p:nvPr/>
          </p:nvSpPr>
          <p:spPr bwMode="auto">
            <a:xfrm>
              <a:off x="1921" y="144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1" name="Oval 75">
              <a:extLst>
                <a:ext uri="{FF2B5EF4-FFF2-40B4-BE49-F238E27FC236}">
                  <a16:creationId xmlns:a16="http://schemas.microsoft.com/office/drawing/2014/main" id="{A107A7E3-9230-4363-B2B0-F4513B89FB49}"/>
                </a:ext>
              </a:extLst>
            </p:cNvPr>
            <p:cNvSpPr>
              <a:spLocks noChangeArrowheads="1"/>
            </p:cNvSpPr>
            <p:nvPr/>
          </p:nvSpPr>
          <p:spPr bwMode="auto">
            <a:xfrm>
              <a:off x="1969" y="1489"/>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2" name="Oval 76">
              <a:extLst>
                <a:ext uri="{FF2B5EF4-FFF2-40B4-BE49-F238E27FC236}">
                  <a16:creationId xmlns:a16="http://schemas.microsoft.com/office/drawing/2014/main" id="{33F17635-5CF8-438E-BC54-E095EF1C49E2}"/>
                </a:ext>
              </a:extLst>
            </p:cNvPr>
            <p:cNvSpPr>
              <a:spLocks noChangeArrowheads="1"/>
            </p:cNvSpPr>
            <p:nvPr/>
          </p:nvSpPr>
          <p:spPr bwMode="auto">
            <a:xfrm>
              <a:off x="2017"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3" name="Oval 77">
              <a:extLst>
                <a:ext uri="{FF2B5EF4-FFF2-40B4-BE49-F238E27FC236}">
                  <a16:creationId xmlns:a16="http://schemas.microsoft.com/office/drawing/2014/main" id="{6A28624F-D4D5-4C71-A12B-8967CAB364F0}"/>
                </a:ext>
              </a:extLst>
            </p:cNvPr>
            <p:cNvSpPr>
              <a:spLocks noChangeArrowheads="1"/>
            </p:cNvSpPr>
            <p:nvPr/>
          </p:nvSpPr>
          <p:spPr bwMode="auto">
            <a:xfrm>
              <a:off x="2041"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4" name="Oval 78">
              <a:extLst>
                <a:ext uri="{FF2B5EF4-FFF2-40B4-BE49-F238E27FC236}">
                  <a16:creationId xmlns:a16="http://schemas.microsoft.com/office/drawing/2014/main" id="{221EEC58-32C3-48E6-BA93-F274F8CE6542}"/>
                </a:ext>
              </a:extLst>
            </p:cNvPr>
            <p:cNvSpPr>
              <a:spLocks noChangeArrowheads="1"/>
            </p:cNvSpPr>
            <p:nvPr/>
          </p:nvSpPr>
          <p:spPr bwMode="auto">
            <a:xfrm>
              <a:off x="2113"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5" name="Oval 79">
              <a:extLst>
                <a:ext uri="{FF2B5EF4-FFF2-40B4-BE49-F238E27FC236}">
                  <a16:creationId xmlns:a16="http://schemas.microsoft.com/office/drawing/2014/main" id="{53396B51-8AF8-4E4C-A23A-CED14D11648E}"/>
                </a:ext>
              </a:extLst>
            </p:cNvPr>
            <p:cNvSpPr>
              <a:spLocks noChangeArrowheads="1"/>
            </p:cNvSpPr>
            <p:nvPr/>
          </p:nvSpPr>
          <p:spPr bwMode="auto">
            <a:xfrm>
              <a:off x="2161"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6" name="Oval 80">
              <a:extLst>
                <a:ext uri="{FF2B5EF4-FFF2-40B4-BE49-F238E27FC236}">
                  <a16:creationId xmlns:a16="http://schemas.microsoft.com/office/drawing/2014/main" id="{C17E03B8-16B2-457C-A548-E5B9BE60FD48}"/>
                </a:ext>
              </a:extLst>
            </p:cNvPr>
            <p:cNvSpPr>
              <a:spLocks noChangeArrowheads="1"/>
            </p:cNvSpPr>
            <p:nvPr/>
          </p:nvSpPr>
          <p:spPr bwMode="auto">
            <a:xfrm>
              <a:off x="2065"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7" name="Oval 81">
              <a:extLst>
                <a:ext uri="{FF2B5EF4-FFF2-40B4-BE49-F238E27FC236}">
                  <a16:creationId xmlns:a16="http://schemas.microsoft.com/office/drawing/2014/main" id="{75DCEAFC-2BEA-4CEF-9F52-A7386782E887}"/>
                </a:ext>
              </a:extLst>
            </p:cNvPr>
            <p:cNvSpPr>
              <a:spLocks noChangeArrowheads="1"/>
            </p:cNvSpPr>
            <p:nvPr/>
          </p:nvSpPr>
          <p:spPr bwMode="auto">
            <a:xfrm>
              <a:off x="2113" y="1754"/>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8" name="Oval 82">
              <a:extLst>
                <a:ext uri="{FF2B5EF4-FFF2-40B4-BE49-F238E27FC236}">
                  <a16:creationId xmlns:a16="http://schemas.microsoft.com/office/drawing/2014/main" id="{10D42EDD-C077-4D2C-9771-1C27CE86C869}"/>
                </a:ext>
              </a:extLst>
            </p:cNvPr>
            <p:cNvSpPr>
              <a:spLocks noChangeArrowheads="1"/>
            </p:cNvSpPr>
            <p:nvPr/>
          </p:nvSpPr>
          <p:spPr bwMode="auto">
            <a:xfrm>
              <a:off x="2089" y="144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89" name="Oval 83">
              <a:extLst>
                <a:ext uri="{FF2B5EF4-FFF2-40B4-BE49-F238E27FC236}">
                  <a16:creationId xmlns:a16="http://schemas.microsoft.com/office/drawing/2014/main" id="{5430C5B4-7CC7-41A6-A730-F756AFC28181}"/>
                </a:ext>
              </a:extLst>
            </p:cNvPr>
            <p:cNvSpPr>
              <a:spLocks noChangeArrowheads="1"/>
            </p:cNvSpPr>
            <p:nvPr/>
          </p:nvSpPr>
          <p:spPr bwMode="auto">
            <a:xfrm>
              <a:off x="2137" y="1489"/>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90" name="Oval 84">
              <a:extLst>
                <a:ext uri="{FF2B5EF4-FFF2-40B4-BE49-F238E27FC236}">
                  <a16:creationId xmlns:a16="http://schemas.microsoft.com/office/drawing/2014/main" id="{930EE07F-16BD-48FC-82DD-FD4AB0BBEB8C}"/>
                </a:ext>
              </a:extLst>
            </p:cNvPr>
            <p:cNvSpPr>
              <a:spLocks noChangeArrowheads="1"/>
            </p:cNvSpPr>
            <p:nvPr/>
          </p:nvSpPr>
          <p:spPr bwMode="auto">
            <a:xfrm>
              <a:off x="2185"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91" name="Oval 85">
              <a:extLst>
                <a:ext uri="{FF2B5EF4-FFF2-40B4-BE49-F238E27FC236}">
                  <a16:creationId xmlns:a16="http://schemas.microsoft.com/office/drawing/2014/main" id="{7F351C45-FDE2-413D-8CCA-520F3B5FB984}"/>
                </a:ext>
              </a:extLst>
            </p:cNvPr>
            <p:cNvSpPr>
              <a:spLocks noChangeArrowheads="1"/>
            </p:cNvSpPr>
            <p:nvPr/>
          </p:nvSpPr>
          <p:spPr bwMode="auto">
            <a:xfrm>
              <a:off x="1993"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92" name="Oval 86">
              <a:extLst>
                <a:ext uri="{FF2B5EF4-FFF2-40B4-BE49-F238E27FC236}">
                  <a16:creationId xmlns:a16="http://schemas.microsoft.com/office/drawing/2014/main" id="{693F3298-A98B-4C63-A93E-FAE760FD8F32}"/>
                </a:ext>
              </a:extLst>
            </p:cNvPr>
            <p:cNvSpPr>
              <a:spLocks noChangeArrowheads="1"/>
            </p:cNvSpPr>
            <p:nvPr/>
          </p:nvSpPr>
          <p:spPr bwMode="auto">
            <a:xfrm>
              <a:off x="2161"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93" name="Oval 87">
              <a:extLst>
                <a:ext uri="{FF2B5EF4-FFF2-40B4-BE49-F238E27FC236}">
                  <a16:creationId xmlns:a16="http://schemas.microsoft.com/office/drawing/2014/main" id="{661BB689-21D6-4C0B-840A-EF305C8A523A}"/>
                </a:ext>
              </a:extLst>
            </p:cNvPr>
            <p:cNvSpPr>
              <a:spLocks noChangeArrowheads="1"/>
            </p:cNvSpPr>
            <p:nvPr/>
          </p:nvSpPr>
          <p:spPr bwMode="auto">
            <a:xfrm>
              <a:off x="2161" y="134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94" name="Oval 88">
              <a:extLst>
                <a:ext uri="{FF2B5EF4-FFF2-40B4-BE49-F238E27FC236}">
                  <a16:creationId xmlns:a16="http://schemas.microsoft.com/office/drawing/2014/main" id="{8E120C18-6E20-4C72-9FB1-D76E83ED3251}"/>
                </a:ext>
              </a:extLst>
            </p:cNvPr>
            <p:cNvSpPr>
              <a:spLocks noChangeArrowheads="1"/>
            </p:cNvSpPr>
            <p:nvPr/>
          </p:nvSpPr>
          <p:spPr bwMode="auto">
            <a:xfrm>
              <a:off x="2185" y="141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57359" name="Group 89">
            <a:extLst>
              <a:ext uri="{FF2B5EF4-FFF2-40B4-BE49-F238E27FC236}">
                <a16:creationId xmlns:a16="http://schemas.microsoft.com/office/drawing/2014/main" id="{40D54154-1515-4FC9-B2B1-8BDA757F8CA2}"/>
              </a:ext>
            </a:extLst>
          </p:cNvPr>
          <p:cNvGrpSpPr>
            <a:grpSpLocks/>
          </p:cNvGrpSpPr>
          <p:nvPr/>
        </p:nvGrpSpPr>
        <p:grpSpPr bwMode="auto">
          <a:xfrm>
            <a:off x="1946275" y="3217863"/>
            <a:ext cx="1677988" cy="776287"/>
            <a:chOff x="1200" y="1994"/>
            <a:chExt cx="1034" cy="481"/>
          </a:xfrm>
        </p:grpSpPr>
        <p:grpSp>
          <p:nvGrpSpPr>
            <p:cNvPr id="58050" name="Group 90">
              <a:extLst>
                <a:ext uri="{FF2B5EF4-FFF2-40B4-BE49-F238E27FC236}">
                  <a16:creationId xmlns:a16="http://schemas.microsoft.com/office/drawing/2014/main" id="{EB62786F-5036-4C10-90B4-15816962DE3A}"/>
                </a:ext>
              </a:extLst>
            </p:cNvPr>
            <p:cNvGrpSpPr>
              <a:grpSpLocks/>
            </p:cNvGrpSpPr>
            <p:nvPr/>
          </p:nvGrpSpPr>
          <p:grpSpPr bwMode="auto">
            <a:xfrm>
              <a:off x="1200" y="1994"/>
              <a:ext cx="1034" cy="481"/>
              <a:chOff x="1200" y="1994"/>
              <a:chExt cx="1034" cy="481"/>
            </a:xfrm>
          </p:grpSpPr>
          <p:grpSp>
            <p:nvGrpSpPr>
              <p:cNvPr id="58120" name="Group 91">
                <a:extLst>
                  <a:ext uri="{FF2B5EF4-FFF2-40B4-BE49-F238E27FC236}">
                    <a16:creationId xmlns:a16="http://schemas.microsoft.com/office/drawing/2014/main" id="{6F54BCEE-1D47-4826-B86D-9F2F27AEBBEE}"/>
                  </a:ext>
                </a:extLst>
              </p:cNvPr>
              <p:cNvGrpSpPr>
                <a:grpSpLocks/>
              </p:cNvGrpSpPr>
              <p:nvPr/>
            </p:nvGrpSpPr>
            <p:grpSpPr bwMode="auto">
              <a:xfrm>
                <a:off x="1200" y="1994"/>
                <a:ext cx="1033" cy="481"/>
                <a:chOff x="1200" y="1994"/>
                <a:chExt cx="1033" cy="481"/>
              </a:xfrm>
            </p:grpSpPr>
            <p:pic>
              <p:nvPicPr>
                <p:cNvPr id="58122" name="Picture 92">
                  <a:extLst>
                    <a:ext uri="{FF2B5EF4-FFF2-40B4-BE49-F238E27FC236}">
                      <a16:creationId xmlns:a16="http://schemas.microsoft.com/office/drawing/2014/main" id="{B0A10919-B351-46FD-9D0E-31DCFA94A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1200" y="1994"/>
                  <a:ext cx="493"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123" name="Picture 93">
                  <a:extLst>
                    <a:ext uri="{FF2B5EF4-FFF2-40B4-BE49-F238E27FC236}">
                      <a16:creationId xmlns:a16="http://schemas.microsoft.com/office/drawing/2014/main" id="{39BAFEFF-BD0E-41E1-B6BD-A0AFEBCEB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1693" y="1994"/>
                  <a:ext cx="492"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124" name="Picture 94">
                  <a:extLst>
                    <a:ext uri="{FF2B5EF4-FFF2-40B4-BE49-F238E27FC236}">
                      <a16:creationId xmlns:a16="http://schemas.microsoft.com/office/drawing/2014/main" id="{3E061BB9-BBEC-4723-B199-2BDA46CFF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r="90625"/>
                <a:stretch>
                  <a:fillRect/>
                </a:stretch>
              </p:blipFill>
              <p:spPr bwMode="auto">
                <a:xfrm>
                  <a:off x="2185" y="1994"/>
                  <a:ext cx="4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121" name="Rectangle 95">
                <a:extLst>
                  <a:ext uri="{FF2B5EF4-FFF2-40B4-BE49-F238E27FC236}">
                    <a16:creationId xmlns:a16="http://schemas.microsoft.com/office/drawing/2014/main" id="{7A67B959-01C8-4D57-8170-FA75C8B1BD74}"/>
                  </a:ext>
                </a:extLst>
              </p:cNvPr>
              <p:cNvSpPr>
                <a:spLocks noChangeArrowheads="1"/>
              </p:cNvSpPr>
              <p:nvPr/>
            </p:nvSpPr>
            <p:spPr bwMode="auto">
              <a:xfrm>
                <a:off x="1200" y="1994"/>
                <a:ext cx="1034" cy="4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58051" name="Oval 96">
              <a:extLst>
                <a:ext uri="{FF2B5EF4-FFF2-40B4-BE49-F238E27FC236}">
                  <a16:creationId xmlns:a16="http://schemas.microsoft.com/office/drawing/2014/main" id="{9E9F7E28-2720-4CA5-AB4B-3B7BF93BECE9}"/>
                </a:ext>
              </a:extLst>
            </p:cNvPr>
            <p:cNvSpPr>
              <a:spLocks noChangeArrowheads="1"/>
            </p:cNvSpPr>
            <p:nvPr/>
          </p:nvSpPr>
          <p:spPr bwMode="auto">
            <a:xfrm>
              <a:off x="1200"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2" name="Oval 97">
              <a:extLst>
                <a:ext uri="{FF2B5EF4-FFF2-40B4-BE49-F238E27FC236}">
                  <a16:creationId xmlns:a16="http://schemas.microsoft.com/office/drawing/2014/main" id="{9733CB0F-E206-4784-BE4C-D1A2882A8F63}"/>
                </a:ext>
              </a:extLst>
            </p:cNvPr>
            <p:cNvSpPr>
              <a:spLocks noChangeArrowheads="1"/>
            </p:cNvSpPr>
            <p:nvPr/>
          </p:nvSpPr>
          <p:spPr bwMode="auto">
            <a:xfrm>
              <a:off x="1200"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3" name="Oval 98">
              <a:extLst>
                <a:ext uri="{FF2B5EF4-FFF2-40B4-BE49-F238E27FC236}">
                  <a16:creationId xmlns:a16="http://schemas.microsoft.com/office/drawing/2014/main" id="{CB15D1DD-CEAB-48B6-BE47-A2FE599EA6D3}"/>
                </a:ext>
              </a:extLst>
            </p:cNvPr>
            <p:cNvSpPr>
              <a:spLocks noChangeArrowheads="1"/>
            </p:cNvSpPr>
            <p:nvPr/>
          </p:nvSpPr>
          <p:spPr bwMode="auto">
            <a:xfrm>
              <a:off x="1320" y="211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4" name="Oval 99">
              <a:extLst>
                <a:ext uri="{FF2B5EF4-FFF2-40B4-BE49-F238E27FC236}">
                  <a16:creationId xmlns:a16="http://schemas.microsoft.com/office/drawing/2014/main" id="{3B5A032D-ADD1-46BD-BC75-8A33846F9A8A}"/>
                </a:ext>
              </a:extLst>
            </p:cNvPr>
            <p:cNvSpPr>
              <a:spLocks noChangeArrowheads="1"/>
            </p:cNvSpPr>
            <p:nvPr/>
          </p:nvSpPr>
          <p:spPr bwMode="auto">
            <a:xfrm>
              <a:off x="1224" y="213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5" name="Oval 100">
              <a:extLst>
                <a:ext uri="{FF2B5EF4-FFF2-40B4-BE49-F238E27FC236}">
                  <a16:creationId xmlns:a16="http://schemas.microsoft.com/office/drawing/2014/main" id="{36880AC8-FC0C-406D-8E3E-52A1EE2EF0B5}"/>
                </a:ext>
              </a:extLst>
            </p:cNvPr>
            <p:cNvSpPr>
              <a:spLocks noChangeArrowheads="1"/>
            </p:cNvSpPr>
            <p:nvPr/>
          </p:nvSpPr>
          <p:spPr bwMode="auto">
            <a:xfrm>
              <a:off x="1729"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6" name="Oval 101">
              <a:extLst>
                <a:ext uri="{FF2B5EF4-FFF2-40B4-BE49-F238E27FC236}">
                  <a16:creationId xmlns:a16="http://schemas.microsoft.com/office/drawing/2014/main" id="{D94E1322-1FEE-4207-85E6-5323780F02A3}"/>
                </a:ext>
              </a:extLst>
            </p:cNvPr>
            <p:cNvSpPr>
              <a:spLocks noChangeArrowheads="1"/>
            </p:cNvSpPr>
            <p:nvPr/>
          </p:nvSpPr>
          <p:spPr bwMode="auto">
            <a:xfrm>
              <a:off x="1609"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7" name="Oval 102">
              <a:extLst>
                <a:ext uri="{FF2B5EF4-FFF2-40B4-BE49-F238E27FC236}">
                  <a16:creationId xmlns:a16="http://schemas.microsoft.com/office/drawing/2014/main" id="{771DD2F9-0814-4B47-9949-EAE3870A4205}"/>
                </a:ext>
              </a:extLst>
            </p:cNvPr>
            <p:cNvSpPr>
              <a:spLocks noChangeArrowheads="1"/>
            </p:cNvSpPr>
            <p:nvPr/>
          </p:nvSpPr>
          <p:spPr bwMode="auto">
            <a:xfrm>
              <a:off x="1777" y="209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8" name="Oval 103">
              <a:extLst>
                <a:ext uri="{FF2B5EF4-FFF2-40B4-BE49-F238E27FC236}">
                  <a16:creationId xmlns:a16="http://schemas.microsoft.com/office/drawing/2014/main" id="{1ED07A31-0193-4140-9898-2E7E9C3328DE}"/>
                </a:ext>
              </a:extLst>
            </p:cNvPr>
            <p:cNvSpPr>
              <a:spLocks noChangeArrowheads="1"/>
            </p:cNvSpPr>
            <p:nvPr/>
          </p:nvSpPr>
          <p:spPr bwMode="auto">
            <a:xfrm>
              <a:off x="1873"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59" name="Oval 104">
              <a:extLst>
                <a:ext uri="{FF2B5EF4-FFF2-40B4-BE49-F238E27FC236}">
                  <a16:creationId xmlns:a16="http://schemas.microsoft.com/office/drawing/2014/main" id="{B6FB2AD1-FA52-46AD-AE86-6DF3C9694B89}"/>
                </a:ext>
              </a:extLst>
            </p:cNvPr>
            <p:cNvSpPr>
              <a:spLocks noChangeArrowheads="1"/>
            </p:cNvSpPr>
            <p:nvPr/>
          </p:nvSpPr>
          <p:spPr bwMode="auto">
            <a:xfrm>
              <a:off x="1873"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0" name="Oval 105">
              <a:extLst>
                <a:ext uri="{FF2B5EF4-FFF2-40B4-BE49-F238E27FC236}">
                  <a16:creationId xmlns:a16="http://schemas.microsoft.com/office/drawing/2014/main" id="{AD16E61E-6E1F-4CFB-87A5-F5A5D9DDF661}"/>
                </a:ext>
              </a:extLst>
            </p:cNvPr>
            <p:cNvSpPr>
              <a:spLocks noChangeArrowheads="1"/>
            </p:cNvSpPr>
            <p:nvPr/>
          </p:nvSpPr>
          <p:spPr bwMode="auto">
            <a:xfrm>
              <a:off x="1921"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1" name="Oval 106">
              <a:extLst>
                <a:ext uri="{FF2B5EF4-FFF2-40B4-BE49-F238E27FC236}">
                  <a16:creationId xmlns:a16="http://schemas.microsoft.com/office/drawing/2014/main" id="{ED68BE01-17DF-4D2D-A127-58E7621062AE}"/>
                </a:ext>
              </a:extLst>
            </p:cNvPr>
            <p:cNvSpPr>
              <a:spLocks noChangeArrowheads="1"/>
            </p:cNvSpPr>
            <p:nvPr/>
          </p:nvSpPr>
          <p:spPr bwMode="auto">
            <a:xfrm>
              <a:off x="1969"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2" name="Oval 107">
              <a:extLst>
                <a:ext uri="{FF2B5EF4-FFF2-40B4-BE49-F238E27FC236}">
                  <a16:creationId xmlns:a16="http://schemas.microsoft.com/office/drawing/2014/main" id="{2A686A41-4189-468F-BCB2-44616723A133}"/>
                </a:ext>
              </a:extLst>
            </p:cNvPr>
            <p:cNvSpPr>
              <a:spLocks noChangeArrowheads="1"/>
            </p:cNvSpPr>
            <p:nvPr/>
          </p:nvSpPr>
          <p:spPr bwMode="auto">
            <a:xfrm>
              <a:off x="2017"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3" name="Oval 108">
              <a:extLst>
                <a:ext uri="{FF2B5EF4-FFF2-40B4-BE49-F238E27FC236}">
                  <a16:creationId xmlns:a16="http://schemas.microsoft.com/office/drawing/2014/main" id="{25D8E0EB-FA60-4EFB-A422-EEF6F595B255}"/>
                </a:ext>
              </a:extLst>
            </p:cNvPr>
            <p:cNvSpPr>
              <a:spLocks noChangeArrowheads="1"/>
            </p:cNvSpPr>
            <p:nvPr/>
          </p:nvSpPr>
          <p:spPr bwMode="auto">
            <a:xfrm>
              <a:off x="2065" y="237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4" name="Oval 109">
              <a:extLst>
                <a:ext uri="{FF2B5EF4-FFF2-40B4-BE49-F238E27FC236}">
                  <a16:creationId xmlns:a16="http://schemas.microsoft.com/office/drawing/2014/main" id="{75BC4F9E-AF79-4B06-B06F-1192DD018650}"/>
                </a:ext>
              </a:extLst>
            </p:cNvPr>
            <p:cNvSpPr>
              <a:spLocks noChangeArrowheads="1"/>
            </p:cNvSpPr>
            <p:nvPr/>
          </p:nvSpPr>
          <p:spPr bwMode="auto">
            <a:xfrm>
              <a:off x="1368" y="216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5" name="Oval 110">
              <a:extLst>
                <a:ext uri="{FF2B5EF4-FFF2-40B4-BE49-F238E27FC236}">
                  <a16:creationId xmlns:a16="http://schemas.microsoft.com/office/drawing/2014/main" id="{698FAD5D-F449-4902-B6DC-27197619BC83}"/>
                </a:ext>
              </a:extLst>
            </p:cNvPr>
            <p:cNvSpPr>
              <a:spLocks noChangeArrowheads="1"/>
            </p:cNvSpPr>
            <p:nvPr/>
          </p:nvSpPr>
          <p:spPr bwMode="auto">
            <a:xfrm>
              <a:off x="1417" y="221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6" name="Oval 111">
              <a:extLst>
                <a:ext uri="{FF2B5EF4-FFF2-40B4-BE49-F238E27FC236}">
                  <a16:creationId xmlns:a16="http://schemas.microsoft.com/office/drawing/2014/main" id="{B224E654-14E1-4AA8-BA66-77E9B47048AA}"/>
                </a:ext>
              </a:extLst>
            </p:cNvPr>
            <p:cNvSpPr>
              <a:spLocks noChangeArrowheads="1"/>
            </p:cNvSpPr>
            <p:nvPr/>
          </p:nvSpPr>
          <p:spPr bwMode="auto">
            <a:xfrm>
              <a:off x="1465" y="225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7" name="Oval 112">
              <a:extLst>
                <a:ext uri="{FF2B5EF4-FFF2-40B4-BE49-F238E27FC236}">
                  <a16:creationId xmlns:a16="http://schemas.microsoft.com/office/drawing/2014/main" id="{21B18E3F-EA76-4886-9187-71968BAFCFE7}"/>
                </a:ext>
              </a:extLst>
            </p:cNvPr>
            <p:cNvSpPr>
              <a:spLocks noChangeArrowheads="1"/>
            </p:cNvSpPr>
            <p:nvPr/>
          </p:nvSpPr>
          <p:spPr bwMode="auto">
            <a:xfrm>
              <a:off x="1513" y="230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8" name="Oval 113">
              <a:extLst>
                <a:ext uri="{FF2B5EF4-FFF2-40B4-BE49-F238E27FC236}">
                  <a16:creationId xmlns:a16="http://schemas.microsoft.com/office/drawing/2014/main" id="{15345039-83D7-4D51-9B43-F8C57703B68B}"/>
                </a:ext>
              </a:extLst>
            </p:cNvPr>
            <p:cNvSpPr>
              <a:spLocks noChangeArrowheads="1"/>
            </p:cNvSpPr>
            <p:nvPr/>
          </p:nvSpPr>
          <p:spPr bwMode="auto">
            <a:xfrm>
              <a:off x="1561" y="235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69" name="Oval 114">
              <a:extLst>
                <a:ext uri="{FF2B5EF4-FFF2-40B4-BE49-F238E27FC236}">
                  <a16:creationId xmlns:a16="http://schemas.microsoft.com/office/drawing/2014/main" id="{54C4E740-6955-43D8-A130-769E0A2F556E}"/>
                </a:ext>
              </a:extLst>
            </p:cNvPr>
            <p:cNvSpPr>
              <a:spLocks noChangeArrowheads="1"/>
            </p:cNvSpPr>
            <p:nvPr/>
          </p:nvSpPr>
          <p:spPr bwMode="auto">
            <a:xfrm>
              <a:off x="1609" y="240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0" name="Oval 115">
              <a:extLst>
                <a:ext uri="{FF2B5EF4-FFF2-40B4-BE49-F238E27FC236}">
                  <a16:creationId xmlns:a16="http://schemas.microsoft.com/office/drawing/2014/main" id="{9D87DA5C-653C-40B5-9320-1A5C1476E7FE}"/>
                </a:ext>
              </a:extLst>
            </p:cNvPr>
            <p:cNvSpPr>
              <a:spLocks noChangeArrowheads="1"/>
            </p:cNvSpPr>
            <p:nvPr/>
          </p:nvSpPr>
          <p:spPr bwMode="auto">
            <a:xfrm>
              <a:off x="1657" y="209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1" name="Oval 116">
              <a:extLst>
                <a:ext uri="{FF2B5EF4-FFF2-40B4-BE49-F238E27FC236}">
                  <a16:creationId xmlns:a16="http://schemas.microsoft.com/office/drawing/2014/main" id="{86063416-2D43-43B3-AC0D-BE5D35101787}"/>
                </a:ext>
              </a:extLst>
            </p:cNvPr>
            <p:cNvSpPr>
              <a:spLocks noChangeArrowheads="1"/>
            </p:cNvSpPr>
            <p:nvPr/>
          </p:nvSpPr>
          <p:spPr bwMode="auto">
            <a:xfrm>
              <a:off x="1705"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2" name="Oval 117">
              <a:extLst>
                <a:ext uri="{FF2B5EF4-FFF2-40B4-BE49-F238E27FC236}">
                  <a16:creationId xmlns:a16="http://schemas.microsoft.com/office/drawing/2014/main" id="{5D06C7FB-3BD6-4794-A4AD-5CFA66632E86}"/>
                </a:ext>
              </a:extLst>
            </p:cNvPr>
            <p:cNvSpPr>
              <a:spLocks noChangeArrowheads="1"/>
            </p:cNvSpPr>
            <p:nvPr/>
          </p:nvSpPr>
          <p:spPr bwMode="auto">
            <a:xfrm>
              <a:off x="1248"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3" name="Oval 118">
              <a:extLst>
                <a:ext uri="{FF2B5EF4-FFF2-40B4-BE49-F238E27FC236}">
                  <a16:creationId xmlns:a16="http://schemas.microsoft.com/office/drawing/2014/main" id="{EEDB6EC0-C0E9-401F-B282-765E93F61A49}"/>
                </a:ext>
              </a:extLst>
            </p:cNvPr>
            <p:cNvSpPr>
              <a:spLocks noChangeArrowheads="1"/>
            </p:cNvSpPr>
            <p:nvPr/>
          </p:nvSpPr>
          <p:spPr bwMode="auto">
            <a:xfrm>
              <a:off x="1801" y="223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4" name="Oval 119">
              <a:extLst>
                <a:ext uri="{FF2B5EF4-FFF2-40B4-BE49-F238E27FC236}">
                  <a16:creationId xmlns:a16="http://schemas.microsoft.com/office/drawing/2014/main" id="{9DA6705D-1983-4611-B688-2771746627A0}"/>
                </a:ext>
              </a:extLst>
            </p:cNvPr>
            <p:cNvSpPr>
              <a:spLocks noChangeArrowheads="1"/>
            </p:cNvSpPr>
            <p:nvPr/>
          </p:nvSpPr>
          <p:spPr bwMode="auto">
            <a:xfrm>
              <a:off x="1849"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5" name="Oval 120">
              <a:extLst>
                <a:ext uri="{FF2B5EF4-FFF2-40B4-BE49-F238E27FC236}">
                  <a16:creationId xmlns:a16="http://schemas.microsoft.com/office/drawing/2014/main" id="{302F2975-1307-4A20-A8AB-789DBF1DA86C}"/>
                </a:ext>
              </a:extLst>
            </p:cNvPr>
            <p:cNvSpPr>
              <a:spLocks noChangeArrowheads="1"/>
            </p:cNvSpPr>
            <p:nvPr/>
          </p:nvSpPr>
          <p:spPr bwMode="auto">
            <a:xfrm>
              <a:off x="1897"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6" name="Oval 121">
              <a:extLst>
                <a:ext uri="{FF2B5EF4-FFF2-40B4-BE49-F238E27FC236}">
                  <a16:creationId xmlns:a16="http://schemas.microsoft.com/office/drawing/2014/main" id="{4FDFAD59-C10D-4BBB-90A5-3283F6D99673}"/>
                </a:ext>
              </a:extLst>
            </p:cNvPr>
            <p:cNvSpPr>
              <a:spLocks noChangeArrowheads="1"/>
            </p:cNvSpPr>
            <p:nvPr/>
          </p:nvSpPr>
          <p:spPr bwMode="auto">
            <a:xfrm>
              <a:off x="1945" y="237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7" name="Oval 122">
              <a:extLst>
                <a:ext uri="{FF2B5EF4-FFF2-40B4-BE49-F238E27FC236}">
                  <a16:creationId xmlns:a16="http://schemas.microsoft.com/office/drawing/2014/main" id="{61C17F46-45E1-4EED-97FF-698A71A83FC5}"/>
                </a:ext>
              </a:extLst>
            </p:cNvPr>
            <p:cNvSpPr>
              <a:spLocks noChangeArrowheads="1"/>
            </p:cNvSpPr>
            <p:nvPr/>
          </p:nvSpPr>
          <p:spPr bwMode="auto">
            <a:xfrm>
              <a:off x="1272"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8" name="Oval 123">
              <a:extLst>
                <a:ext uri="{FF2B5EF4-FFF2-40B4-BE49-F238E27FC236}">
                  <a16:creationId xmlns:a16="http://schemas.microsoft.com/office/drawing/2014/main" id="{7BE38997-7D8A-46F8-82C7-3C881867AAB4}"/>
                </a:ext>
              </a:extLst>
            </p:cNvPr>
            <p:cNvSpPr>
              <a:spLocks noChangeArrowheads="1"/>
            </p:cNvSpPr>
            <p:nvPr/>
          </p:nvSpPr>
          <p:spPr bwMode="auto">
            <a:xfrm>
              <a:off x="1320"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79" name="Oval 124">
              <a:extLst>
                <a:ext uri="{FF2B5EF4-FFF2-40B4-BE49-F238E27FC236}">
                  <a16:creationId xmlns:a16="http://schemas.microsoft.com/office/drawing/2014/main" id="{F373AFE9-A23E-4F14-B33A-47702A250E8B}"/>
                </a:ext>
              </a:extLst>
            </p:cNvPr>
            <p:cNvSpPr>
              <a:spLocks noChangeArrowheads="1"/>
            </p:cNvSpPr>
            <p:nvPr/>
          </p:nvSpPr>
          <p:spPr bwMode="auto">
            <a:xfrm>
              <a:off x="1368"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0" name="Oval 125">
              <a:extLst>
                <a:ext uri="{FF2B5EF4-FFF2-40B4-BE49-F238E27FC236}">
                  <a16:creationId xmlns:a16="http://schemas.microsoft.com/office/drawing/2014/main" id="{BF3D968F-69BB-4EB4-93AC-700A42ECE928}"/>
                </a:ext>
              </a:extLst>
            </p:cNvPr>
            <p:cNvSpPr>
              <a:spLocks noChangeArrowheads="1"/>
            </p:cNvSpPr>
            <p:nvPr/>
          </p:nvSpPr>
          <p:spPr bwMode="auto">
            <a:xfrm>
              <a:off x="1393" y="235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1" name="Oval 126">
              <a:extLst>
                <a:ext uri="{FF2B5EF4-FFF2-40B4-BE49-F238E27FC236}">
                  <a16:creationId xmlns:a16="http://schemas.microsoft.com/office/drawing/2014/main" id="{051D1E05-7AB7-415B-8C58-3980DB8B444F}"/>
                </a:ext>
              </a:extLst>
            </p:cNvPr>
            <p:cNvSpPr>
              <a:spLocks noChangeArrowheads="1"/>
            </p:cNvSpPr>
            <p:nvPr/>
          </p:nvSpPr>
          <p:spPr bwMode="auto">
            <a:xfrm>
              <a:off x="1465" y="237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2" name="Oval 127">
              <a:extLst>
                <a:ext uri="{FF2B5EF4-FFF2-40B4-BE49-F238E27FC236}">
                  <a16:creationId xmlns:a16="http://schemas.microsoft.com/office/drawing/2014/main" id="{9CE45851-D1C5-431E-9390-3F5D9F2AF33A}"/>
                </a:ext>
              </a:extLst>
            </p:cNvPr>
            <p:cNvSpPr>
              <a:spLocks noChangeArrowheads="1"/>
            </p:cNvSpPr>
            <p:nvPr/>
          </p:nvSpPr>
          <p:spPr bwMode="auto">
            <a:xfrm>
              <a:off x="1513"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3" name="Oval 128">
              <a:extLst>
                <a:ext uri="{FF2B5EF4-FFF2-40B4-BE49-F238E27FC236}">
                  <a16:creationId xmlns:a16="http://schemas.microsoft.com/office/drawing/2014/main" id="{B2573E7E-F76C-4CD3-881A-FA9DC413E0E1}"/>
                </a:ext>
              </a:extLst>
            </p:cNvPr>
            <p:cNvSpPr>
              <a:spLocks noChangeArrowheads="1"/>
            </p:cNvSpPr>
            <p:nvPr/>
          </p:nvSpPr>
          <p:spPr bwMode="auto">
            <a:xfrm>
              <a:off x="1224" y="230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4" name="Oval 129">
              <a:extLst>
                <a:ext uri="{FF2B5EF4-FFF2-40B4-BE49-F238E27FC236}">
                  <a16:creationId xmlns:a16="http://schemas.microsoft.com/office/drawing/2014/main" id="{B61FB393-C8E7-4786-9F7D-F3C46B8002B3}"/>
                </a:ext>
              </a:extLst>
            </p:cNvPr>
            <p:cNvSpPr>
              <a:spLocks noChangeArrowheads="1"/>
            </p:cNvSpPr>
            <p:nvPr/>
          </p:nvSpPr>
          <p:spPr bwMode="auto">
            <a:xfrm>
              <a:off x="1296"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5" name="Oval 130">
              <a:extLst>
                <a:ext uri="{FF2B5EF4-FFF2-40B4-BE49-F238E27FC236}">
                  <a16:creationId xmlns:a16="http://schemas.microsoft.com/office/drawing/2014/main" id="{705120D7-196D-42D9-B7FC-2B8501585436}"/>
                </a:ext>
              </a:extLst>
            </p:cNvPr>
            <p:cNvSpPr>
              <a:spLocks noChangeArrowheads="1"/>
            </p:cNvSpPr>
            <p:nvPr/>
          </p:nvSpPr>
          <p:spPr bwMode="auto">
            <a:xfrm>
              <a:off x="1296" y="240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6" name="Oval 131">
              <a:extLst>
                <a:ext uri="{FF2B5EF4-FFF2-40B4-BE49-F238E27FC236}">
                  <a16:creationId xmlns:a16="http://schemas.microsoft.com/office/drawing/2014/main" id="{7B78EBDC-2381-4E62-BCE2-34D7FFC8D0BB}"/>
                </a:ext>
              </a:extLst>
            </p:cNvPr>
            <p:cNvSpPr>
              <a:spLocks noChangeArrowheads="1"/>
            </p:cNvSpPr>
            <p:nvPr/>
          </p:nvSpPr>
          <p:spPr bwMode="auto">
            <a:xfrm>
              <a:off x="1393"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7" name="Oval 132">
              <a:extLst>
                <a:ext uri="{FF2B5EF4-FFF2-40B4-BE49-F238E27FC236}">
                  <a16:creationId xmlns:a16="http://schemas.microsoft.com/office/drawing/2014/main" id="{DB59901C-8588-4A34-827E-726D6A621231}"/>
                </a:ext>
              </a:extLst>
            </p:cNvPr>
            <p:cNvSpPr>
              <a:spLocks noChangeArrowheads="1"/>
            </p:cNvSpPr>
            <p:nvPr/>
          </p:nvSpPr>
          <p:spPr bwMode="auto">
            <a:xfrm>
              <a:off x="1344"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8" name="Oval 133">
              <a:extLst>
                <a:ext uri="{FF2B5EF4-FFF2-40B4-BE49-F238E27FC236}">
                  <a16:creationId xmlns:a16="http://schemas.microsoft.com/office/drawing/2014/main" id="{958B6F1A-F063-424B-8D3A-936076726EE8}"/>
                </a:ext>
              </a:extLst>
            </p:cNvPr>
            <p:cNvSpPr>
              <a:spLocks noChangeArrowheads="1"/>
            </p:cNvSpPr>
            <p:nvPr/>
          </p:nvSpPr>
          <p:spPr bwMode="auto">
            <a:xfrm>
              <a:off x="1489"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89" name="Oval 134">
              <a:extLst>
                <a:ext uri="{FF2B5EF4-FFF2-40B4-BE49-F238E27FC236}">
                  <a16:creationId xmlns:a16="http://schemas.microsoft.com/office/drawing/2014/main" id="{68EFD50A-B6D7-4F2B-926E-30B5BED0266D}"/>
                </a:ext>
              </a:extLst>
            </p:cNvPr>
            <p:cNvSpPr>
              <a:spLocks noChangeArrowheads="1"/>
            </p:cNvSpPr>
            <p:nvPr/>
          </p:nvSpPr>
          <p:spPr bwMode="auto">
            <a:xfrm>
              <a:off x="1393" y="209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0" name="Oval 135">
              <a:extLst>
                <a:ext uri="{FF2B5EF4-FFF2-40B4-BE49-F238E27FC236}">
                  <a16:creationId xmlns:a16="http://schemas.microsoft.com/office/drawing/2014/main" id="{50934FEC-C55E-463B-B84B-36B4DD69AFA0}"/>
                </a:ext>
              </a:extLst>
            </p:cNvPr>
            <p:cNvSpPr>
              <a:spLocks noChangeArrowheads="1"/>
            </p:cNvSpPr>
            <p:nvPr/>
          </p:nvSpPr>
          <p:spPr bwMode="auto">
            <a:xfrm>
              <a:off x="1441"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1" name="Oval 136">
              <a:extLst>
                <a:ext uri="{FF2B5EF4-FFF2-40B4-BE49-F238E27FC236}">
                  <a16:creationId xmlns:a16="http://schemas.microsoft.com/office/drawing/2014/main" id="{7216D80A-0BC2-4757-9B5C-C29A132F34A3}"/>
                </a:ext>
              </a:extLst>
            </p:cNvPr>
            <p:cNvSpPr>
              <a:spLocks noChangeArrowheads="1"/>
            </p:cNvSpPr>
            <p:nvPr/>
          </p:nvSpPr>
          <p:spPr bwMode="auto">
            <a:xfrm>
              <a:off x="1489" y="218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2" name="Oval 137">
              <a:extLst>
                <a:ext uri="{FF2B5EF4-FFF2-40B4-BE49-F238E27FC236}">
                  <a16:creationId xmlns:a16="http://schemas.microsoft.com/office/drawing/2014/main" id="{54B1F82E-D155-46E3-9F5A-13377BD201A6}"/>
                </a:ext>
              </a:extLst>
            </p:cNvPr>
            <p:cNvSpPr>
              <a:spLocks noChangeArrowheads="1"/>
            </p:cNvSpPr>
            <p:nvPr/>
          </p:nvSpPr>
          <p:spPr bwMode="auto">
            <a:xfrm>
              <a:off x="1537" y="223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3" name="Oval 138">
              <a:extLst>
                <a:ext uri="{FF2B5EF4-FFF2-40B4-BE49-F238E27FC236}">
                  <a16:creationId xmlns:a16="http://schemas.microsoft.com/office/drawing/2014/main" id="{406D898D-5669-4E2E-823D-E2E8D8DFB47C}"/>
                </a:ext>
              </a:extLst>
            </p:cNvPr>
            <p:cNvSpPr>
              <a:spLocks noChangeArrowheads="1"/>
            </p:cNvSpPr>
            <p:nvPr/>
          </p:nvSpPr>
          <p:spPr bwMode="auto">
            <a:xfrm>
              <a:off x="1585" y="228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4" name="Oval 139">
              <a:extLst>
                <a:ext uri="{FF2B5EF4-FFF2-40B4-BE49-F238E27FC236}">
                  <a16:creationId xmlns:a16="http://schemas.microsoft.com/office/drawing/2014/main" id="{59315625-4A7E-47EF-993E-DDE3944AD227}"/>
                </a:ext>
              </a:extLst>
            </p:cNvPr>
            <p:cNvSpPr>
              <a:spLocks noChangeArrowheads="1"/>
            </p:cNvSpPr>
            <p:nvPr/>
          </p:nvSpPr>
          <p:spPr bwMode="auto">
            <a:xfrm>
              <a:off x="1633" y="233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5" name="Oval 140">
              <a:extLst>
                <a:ext uri="{FF2B5EF4-FFF2-40B4-BE49-F238E27FC236}">
                  <a16:creationId xmlns:a16="http://schemas.microsoft.com/office/drawing/2014/main" id="{025CE1D2-865B-4413-A3AE-EA8F6B8EBB6E}"/>
                </a:ext>
              </a:extLst>
            </p:cNvPr>
            <p:cNvSpPr>
              <a:spLocks noChangeArrowheads="1"/>
            </p:cNvSpPr>
            <p:nvPr/>
          </p:nvSpPr>
          <p:spPr bwMode="auto">
            <a:xfrm>
              <a:off x="1681" y="237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6" name="Oval 141">
              <a:extLst>
                <a:ext uri="{FF2B5EF4-FFF2-40B4-BE49-F238E27FC236}">
                  <a16:creationId xmlns:a16="http://schemas.microsoft.com/office/drawing/2014/main" id="{561FD85A-F7E1-48A9-BDDC-335439E2184A}"/>
                </a:ext>
              </a:extLst>
            </p:cNvPr>
            <p:cNvSpPr>
              <a:spLocks noChangeArrowheads="1"/>
            </p:cNvSpPr>
            <p:nvPr/>
          </p:nvSpPr>
          <p:spPr bwMode="auto">
            <a:xfrm>
              <a:off x="1729"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7" name="Oval 142">
              <a:extLst>
                <a:ext uri="{FF2B5EF4-FFF2-40B4-BE49-F238E27FC236}">
                  <a16:creationId xmlns:a16="http://schemas.microsoft.com/office/drawing/2014/main" id="{175F3187-EAEA-43EB-A924-A87D60C218F7}"/>
                </a:ext>
              </a:extLst>
            </p:cNvPr>
            <p:cNvSpPr>
              <a:spLocks noChangeArrowheads="1"/>
            </p:cNvSpPr>
            <p:nvPr/>
          </p:nvSpPr>
          <p:spPr bwMode="auto">
            <a:xfrm>
              <a:off x="1537" y="209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8" name="Oval 143">
              <a:extLst>
                <a:ext uri="{FF2B5EF4-FFF2-40B4-BE49-F238E27FC236}">
                  <a16:creationId xmlns:a16="http://schemas.microsoft.com/office/drawing/2014/main" id="{9CA4E04F-83ED-4257-B1CC-E16414316350}"/>
                </a:ext>
              </a:extLst>
            </p:cNvPr>
            <p:cNvSpPr>
              <a:spLocks noChangeArrowheads="1"/>
            </p:cNvSpPr>
            <p:nvPr/>
          </p:nvSpPr>
          <p:spPr bwMode="auto">
            <a:xfrm>
              <a:off x="1585"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99" name="Oval 144">
              <a:extLst>
                <a:ext uri="{FF2B5EF4-FFF2-40B4-BE49-F238E27FC236}">
                  <a16:creationId xmlns:a16="http://schemas.microsoft.com/office/drawing/2014/main" id="{F99FA619-B7CD-4E4D-A13B-DBD4E0F16627}"/>
                </a:ext>
              </a:extLst>
            </p:cNvPr>
            <p:cNvSpPr>
              <a:spLocks noChangeArrowheads="1"/>
            </p:cNvSpPr>
            <p:nvPr/>
          </p:nvSpPr>
          <p:spPr bwMode="auto">
            <a:xfrm>
              <a:off x="1633" y="218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0" name="Oval 145">
              <a:extLst>
                <a:ext uri="{FF2B5EF4-FFF2-40B4-BE49-F238E27FC236}">
                  <a16:creationId xmlns:a16="http://schemas.microsoft.com/office/drawing/2014/main" id="{6EAAD57D-7CF4-4E30-BC36-611D0AD9C62D}"/>
                </a:ext>
              </a:extLst>
            </p:cNvPr>
            <p:cNvSpPr>
              <a:spLocks noChangeArrowheads="1"/>
            </p:cNvSpPr>
            <p:nvPr/>
          </p:nvSpPr>
          <p:spPr bwMode="auto">
            <a:xfrm>
              <a:off x="1681" y="223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1" name="Oval 146">
              <a:extLst>
                <a:ext uri="{FF2B5EF4-FFF2-40B4-BE49-F238E27FC236}">
                  <a16:creationId xmlns:a16="http://schemas.microsoft.com/office/drawing/2014/main" id="{2CE9AA6E-1D13-47F3-BCA3-AE335CDD41EF}"/>
                </a:ext>
              </a:extLst>
            </p:cNvPr>
            <p:cNvSpPr>
              <a:spLocks noChangeArrowheads="1"/>
            </p:cNvSpPr>
            <p:nvPr/>
          </p:nvSpPr>
          <p:spPr bwMode="auto">
            <a:xfrm>
              <a:off x="1729" y="228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2" name="Oval 147">
              <a:extLst>
                <a:ext uri="{FF2B5EF4-FFF2-40B4-BE49-F238E27FC236}">
                  <a16:creationId xmlns:a16="http://schemas.microsoft.com/office/drawing/2014/main" id="{7609AE4F-02DB-41E2-942A-3E42857A7A9F}"/>
                </a:ext>
              </a:extLst>
            </p:cNvPr>
            <p:cNvSpPr>
              <a:spLocks noChangeArrowheads="1"/>
            </p:cNvSpPr>
            <p:nvPr/>
          </p:nvSpPr>
          <p:spPr bwMode="auto">
            <a:xfrm>
              <a:off x="1777" y="233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3" name="Oval 148">
              <a:extLst>
                <a:ext uri="{FF2B5EF4-FFF2-40B4-BE49-F238E27FC236}">
                  <a16:creationId xmlns:a16="http://schemas.microsoft.com/office/drawing/2014/main" id="{BBD159A9-0700-47D4-8D35-678A930C36D6}"/>
                </a:ext>
              </a:extLst>
            </p:cNvPr>
            <p:cNvSpPr>
              <a:spLocks noChangeArrowheads="1"/>
            </p:cNvSpPr>
            <p:nvPr/>
          </p:nvSpPr>
          <p:spPr bwMode="auto">
            <a:xfrm>
              <a:off x="1825" y="237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4" name="Oval 149">
              <a:extLst>
                <a:ext uri="{FF2B5EF4-FFF2-40B4-BE49-F238E27FC236}">
                  <a16:creationId xmlns:a16="http://schemas.microsoft.com/office/drawing/2014/main" id="{A8CDA374-6D8B-4CF3-863B-524BB2A28AB1}"/>
                </a:ext>
              </a:extLst>
            </p:cNvPr>
            <p:cNvSpPr>
              <a:spLocks noChangeArrowheads="1"/>
            </p:cNvSpPr>
            <p:nvPr/>
          </p:nvSpPr>
          <p:spPr bwMode="auto">
            <a:xfrm>
              <a:off x="1873"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5" name="Oval 150">
              <a:extLst>
                <a:ext uri="{FF2B5EF4-FFF2-40B4-BE49-F238E27FC236}">
                  <a16:creationId xmlns:a16="http://schemas.microsoft.com/office/drawing/2014/main" id="{9109C4AE-3F06-4F63-AA74-ED51F439F615}"/>
                </a:ext>
              </a:extLst>
            </p:cNvPr>
            <p:cNvSpPr>
              <a:spLocks noChangeArrowheads="1"/>
            </p:cNvSpPr>
            <p:nvPr/>
          </p:nvSpPr>
          <p:spPr bwMode="auto">
            <a:xfrm>
              <a:off x="1921" y="209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6" name="Oval 151">
              <a:extLst>
                <a:ext uri="{FF2B5EF4-FFF2-40B4-BE49-F238E27FC236}">
                  <a16:creationId xmlns:a16="http://schemas.microsoft.com/office/drawing/2014/main" id="{4AAF89D7-10CD-48AE-BBF7-91DB4A3541B1}"/>
                </a:ext>
              </a:extLst>
            </p:cNvPr>
            <p:cNvSpPr>
              <a:spLocks noChangeArrowheads="1"/>
            </p:cNvSpPr>
            <p:nvPr/>
          </p:nvSpPr>
          <p:spPr bwMode="auto">
            <a:xfrm>
              <a:off x="1969" y="213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7" name="Oval 152">
              <a:extLst>
                <a:ext uri="{FF2B5EF4-FFF2-40B4-BE49-F238E27FC236}">
                  <a16:creationId xmlns:a16="http://schemas.microsoft.com/office/drawing/2014/main" id="{1194F4E7-981C-4752-8CC4-4D0092E4E177}"/>
                </a:ext>
              </a:extLst>
            </p:cNvPr>
            <p:cNvSpPr>
              <a:spLocks noChangeArrowheads="1"/>
            </p:cNvSpPr>
            <p:nvPr/>
          </p:nvSpPr>
          <p:spPr bwMode="auto">
            <a:xfrm>
              <a:off x="2017"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8" name="Oval 153">
              <a:extLst>
                <a:ext uri="{FF2B5EF4-FFF2-40B4-BE49-F238E27FC236}">
                  <a16:creationId xmlns:a16="http://schemas.microsoft.com/office/drawing/2014/main" id="{8FF483C3-C4A3-4492-B669-A150182F8910}"/>
                </a:ext>
              </a:extLst>
            </p:cNvPr>
            <p:cNvSpPr>
              <a:spLocks noChangeArrowheads="1"/>
            </p:cNvSpPr>
            <p:nvPr/>
          </p:nvSpPr>
          <p:spPr bwMode="auto">
            <a:xfrm>
              <a:off x="2041"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09" name="Oval 154">
              <a:extLst>
                <a:ext uri="{FF2B5EF4-FFF2-40B4-BE49-F238E27FC236}">
                  <a16:creationId xmlns:a16="http://schemas.microsoft.com/office/drawing/2014/main" id="{BF9B5571-439B-443B-B587-F9CFC63257AA}"/>
                </a:ext>
              </a:extLst>
            </p:cNvPr>
            <p:cNvSpPr>
              <a:spLocks noChangeArrowheads="1"/>
            </p:cNvSpPr>
            <p:nvPr/>
          </p:nvSpPr>
          <p:spPr bwMode="auto">
            <a:xfrm>
              <a:off x="2113"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0" name="Oval 155">
              <a:extLst>
                <a:ext uri="{FF2B5EF4-FFF2-40B4-BE49-F238E27FC236}">
                  <a16:creationId xmlns:a16="http://schemas.microsoft.com/office/drawing/2014/main" id="{8BB814D7-0B38-48FD-AA86-EFD35AFB3D77}"/>
                </a:ext>
              </a:extLst>
            </p:cNvPr>
            <p:cNvSpPr>
              <a:spLocks noChangeArrowheads="1"/>
            </p:cNvSpPr>
            <p:nvPr/>
          </p:nvSpPr>
          <p:spPr bwMode="auto">
            <a:xfrm>
              <a:off x="2161"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1" name="Oval 156">
              <a:extLst>
                <a:ext uri="{FF2B5EF4-FFF2-40B4-BE49-F238E27FC236}">
                  <a16:creationId xmlns:a16="http://schemas.microsoft.com/office/drawing/2014/main" id="{C3B88EB9-58EA-4F0F-B86D-9A3D0F813121}"/>
                </a:ext>
              </a:extLst>
            </p:cNvPr>
            <p:cNvSpPr>
              <a:spLocks noChangeArrowheads="1"/>
            </p:cNvSpPr>
            <p:nvPr/>
          </p:nvSpPr>
          <p:spPr bwMode="auto">
            <a:xfrm>
              <a:off x="2065"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2" name="Oval 157">
              <a:extLst>
                <a:ext uri="{FF2B5EF4-FFF2-40B4-BE49-F238E27FC236}">
                  <a16:creationId xmlns:a16="http://schemas.microsoft.com/office/drawing/2014/main" id="{0458AAB5-865A-454D-8E94-10A5FC451677}"/>
                </a:ext>
              </a:extLst>
            </p:cNvPr>
            <p:cNvSpPr>
              <a:spLocks noChangeArrowheads="1"/>
            </p:cNvSpPr>
            <p:nvPr/>
          </p:nvSpPr>
          <p:spPr bwMode="auto">
            <a:xfrm>
              <a:off x="2113" y="240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3" name="Oval 158">
              <a:extLst>
                <a:ext uri="{FF2B5EF4-FFF2-40B4-BE49-F238E27FC236}">
                  <a16:creationId xmlns:a16="http://schemas.microsoft.com/office/drawing/2014/main" id="{383077B6-082E-444A-A574-B28B5835C4F7}"/>
                </a:ext>
              </a:extLst>
            </p:cNvPr>
            <p:cNvSpPr>
              <a:spLocks noChangeArrowheads="1"/>
            </p:cNvSpPr>
            <p:nvPr/>
          </p:nvSpPr>
          <p:spPr bwMode="auto">
            <a:xfrm>
              <a:off x="2089" y="209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4" name="Oval 159">
              <a:extLst>
                <a:ext uri="{FF2B5EF4-FFF2-40B4-BE49-F238E27FC236}">
                  <a16:creationId xmlns:a16="http://schemas.microsoft.com/office/drawing/2014/main" id="{54E0CF53-8350-4B0F-9F24-D84910980FEA}"/>
                </a:ext>
              </a:extLst>
            </p:cNvPr>
            <p:cNvSpPr>
              <a:spLocks noChangeArrowheads="1"/>
            </p:cNvSpPr>
            <p:nvPr/>
          </p:nvSpPr>
          <p:spPr bwMode="auto">
            <a:xfrm>
              <a:off x="2137" y="213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5" name="Oval 160">
              <a:extLst>
                <a:ext uri="{FF2B5EF4-FFF2-40B4-BE49-F238E27FC236}">
                  <a16:creationId xmlns:a16="http://schemas.microsoft.com/office/drawing/2014/main" id="{7C026B92-F874-457E-96A7-15C4722818B3}"/>
                </a:ext>
              </a:extLst>
            </p:cNvPr>
            <p:cNvSpPr>
              <a:spLocks noChangeArrowheads="1"/>
            </p:cNvSpPr>
            <p:nvPr/>
          </p:nvSpPr>
          <p:spPr bwMode="auto">
            <a:xfrm>
              <a:off x="2185"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6" name="Oval 161">
              <a:extLst>
                <a:ext uri="{FF2B5EF4-FFF2-40B4-BE49-F238E27FC236}">
                  <a16:creationId xmlns:a16="http://schemas.microsoft.com/office/drawing/2014/main" id="{374BC829-64D9-415D-BFD1-113BCFEFD9A6}"/>
                </a:ext>
              </a:extLst>
            </p:cNvPr>
            <p:cNvSpPr>
              <a:spLocks noChangeArrowheads="1"/>
            </p:cNvSpPr>
            <p:nvPr/>
          </p:nvSpPr>
          <p:spPr bwMode="auto">
            <a:xfrm>
              <a:off x="1993"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7" name="Oval 162">
              <a:extLst>
                <a:ext uri="{FF2B5EF4-FFF2-40B4-BE49-F238E27FC236}">
                  <a16:creationId xmlns:a16="http://schemas.microsoft.com/office/drawing/2014/main" id="{671012B7-6F5D-40A0-A88E-19E64DD83CE4}"/>
                </a:ext>
              </a:extLst>
            </p:cNvPr>
            <p:cNvSpPr>
              <a:spLocks noChangeArrowheads="1"/>
            </p:cNvSpPr>
            <p:nvPr/>
          </p:nvSpPr>
          <p:spPr bwMode="auto">
            <a:xfrm>
              <a:off x="2161"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8" name="Oval 163">
              <a:extLst>
                <a:ext uri="{FF2B5EF4-FFF2-40B4-BE49-F238E27FC236}">
                  <a16:creationId xmlns:a16="http://schemas.microsoft.com/office/drawing/2014/main" id="{44A7E9E2-C271-4C08-8F2D-82E48A3FA3D7}"/>
                </a:ext>
              </a:extLst>
            </p:cNvPr>
            <p:cNvSpPr>
              <a:spLocks noChangeArrowheads="1"/>
            </p:cNvSpPr>
            <p:nvPr/>
          </p:nvSpPr>
          <p:spPr bwMode="auto">
            <a:xfrm>
              <a:off x="2161" y="1994"/>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119" name="Oval 164">
              <a:extLst>
                <a:ext uri="{FF2B5EF4-FFF2-40B4-BE49-F238E27FC236}">
                  <a16:creationId xmlns:a16="http://schemas.microsoft.com/office/drawing/2014/main" id="{40D117AC-8B66-4261-9321-1DE7993B993F}"/>
                </a:ext>
              </a:extLst>
            </p:cNvPr>
            <p:cNvSpPr>
              <a:spLocks noChangeArrowheads="1"/>
            </p:cNvSpPr>
            <p:nvPr/>
          </p:nvSpPr>
          <p:spPr bwMode="auto">
            <a:xfrm>
              <a:off x="2185" y="206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57360" name="Group 165">
            <a:extLst>
              <a:ext uri="{FF2B5EF4-FFF2-40B4-BE49-F238E27FC236}">
                <a16:creationId xmlns:a16="http://schemas.microsoft.com/office/drawing/2014/main" id="{94D3A227-115D-4E75-B6EB-38E9196E13A6}"/>
              </a:ext>
            </a:extLst>
          </p:cNvPr>
          <p:cNvGrpSpPr>
            <a:grpSpLocks/>
          </p:cNvGrpSpPr>
          <p:nvPr/>
        </p:nvGrpSpPr>
        <p:grpSpPr bwMode="auto">
          <a:xfrm>
            <a:off x="3859213" y="3217863"/>
            <a:ext cx="1676400" cy="776287"/>
            <a:chOff x="2378" y="1994"/>
            <a:chExt cx="1033" cy="481"/>
          </a:xfrm>
        </p:grpSpPr>
        <p:grpSp>
          <p:nvGrpSpPr>
            <p:cNvPr id="57975" name="Group 166">
              <a:extLst>
                <a:ext uri="{FF2B5EF4-FFF2-40B4-BE49-F238E27FC236}">
                  <a16:creationId xmlns:a16="http://schemas.microsoft.com/office/drawing/2014/main" id="{FA598055-09AB-4099-9597-9DA10EE20486}"/>
                </a:ext>
              </a:extLst>
            </p:cNvPr>
            <p:cNvGrpSpPr>
              <a:grpSpLocks/>
            </p:cNvGrpSpPr>
            <p:nvPr/>
          </p:nvGrpSpPr>
          <p:grpSpPr bwMode="auto">
            <a:xfrm>
              <a:off x="2378" y="1994"/>
              <a:ext cx="1033" cy="481"/>
              <a:chOff x="2378" y="1994"/>
              <a:chExt cx="1033" cy="481"/>
            </a:xfrm>
          </p:grpSpPr>
          <p:grpSp>
            <p:nvGrpSpPr>
              <p:cNvPr id="58045" name="Group 167">
                <a:extLst>
                  <a:ext uri="{FF2B5EF4-FFF2-40B4-BE49-F238E27FC236}">
                    <a16:creationId xmlns:a16="http://schemas.microsoft.com/office/drawing/2014/main" id="{C5B33837-1403-4886-90FE-0BB53A1499DA}"/>
                  </a:ext>
                </a:extLst>
              </p:cNvPr>
              <p:cNvGrpSpPr>
                <a:grpSpLocks/>
              </p:cNvGrpSpPr>
              <p:nvPr/>
            </p:nvGrpSpPr>
            <p:grpSpPr bwMode="auto">
              <a:xfrm>
                <a:off x="2378" y="1994"/>
                <a:ext cx="1033" cy="481"/>
                <a:chOff x="2378" y="1994"/>
                <a:chExt cx="1033" cy="481"/>
              </a:xfrm>
            </p:grpSpPr>
            <p:pic>
              <p:nvPicPr>
                <p:cNvPr id="58047" name="Picture 168">
                  <a:extLst>
                    <a:ext uri="{FF2B5EF4-FFF2-40B4-BE49-F238E27FC236}">
                      <a16:creationId xmlns:a16="http://schemas.microsoft.com/office/drawing/2014/main" id="{A4811C55-0B23-4CBC-884E-63F7227D2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2378" y="1994"/>
                  <a:ext cx="492"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048" name="Picture 169">
                  <a:extLst>
                    <a:ext uri="{FF2B5EF4-FFF2-40B4-BE49-F238E27FC236}">
                      <a16:creationId xmlns:a16="http://schemas.microsoft.com/office/drawing/2014/main" id="{1C9D7992-21D5-4965-BFB7-8CB575AC6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2870" y="1994"/>
                  <a:ext cx="493"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049" name="Picture 170">
                  <a:extLst>
                    <a:ext uri="{FF2B5EF4-FFF2-40B4-BE49-F238E27FC236}">
                      <a16:creationId xmlns:a16="http://schemas.microsoft.com/office/drawing/2014/main" id="{A6EF88A1-F42B-4CD6-9E27-53201F488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r="90625"/>
                <a:stretch>
                  <a:fillRect/>
                </a:stretch>
              </p:blipFill>
              <p:spPr bwMode="auto">
                <a:xfrm>
                  <a:off x="3363" y="1994"/>
                  <a:ext cx="4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046" name="Rectangle 171">
                <a:extLst>
                  <a:ext uri="{FF2B5EF4-FFF2-40B4-BE49-F238E27FC236}">
                    <a16:creationId xmlns:a16="http://schemas.microsoft.com/office/drawing/2014/main" id="{8FA792AF-50BA-40C7-9B49-1DA8CE23207A}"/>
                  </a:ext>
                </a:extLst>
              </p:cNvPr>
              <p:cNvSpPr>
                <a:spLocks noChangeArrowheads="1"/>
              </p:cNvSpPr>
              <p:nvPr/>
            </p:nvSpPr>
            <p:spPr bwMode="auto">
              <a:xfrm>
                <a:off x="2378" y="1994"/>
                <a:ext cx="1033" cy="4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57976" name="Oval 172">
              <a:extLst>
                <a:ext uri="{FF2B5EF4-FFF2-40B4-BE49-F238E27FC236}">
                  <a16:creationId xmlns:a16="http://schemas.microsoft.com/office/drawing/2014/main" id="{19ED6789-6583-4FD4-B915-6C75CE961BAF}"/>
                </a:ext>
              </a:extLst>
            </p:cNvPr>
            <p:cNvSpPr>
              <a:spLocks noChangeArrowheads="1"/>
            </p:cNvSpPr>
            <p:nvPr/>
          </p:nvSpPr>
          <p:spPr bwMode="auto">
            <a:xfrm>
              <a:off x="2378" y="223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77" name="Oval 173">
              <a:extLst>
                <a:ext uri="{FF2B5EF4-FFF2-40B4-BE49-F238E27FC236}">
                  <a16:creationId xmlns:a16="http://schemas.microsoft.com/office/drawing/2014/main" id="{C321E4B5-C83F-46C9-96F1-3773036526D8}"/>
                </a:ext>
              </a:extLst>
            </p:cNvPr>
            <p:cNvSpPr>
              <a:spLocks noChangeArrowheads="1"/>
            </p:cNvSpPr>
            <p:nvPr/>
          </p:nvSpPr>
          <p:spPr bwMode="auto">
            <a:xfrm>
              <a:off x="2378"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78" name="Oval 174">
              <a:extLst>
                <a:ext uri="{FF2B5EF4-FFF2-40B4-BE49-F238E27FC236}">
                  <a16:creationId xmlns:a16="http://schemas.microsoft.com/office/drawing/2014/main" id="{B5D735CF-ADA4-4800-9326-2E94908E8119}"/>
                </a:ext>
              </a:extLst>
            </p:cNvPr>
            <p:cNvSpPr>
              <a:spLocks noChangeArrowheads="1"/>
            </p:cNvSpPr>
            <p:nvPr/>
          </p:nvSpPr>
          <p:spPr bwMode="auto">
            <a:xfrm>
              <a:off x="2498" y="211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79" name="Oval 175">
              <a:extLst>
                <a:ext uri="{FF2B5EF4-FFF2-40B4-BE49-F238E27FC236}">
                  <a16:creationId xmlns:a16="http://schemas.microsoft.com/office/drawing/2014/main" id="{0E867768-7E92-45F1-9308-06220FBAEBB7}"/>
                </a:ext>
              </a:extLst>
            </p:cNvPr>
            <p:cNvSpPr>
              <a:spLocks noChangeArrowheads="1"/>
            </p:cNvSpPr>
            <p:nvPr/>
          </p:nvSpPr>
          <p:spPr bwMode="auto">
            <a:xfrm>
              <a:off x="2402"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0" name="Oval 176">
              <a:extLst>
                <a:ext uri="{FF2B5EF4-FFF2-40B4-BE49-F238E27FC236}">
                  <a16:creationId xmlns:a16="http://schemas.microsoft.com/office/drawing/2014/main" id="{8ED4E131-2F57-4E47-865E-09CF6CFC9E0D}"/>
                </a:ext>
              </a:extLst>
            </p:cNvPr>
            <p:cNvSpPr>
              <a:spLocks noChangeArrowheads="1"/>
            </p:cNvSpPr>
            <p:nvPr/>
          </p:nvSpPr>
          <p:spPr bwMode="auto">
            <a:xfrm>
              <a:off x="2906"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1" name="Oval 177">
              <a:extLst>
                <a:ext uri="{FF2B5EF4-FFF2-40B4-BE49-F238E27FC236}">
                  <a16:creationId xmlns:a16="http://schemas.microsoft.com/office/drawing/2014/main" id="{331AEFC0-AA5C-4E3E-AAFD-63094E6620E6}"/>
                </a:ext>
              </a:extLst>
            </p:cNvPr>
            <p:cNvSpPr>
              <a:spLocks noChangeArrowheads="1"/>
            </p:cNvSpPr>
            <p:nvPr/>
          </p:nvSpPr>
          <p:spPr bwMode="auto">
            <a:xfrm>
              <a:off x="2786"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2" name="Oval 178">
              <a:extLst>
                <a:ext uri="{FF2B5EF4-FFF2-40B4-BE49-F238E27FC236}">
                  <a16:creationId xmlns:a16="http://schemas.microsoft.com/office/drawing/2014/main" id="{FE346B61-1407-4430-8419-8D95716FE6EF}"/>
                </a:ext>
              </a:extLst>
            </p:cNvPr>
            <p:cNvSpPr>
              <a:spLocks noChangeArrowheads="1"/>
            </p:cNvSpPr>
            <p:nvPr/>
          </p:nvSpPr>
          <p:spPr bwMode="auto">
            <a:xfrm>
              <a:off x="2954" y="209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3" name="Oval 179">
              <a:extLst>
                <a:ext uri="{FF2B5EF4-FFF2-40B4-BE49-F238E27FC236}">
                  <a16:creationId xmlns:a16="http://schemas.microsoft.com/office/drawing/2014/main" id="{D5C61978-5C48-40B4-873F-2F6FD1BA7262}"/>
                </a:ext>
              </a:extLst>
            </p:cNvPr>
            <p:cNvSpPr>
              <a:spLocks noChangeArrowheads="1"/>
            </p:cNvSpPr>
            <p:nvPr/>
          </p:nvSpPr>
          <p:spPr bwMode="auto">
            <a:xfrm>
              <a:off x="3050"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4" name="Oval 180">
              <a:extLst>
                <a:ext uri="{FF2B5EF4-FFF2-40B4-BE49-F238E27FC236}">
                  <a16:creationId xmlns:a16="http://schemas.microsoft.com/office/drawing/2014/main" id="{96A6252E-84A3-4650-846E-955ED2095077}"/>
                </a:ext>
              </a:extLst>
            </p:cNvPr>
            <p:cNvSpPr>
              <a:spLocks noChangeArrowheads="1"/>
            </p:cNvSpPr>
            <p:nvPr/>
          </p:nvSpPr>
          <p:spPr bwMode="auto">
            <a:xfrm>
              <a:off x="3050"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5" name="Oval 181">
              <a:extLst>
                <a:ext uri="{FF2B5EF4-FFF2-40B4-BE49-F238E27FC236}">
                  <a16:creationId xmlns:a16="http://schemas.microsoft.com/office/drawing/2014/main" id="{64AE10B5-87C8-436D-BFB8-6C116B721D77}"/>
                </a:ext>
              </a:extLst>
            </p:cNvPr>
            <p:cNvSpPr>
              <a:spLocks noChangeArrowheads="1"/>
            </p:cNvSpPr>
            <p:nvPr/>
          </p:nvSpPr>
          <p:spPr bwMode="auto">
            <a:xfrm>
              <a:off x="3098"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6" name="Oval 182">
              <a:extLst>
                <a:ext uri="{FF2B5EF4-FFF2-40B4-BE49-F238E27FC236}">
                  <a16:creationId xmlns:a16="http://schemas.microsoft.com/office/drawing/2014/main" id="{00F8C902-4085-43C5-BAEF-F08C06862AE1}"/>
                </a:ext>
              </a:extLst>
            </p:cNvPr>
            <p:cNvSpPr>
              <a:spLocks noChangeArrowheads="1"/>
            </p:cNvSpPr>
            <p:nvPr/>
          </p:nvSpPr>
          <p:spPr bwMode="auto">
            <a:xfrm>
              <a:off x="3146"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7" name="Oval 183">
              <a:extLst>
                <a:ext uri="{FF2B5EF4-FFF2-40B4-BE49-F238E27FC236}">
                  <a16:creationId xmlns:a16="http://schemas.microsoft.com/office/drawing/2014/main" id="{D46A877D-693F-43E2-899B-F53010668FCD}"/>
                </a:ext>
              </a:extLst>
            </p:cNvPr>
            <p:cNvSpPr>
              <a:spLocks noChangeArrowheads="1"/>
            </p:cNvSpPr>
            <p:nvPr/>
          </p:nvSpPr>
          <p:spPr bwMode="auto">
            <a:xfrm>
              <a:off x="3194"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8" name="Oval 184">
              <a:extLst>
                <a:ext uri="{FF2B5EF4-FFF2-40B4-BE49-F238E27FC236}">
                  <a16:creationId xmlns:a16="http://schemas.microsoft.com/office/drawing/2014/main" id="{077C2D4D-AE64-4377-BDAC-24C3F95DAC06}"/>
                </a:ext>
              </a:extLst>
            </p:cNvPr>
            <p:cNvSpPr>
              <a:spLocks noChangeArrowheads="1"/>
            </p:cNvSpPr>
            <p:nvPr/>
          </p:nvSpPr>
          <p:spPr bwMode="auto">
            <a:xfrm>
              <a:off x="3242" y="237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89" name="Oval 185">
              <a:extLst>
                <a:ext uri="{FF2B5EF4-FFF2-40B4-BE49-F238E27FC236}">
                  <a16:creationId xmlns:a16="http://schemas.microsoft.com/office/drawing/2014/main" id="{775DD707-A4C3-4A83-ACF5-5938DAFBC7A6}"/>
                </a:ext>
              </a:extLst>
            </p:cNvPr>
            <p:cNvSpPr>
              <a:spLocks noChangeArrowheads="1"/>
            </p:cNvSpPr>
            <p:nvPr/>
          </p:nvSpPr>
          <p:spPr bwMode="auto">
            <a:xfrm>
              <a:off x="2546" y="216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0" name="Oval 186">
              <a:extLst>
                <a:ext uri="{FF2B5EF4-FFF2-40B4-BE49-F238E27FC236}">
                  <a16:creationId xmlns:a16="http://schemas.microsoft.com/office/drawing/2014/main" id="{153A02AC-83C6-4E01-9035-98DEC6B217D5}"/>
                </a:ext>
              </a:extLst>
            </p:cNvPr>
            <p:cNvSpPr>
              <a:spLocks noChangeArrowheads="1"/>
            </p:cNvSpPr>
            <p:nvPr/>
          </p:nvSpPr>
          <p:spPr bwMode="auto">
            <a:xfrm>
              <a:off x="2594" y="221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1" name="Oval 187">
              <a:extLst>
                <a:ext uri="{FF2B5EF4-FFF2-40B4-BE49-F238E27FC236}">
                  <a16:creationId xmlns:a16="http://schemas.microsoft.com/office/drawing/2014/main" id="{CF950EDF-565E-462F-B140-2D72749DE681}"/>
                </a:ext>
              </a:extLst>
            </p:cNvPr>
            <p:cNvSpPr>
              <a:spLocks noChangeArrowheads="1"/>
            </p:cNvSpPr>
            <p:nvPr/>
          </p:nvSpPr>
          <p:spPr bwMode="auto">
            <a:xfrm>
              <a:off x="2642" y="225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2" name="Oval 188">
              <a:extLst>
                <a:ext uri="{FF2B5EF4-FFF2-40B4-BE49-F238E27FC236}">
                  <a16:creationId xmlns:a16="http://schemas.microsoft.com/office/drawing/2014/main" id="{8E1B2134-FB0F-4926-B786-A799A1F91A1D}"/>
                </a:ext>
              </a:extLst>
            </p:cNvPr>
            <p:cNvSpPr>
              <a:spLocks noChangeArrowheads="1"/>
            </p:cNvSpPr>
            <p:nvPr/>
          </p:nvSpPr>
          <p:spPr bwMode="auto">
            <a:xfrm>
              <a:off x="2690" y="230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3" name="Oval 189">
              <a:extLst>
                <a:ext uri="{FF2B5EF4-FFF2-40B4-BE49-F238E27FC236}">
                  <a16:creationId xmlns:a16="http://schemas.microsoft.com/office/drawing/2014/main" id="{B9F8E0BD-4B33-4FFC-B01C-82CF637CCC10}"/>
                </a:ext>
              </a:extLst>
            </p:cNvPr>
            <p:cNvSpPr>
              <a:spLocks noChangeArrowheads="1"/>
            </p:cNvSpPr>
            <p:nvPr/>
          </p:nvSpPr>
          <p:spPr bwMode="auto">
            <a:xfrm>
              <a:off x="2738" y="235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4" name="Oval 190">
              <a:extLst>
                <a:ext uri="{FF2B5EF4-FFF2-40B4-BE49-F238E27FC236}">
                  <a16:creationId xmlns:a16="http://schemas.microsoft.com/office/drawing/2014/main" id="{1DF95E82-A63A-4D1D-9111-AA962C05E2D1}"/>
                </a:ext>
              </a:extLst>
            </p:cNvPr>
            <p:cNvSpPr>
              <a:spLocks noChangeArrowheads="1"/>
            </p:cNvSpPr>
            <p:nvPr/>
          </p:nvSpPr>
          <p:spPr bwMode="auto">
            <a:xfrm>
              <a:off x="2786" y="240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5" name="Oval 191">
              <a:extLst>
                <a:ext uri="{FF2B5EF4-FFF2-40B4-BE49-F238E27FC236}">
                  <a16:creationId xmlns:a16="http://schemas.microsoft.com/office/drawing/2014/main" id="{285BFAF1-FF77-420A-9610-74A6B34F86A8}"/>
                </a:ext>
              </a:extLst>
            </p:cNvPr>
            <p:cNvSpPr>
              <a:spLocks noChangeArrowheads="1"/>
            </p:cNvSpPr>
            <p:nvPr/>
          </p:nvSpPr>
          <p:spPr bwMode="auto">
            <a:xfrm>
              <a:off x="2834" y="209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6" name="Oval 192">
              <a:extLst>
                <a:ext uri="{FF2B5EF4-FFF2-40B4-BE49-F238E27FC236}">
                  <a16:creationId xmlns:a16="http://schemas.microsoft.com/office/drawing/2014/main" id="{7836AB0E-BAE5-4F7B-81EE-3DB2B4B28EFA}"/>
                </a:ext>
              </a:extLst>
            </p:cNvPr>
            <p:cNvSpPr>
              <a:spLocks noChangeArrowheads="1"/>
            </p:cNvSpPr>
            <p:nvPr/>
          </p:nvSpPr>
          <p:spPr bwMode="auto">
            <a:xfrm>
              <a:off x="2882" y="213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7" name="Oval 193">
              <a:extLst>
                <a:ext uri="{FF2B5EF4-FFF2-40B4-BE49-F238E27FC236}">
                  <a16:creationId xmlns:a16="http://schemas.microsoft.com/office/drawing/2014/main" id="{DE117566-DC3A-4326-8CDC-2CF5422D042A}"/>
                </a:ext>
              </a:extLst>
            </p:cNvPr>
            <p:cNvSpPr>
              <a:spLocks noChangeArrowheads="1"/>
            </p:cNvSpPr>
            <p:nvPr/>
          </p:nvSpPr>
          <p:spPr bwMode="auto">
            <a:xfrm>
              <a:off x="2426"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8" name="Oval 194">
              <a:extLst>
                <a:ext uri="{FF2B5EF4-FFF2-40B4-BE49-F238E27FC236}">
                  <a16:creationId xmlns:a16="http://schemas.microsoft.com/office/drawing/2014/main" id="{1FAAC07E-A334-4385-8B4E-3DC36CBFD5A4}"/>
                </a:ext>
              </a:extLst>
            </p:cNvPr>
            <p:cNvSpPr>
              <a:spLocks noChangeArrowheads="1"/>
            </p:cNvSpPr>
            <p:nvPr/>
          </p:nvSpPr>
          <p:spPr bwMode="auto">
            <a:xfrm>
              <a:off x="2978"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99" name="Oval 195">
              <a:extLst>
                <a:ext uri="{FF2B5EF4-FFF2-40B4-BE49-F238E27FC236}">
                  <a16:creationId xmlns:a16="http://schemas.microsoft.com/office/drawing/2014/main" id="{81EEBA91-0AC6-4F32-8CFE-18793DACDDBB}"/>
                </a:ext>
              </a:extLst>
            </p:cNvPr>
            <p:cNvSpPr>
              <a:spLocks noChangeArrowheads="1"/>
            </p:cNvSpPr>
            <p:nvPr/>
          </p:nvSpPr>
          <p:spPr bwMode="auto">
            <a:xfrm>
              <a:off x="3026"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0" name="Oval 196">
              <a:extLst>
                <a:ext uri="{FF2B5EF4-FFF2-40B4-BE49-F238E27FC236}">
                  <a16:creationId xmlns:a16="http://schemas.microsoft.com/office/drawing/2014/main" id="{922414D8-E6A0-4CA0-A978-CD760C005783}"/>
                </a:ext>
              </a:extLst>
            </p:cNvPr>
            <p:cNvSpPr>
              <a:spLocks noChangeArrowheads="1"/>
            </p:cNvSpPr>
            <p:nvPr/>
          </p:nvSpPr>
          <p:spPr bwMode="auto">
            <a:xfrm>
              <a:off x="3074"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1" name="Oval 197">
              <a:extLst>
                <a:ext uri="{FF2B5EF4-FFF2-40B4-BE49-F238E27FC236}">
                  <a16:creationId xmlns:a16="http://schemas.microsoft.com/office/drawing/2014/main" id="{2FA192F2-C93A-4A3C-8D8E-36E5F8BEB20D}"/>
                </a:ext>
              </a:extLst>
            </p:cNvPr>
            <p:cNvSpPr>
              <a:spLocks noChangeArrowheads="1"/>
            </p:cNvSpPr>
            <p:nvPr/>
          </p:nvSpPr>
          <p:spPr bwMode="auto">
            <a:xfrm>
              <a:off x="3122" y="237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2" name="Oval 198">
              <a:extLst>
                <a:ext uri="{FF2B5EF4-FFF2-40B4-BE49-F238E27FC236}">
                  <a16:creationId xmlns:a16="http://schemas.microsoft.com/office/drawing/2014/main" id="{6B66A972-7455-4FDD-B501-7BDDED0670F8}"/>
                </a:ext>
              </a:extLst>
            </p:cNvPr>
            <p:cNvSpPr>
              <a:spLocks noChangeArrowheads="1"/>
            </p:cNvSpPr>
            <p:nvPr/>
          </p:nvSpPr>
          <p:spPr bwMode="auto">
            <a:xfrm>
              <a:off x="2450" y="218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3" name="Oval 199">
              <a:extLst>
                <a:ext uri="{FF2B5EF4-FFF2-40B4-BE49-F238E27FC236}">
                  <a16:creationId xmlns:a16="http://schemas.microsoft.com/office/drawing/2014/main" id="{B1577F31-6B60-4DFD-AF49-06254764AB8A}"/>
                </a:ext>
              </a:extLst>
            </p:cNvPr>
            <p:cNvSpPr>
              <a:spLocks noChangeArrowheads="1"/>
            </p:cNvSpPr>
            <p:nvPr/>
          </p:nvSpPr>
          <p:spPr bwMode="auto">
            <a:xfrm>
              <a:off x="2498" y="223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4" name="Oval 200">
              <a:extLst>
                <a:ext uri="{FF2B5EF4-FFF2-40B4-BE49-F238E27FC236}">
                  <a16:creationId xmlns:a16="http://schemas.microsoft.com/office/drawing/2014/main" id="{9FE0FFA0-47C1-45B2-B9F1-DC14B0D4836B}"/>
                </a:ext>
              </a:extLst>
            </p:cNvPr>
            <p:cNvSpPr>
              <a:spLocks noChangeArrowheads="1"/>
            </p:cNvSpPr>
            <p:nvPr/>
          </p:nvSpPr>
          <p:spPr bwMode="auto">
            <a:xfrm>
              <a:off x="2546" y="228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5" name="Oval 201">
              <a:extLst>
                <a:ext uri="{FF2B5EF4-FFF2-40B4-BE49-F238E27FC236}">
                  <a16:creationId xmlns:a16="http://schemas.microsoft.com/office/drawing/2014/main" id="{6D490D88-AD9D-4543-BE1A-AD4394D72968}"/>
                </a:ext>
              </a:extLst>
            </p:cNvPr>
            <p:cNvSpPr>
              <a:spLocks noChangeArrowheads="1"/>
            </p:cNvSpPr>
            <p:nvPr/>
          </p:nvSpPr>
          <p:spPr bwMode="auto">
            <a:xfrm>
              <a:off x="2570" y="235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6" name="Oval 202">
              <a:extLst>
                <a:ext uri="{FF2B5EF4-FFF2-40B4-BE49-F238E27FC236}">
                  <a16:creationId xmlns:a16="http://schemas.microsoft.com/office/drawing/2014/main" id="{36CAAB57-D1BF-4D4F-AEB8-1DEC4C05A7B1}"/>
                </a:ext>
              </a:extLst>
            </p:cNvPr>
            <p:cNvSpPr>
              <a:spLocks noChangeArrowheads="1"/>
            </p:cNvSpPr>
            <p:nvPr/>
          </p:nvSpPr>
          <p:spPr bwMode="auto">
            <a:xfrm>
              <a:off x="2642" y="237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7" name="Oval 203">
              <a:extLst>
                <a:ext uri="{FF2B5EF4-FFF2-40B4-BE49-F238E27FC236}">
                  <a16:creationId xmlns:a16="http://schemas.microsoft.com/office/drawing/2014/main" id="{B297D8E5-FDA5-4524-B2C5-71691E9F1CA4}"/>
                </a:ext>
              </a:extLst>
            </p:cNvPr>
            <p:cNvSpPr>
              <a:spLocks noChangeArrowheads="1"/>
            </p:cNvSpPr>
            <p:nvPr/>
          </p:nvSpPr>
          <p:spPr bwMode="auto">
            <a:xfrm>
              <a:off x="2690"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8" name="Oval 204">
              <a:extLst>
                <a:ext uri="{FF2B5EF4-FFF2-40B4-BE49-F238E27FC236}">
                  <a16:creationId xmlns:a16="http://schemas.microsoft.com/office/drawing/2014/main" id="{6C0F028C-A9E1-4A1A-BA15-9E3B874056B1}"/>
                </a:ext>
              </a:extLst>
            </p:cNvPr>
            <p:cNvSpPr>
              <a:spLocks noChangeArrowheads="1"/>
            </p:cNvSpPr>
            <p:nvPr/>
          </p:nvSpPr>
          <p:spPr bwMode="auto">
            <a:xfrm>
              <a:off x="2402" y="230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09" name="Oval 205">
              <a:extLst>
                <a:ext uri="{FF2B5EF4-FFF2-40B4-BE49-F238E27FC236}">
                  <a16:creationId xmlns:a16="http://schemas.microsoft.com/office/drawing/2014/main" id="{48867BDA-4E47-4A79-968B-30436825DC1B}"/>
                </a:ext>
              </a:extLst>
            </p:cNvPr>
            <p:cNvSpPr>
              <a:spLocks noChangeArrowheads="1"/>
            </p:cNvSpPr>
            <p:nvPr/>
          </p:nvSpPr>
          <p:spPr bwMode="auto">
            <a:xfrm>
              <a:off x="2474" y="233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0" name="Oval 206">
              <a:extLst>
                <a:ext uri="{FF2B5EF4-FFF2-40B4-BE49-F238E27FC236}">
                  <a16:creationId xmlns:a16="http://schemas.microsoft.com/office/drawing/2014/main" id="{0CFF0B67-4D93-4BD2-8069-1951B077E509}"/>
                </a:ext>
              </a:extLst>
            </p:cNvPr>
            <p:cNvSpPr>
              <a:spLocks noChangeArrowheads="1"/>
            </p:cNvSpPr>
            <p:nvPr/>
          </p:nvSpPr>
          <p:spPr bwMode="auto">
            <a:xfrm>
              <a:off x="2474" y="240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1" name="Oval 207">
              <a:extLst>
                <a:ext uri="{FF2B5EF4-FFF2-40B4-BE49-F238E27FC236}">
                  <a16:creationId xmlns:a16="http://schemas.microsoft.com/office/drawing/2014/main" id="{13A1B8CD-7CD9-475C-88C8-9C9F107FB4F5}"/>
                </a:ext>
              </a:extLst>
            </p:cNvPr>
            <p:cNvSpPr>
              <a:spLocks noChangeArrowheads="1"/>
            </p:cNvSpPr>
            <p:nvPr/>
          </p:nvSpPr>
          <p:spPr bwMode="auto">
            <a:xfrm>
              <a:off x="2570"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2" name="Oval 208">
              <a:extLst>
                <a:ext uri="{FF2B5EF4-FFF2-40B4-BE49-F238E27FC236}">
                  <a16:creationId xmlns:a16="http://schemas.microsoft.com/office/drawing/2014/main" id="{021558EF-F3EE-4230-8AB6-C9CDA0AE4774}"/>
                </a:ext>
              </a:extLst>
            </p:cNvPr>
            <p:cNvSpPr>
              <a:spLocks noChangeArrowheads="1"/>
            </p:cNvSpPr>
            <p:nvPr/>
          </p:nvSpPr>
          <p:spPr bwMode="auto">
            <a:xfrm>
              <a:off x="2522"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3" name="Oval 209">
              <a:extLst>
                <a:ext uri="{FF2B5EF4-FFF2-40B4-BE49-F238E27FC236}">
                  <a16:creationId xmlns:a16="http://schemas.microsoft.com/office/drawing/2014/main" id="{7F12896A-7FDA-4993-91E8-9B6A0A3E1E47}"/>
                </a:ext>
              </a:extLst>
            </p:cNvPr>
            <p:cNvSpPr>
              <a:spLocks noChangeArrowheads="1"/>
            </p:cNvSpPr>
            <p:nvPr/>
          </p:nvSpPr>
          <p:spPr bwMode="auto">
            <a:xfrm>
              <a:off x="2666" y="204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4" name="Oval 210">
              <a:extLst>
                <a:ext uri="{FF2B5EF4-FFF2-40B4-BE49-F238E27FC236}">
                  <a16:creationId xmlns:a16="http://schemas.microsoft.com/office/drawing/2014/main" id="{9CA57BCF-EC52-491C-BC67-2BC71225144B}"/>
                </a:ext>
              </a:extLst>
            </p:cNvPr>
            <p:cNvSpPr>
              <a:spLocks noChangeArrowheads="1"/>
            </p:cNvSpPr>
            <p:nvPr/>
          </p:nvSpPr>
          <p:spPr bwMode="auto">
            <a:xfrm>
              <a:off x="2570" y="209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5" name="Oval 211">
              <a:extLst>
                <a:ext uri="{FF2B5EF4-FFF2-40B4-BE49-F238E27FC236}">
                  <a16:creationId xmlns:a16="http://schemas.microsoft.com/office/drawing/2014/main" id="{787FE56A-617A-4AFB-88B9-BF791F598A9A}"/>
                </a:ext>
              </a:extLst>
            </p:cNvPr>
            <p:cNvSpPr>
              <a:spLocks noChangeArrowheads="1"/>
            </p:cNvSpPr>
            <p:nvPr/>
          </p:nvSpPr>
          <p:spPr bwMode="auto">
            <a:xfrm>
              <a:off x="2618"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6" name="Oval 212">
              <a:extLst>
                <a:ext uri="{FF2B5EF4-FFF2-40B4-BE49-F238E27FC236}">
                  <a16:creationId xmlns:a16="http://schemas.microsoft.com/office/drawing/2014/main" id="{AD19635E-2F60-4B88-8AD3-12866E755842}"/>
                </a:ext>
              </a:extLst>
            </p:cNvPr>
            <p:cNvSpPr>
              <a:spLocks noChangeArrowheads="1"/>
            </p:cNvSpPr>
            <p:nvPr/>
          </p:nvSpPr>
          <p:spPr bwMode="auto">
            <a:xfrm>
              <a:off x="2666" y="218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7" name="Oval 213">
              <a:extLst>
                <a:ext uri="{FF2B5EF4-FFF2-40B4-BE49-F238E27FC236}">
                  <a16:creationId xmlns:a16="http://schemas.microsoft.com/office/drawing/2014/main" id="{614513B3-067F-4F94-9F6B-D830268C7064}"/>
                </a:ext>
              </a:extLst>
            </p:cNvPr>
            <p:cNvSpPr>
              <a:spLocks noChangeArrowheads="1"/>
            </p:cNvSpPr>
            <p:nvPr/>
          </p:nvSpPr>
          <p:spPr bwMode="auto">
            <a:xfrm>
              <a:off x="2714" y="2234"/>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8" name="Oval 214">
              <a:extLst>
                <a:ext uri="{FF2B5EF4-FFF2-40B4-BE49-F238E27FC236}">
                  <a16:creationId xmlns:a16="http://schemas.microsoft.com/office/drawing/2014/main" id="{123C7AD6-33C8-4311-ABFE-65FD50AAE661}"/>
                </a:ext>
              </a:extLst>
            </p:cNvPr>
            <p:cNvSpPr>
              <a:spLocks noChangeArrowheads="1"/>
            </p:cNvSpPr>
            <p:nvPr/>
          </p:nvSpPr>
          <p:spPr bwMode="auto">
            <a:xfrm>
              <a:off x="2762" y="2282"/>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19" name="Oval 215">
              <a:extLst>
                <a:ext uri="{FF2B5EF4-FFF2-40B4-BE49-F238E27FC236}">
                  <a16:creationId xmlns:a16="http://schemas.microsoft.com/office/drawing/2014/main" id="{0045110A-18D8-462A-AEA8-96561F49C5CE}"/>
                </a:ext>
              </a:extLst>
            </p:cNvPr>
            <p:cNvSpPr>
              <a:spLocks noChangeArrowheads="1"/>
            </p:cNvSpPr>
            <p:nvPr/>
          </p:nvSpPr>
          <p:spPr bwMode="auto">
            <a:xfrm>
              <a:off x="2810"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0" name="Oval 216">
              <a:extLst>
                <a:ext uri="{FF2B5EF4-FFF2-40B4-BE49-F238E27FC236}">
                  <a16:creationId xmlns:a16="http://schemas.microsoft.com/office/drawing/2014/main" id="{8FEFB198-6758-4253-8453-724D6B15EB42}"/>
                </a:ext>
              </a:extLst>
            </p:cNvPr>
            <p:cNvSpPr>
              <a:spLocks noChangeArrowheads="1"/>
            </p:cNvSpPr>
            <p:nvPr/>
          </p:nvSpPr>
          <p:spPr bwMode="auto">
            <a:xfrm>
              <a:off x="2858" y="237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1" name="Oval 217">
              <a:extLst>
                <a:ext uri="{FF2B5EF4-FFF2-40B4-BE49-F238E27FC236}">
                  <a16:creationId xmlns:a16="http://schemas.microsoft.com/office/drawing/2014/main" id="{7AF41CA0-F223-4A76-BD66-D82594EA678B}"/>
                </a:ext>
              </a:extLst>
            </p:cNvPr>
            <p:cNvSpPr>
              <a:spLocks noChangeArrowheads="1"/>
            </p:cNvSpPr>
            <p:nvPr/>
          </p:nvSpPr>
          <p:spPr bwMode="auto">
            <a:xfrm>
              <a:off x="2906"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2" name="Oval 218">
              <a:extLst>
                <a:ext uri="{FF2B5EF4-FFF2-40B4-BE49-F238E27FC236}">
                  <a16:creationId xmlns:a16="http://schemas.microsoft.com/office/drawing/2014/main" id="{C4A04B5F-7A50-4B08-A2D1-AB33536B11C2}"/>
                </a:ext>
              </a:extLst>
            </p:cNvPr>
            <p:cNvSpPr>
              <a:spLocks noChangeArrowheads="1"/>
            </p:cNvSpPr>
            <p:nvPr/>
          </p:nvSpPr>
          <p:spPr bwMode="auto">
            <a:xfrm>
              <a:off x="2714" y="209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3" name="Oval 219">
              <a:extLst>
                <a:ext uri="{FF2B5EF4-FFF2-40B4-BE49-F238E27FC236}">
                  <a16:creationId xmlns:a16="http://schemas.microsoft.com/office/drawing/2014/main" id="{3A5CE0C7-F26B-47F8-91B4-919568B7A1F9}"/>
                </a:ext>
              </a:extLst>
            </p:cNvPr>
            <p:cNvSpPr>
              <a:spLocks noChangeArrowheads="1"/>
            </p:cNvSpPr>
            <p:nvPr/>
          </p:nvSpPr>
          <p:spPr bwMode="auto">
            <a:xfrm>
              <a:off x="2762"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4" name="Oval 220">
              <a:extLst>
                <a:ext uri="{FF2B5EF4-FFF2-40B4-BE49-F238E27FC236}">
                  <a16:creationId xmlns:a16="http://schemas.microsoft.com/office/drawing/2014/main" id="{1ED88669-5CD4-489B-9128-1C0FED2A447A}"/>
                </a:ext>
              </a:extLst>
            </p:cNvPr>
            <p:cNvSpPr>
              <a:spLocks noChangeArrowheads="1"/>
            </p:cNvSpPr>
            <p:nvPr/>
          </p:nvSpPr>
          <p:spPr bwMode="auto">
            <a:xfrm>
              <a:off x="2810"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5" name="Oval 221">
              <a:extLst>
                <a:ext uri="{FF2B5EF4-FFF2-40B4-BE49-F238E27FC236}">
                  <a16:creationId xmlns:a16="http://schemas.microsoft.com/office/drawing/2014/main" id="{907C616A-A3F6-480E-B5BA-321847B1CE27}"/>
                </a:ext>
              </a:extLst>
            </p:cNvPr>
            <p:cNvSpPr>
              <a:spLocks noChangeArrowheads="1"/>
            </p:cNvSpPr>
            <p:nvPr/>
          </p:nvSpPr>
          <p:spPr bwMode="auto">
            <a:xfrm>
              <a:off x="2858"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6" name="Oval 222">
              <a:extLst>
                <a:ext uri="{FF2B5EF4-FFF2-40B4-BE49-F238E27FC236}">
                  <a16:creationId xmlns:a16="http://schemas.microsoft.com/office/drawing/2014/main" id="{C7CDA1FF-7621-4D6F-BDFC-791AA31877ED}"/>
                </a:ext>
              </a:extLst>
            </p:cNvPr>
            <p:cNvSpPr>
              <a:spLocks noChangeArrowheads="1"/>
            </p:cNvSpPr>
            <p:nvPr/>
          </p:nvSpPr>
          <p:spPr bwMode="auto">
            <a:xfrm>
              <a:off x="2906"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7" name="Oval 223">
              <a:extLst>
                <a:ext uri="{FF2B5EF4-FFF2-40B4-BE49-F238E27FC236}">
                  <a16:creationId xmlns:a16="http://schemas.microsoft.com/office/drawing/2014/main" id="{1C1D7BAD-3697-4D26-B5B0-9D3AA7B860D0}"/>
                </a:ext>
              </a:extLst>
            </p:cNvPr>
            <p:cNvSpPr>
              <a:spLocks noChangeArrowheads="1"/>
            </p:cNvSpPr>
            <p:nvPr/>
          </p:nvSpPr>
          <p:spPr bwMode="auto">
            <a:xfrm>
              <a:off x="2954" y="233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8" name="Oval 224">
              <a:extLst>
                <a:ext uri="{FF2B5EF4-FFF2-40B4-BE49-F238E27FC236}">
                  <a16:creationId xmlns:a16="http://schemas.microsoft.com/office/drawing/2014/main" id="{25D0983E-853B-4DBA-97A2-2BD902A0DB2C}"/>
                </a:ext>
              </a:extLst>
            </p:cNvPr>
            <p:cNvSpPr>
              <a:spLocks noChangeArrowheads="1"/>
            </p:cNvSpPr>
            <p:nvPr/>
          </p:nvSpPr>
          <p:spPr bwMode="auto">
            <a:xfrm>
              <a:off x="3002" y="237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29" name="Oval 225">
              <a:extLst>
                <a:ext uri="{FF2B5EF4-FFF2-40B4-BE49-F238E27FC236}">
                  <a16:creationId xmlns:a16="http://schemas.microsoft.com/office/drawing/2014/main" id="{D619D79A-1499-4B68-8EC6-5BCA640CECFE}"/>
                </a:ext>
              </a:extLst>
            </p:cNvPr>
            <p:cNvSpPr>
              <a:spLocks noChangeArrowheads="1"/>
            </p:cNvSpPr>
            <p:nvPr/>
          </p:nvSpPr>
          <p:spPr bwMode="auto">
            <a:xfrm>
              <a:off x="3050"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0" name="Oval 226">
              <a:extLst>
                <a:ext uri="{FF2B5EF4-FFF2-40B4-BE49-F238E27FC236}">
                  <a16:creationId xmlns:a16="http://schemas.microsoft.com/office/drawing/2014/main" id="{0542F3D8-5DFA-44BD-BABC-8B47E0227175}"/>
                </a:ext>
              </a:extLst>
            </p:cNvPr>
            <p:cNvSpPr>
              <a:spLocks noChangeArrowheads="1"/>
            </p:cNvSpPr>
            <p:nvPr/>
          </p:nvSpPr>
          <p:spPr bwMode="auto">
            <a:xfrm>
              <a:off x="3098" y="209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1" name="Oval 227">
              <a:extLst>
                <a:ext uri="{FF2B5EF4-FFF2-40B4-BE49-F238E27FC236}">
                  <a16:creationId xmlns:a16="http://schemas.microsoft.com/office/drawing/2014/main" id="{5FFEC401-4D6D-436C-B480-B35108122CD3}"/>
                </a:ext>
              </a:extLst>
            </p:cNvPr>
            <p:cNvSpPr>
              <a:spLocks noChangeArrowheads="1"/>
            </p:cNvSpPr>
            <p:nvPr/>
          </p:nvSpPr>
          <p:spPr bwMode="auto">
            <a:xfrm>
              <a:off x="3146" y="2138"/>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2" name="Oval 228">
              <a:extLst>
                <a:ext uri="{FF2B5EF4-FFF2-40B4-BE49-F238E27FC236}">
                  <a16:creationId xmlns:a16="http://schemas.microsoft.com/office/drawing/2014/main" id="{67AD4717-8FDC-47E2-8FC6-B9D0DCF9552A}"/>
                </a:ext>
              </a:extLst>
            </p:cNvPr>
            <p:cNvSpPr>
              <a:spLocks noChangeArrowheads="1"/>
            </p:cNvSpPr>
            <p:nvPr/>
          </p:nvSpPr>
          <p:spPr bwMode="auto">
            <a:xfrm>
              <a:off x="3194" y="2186"/>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3" name="Oval 229">
              <a:extLst>
                <a:ext uri="{FF2B5EF4-FFF2-40B4-BE49-F238E27FC236}">
                  <a16:creationId xmlns:a16="http://schemas.microsoft.com/office/drawing/2014/main" id="{CF97FB41-6E7D-4E7C-82A5-48656A967977}"/>
                </a:ext>
              </a:extLst>
            </p:cNvPr>
            <p:cNvSpPr>
              <a:spLocks noChangeArrowheads="1"/>
            </p:cNvSpPr>
            <p:nvPr/>
          </p:nvSpPr>
          <p:spPr bwMode="auto">
            <a:xfrm>
              <a:off x="3218" y="204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4" name="Oval 230">
              <a:extLst>
                <a:ext uri="{FF2B5EF4-FFF2-40B4-BE49-F238E27FC236}">
                  <a16:creationId xmlns:a16="http://schemas.microsoft.com/office/drawing/2014/main" id="{87D9FC96-650B-471B-91B8-4E7D090B37EC}"/>
                </a:ext>
              </a:extLst>
            </p:cNvPr>
            <p:cNvSpPr>
              <a:spLocks noChangeArrowheads="1"/>
            </p:cNvSpPr>
            <p:nvPr/>
          </p:nvSpPr>
          <p:spPr bwMode="auto">
            <a:xfrm>
              <a:off x="3290" y="228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5" name="Oval 231">
              <a:extLst>
                <a:ext uri="{FF2B5EF4-FFF2-40B4-BE49-F238E27FC236}">
                  <a16:creationId xmlns:a16="http://schemas.microsoft.com/office/drawing/2014/main" id="{2B9DE361-1376-46DC-BD0A-E961DE58E24D}"/>
                </a:ext>
              </a:extLst>
            </p:cNvPr>
            <p:cNvSpPr>
              <a:spLocks noChangeArrowheads="1"/>
            </p:cNvSpPr>
            <p:nvPr/>
          </p:nvSpPr>
          <p:spPr bwMode="auto">
            <a:xfrm>
              <a:off x="3339" y="2330"/>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6" name="Oval 232">
              <a:extLst>
                <a:ext uri="{FF2B5EF4-FFF2-40B4-BE49-F238E27FC236}">
                  <a16:creationId xmlns:a16="http://schemas.microsoft.com/office/drawing/2014/main" id="{F3CCE741-BED2-4DB4-A50F-B1E9D3EB9BE9}"/>
                </a:ext>
              </a:extLst>
            </p:cNvPr>
            <p:cNvSpPr>
              <a:spLocks noChangeArrowheads="1"/>
            </p:cNvSpPr>
            <p:nvPr/>
          </p:nvSpPr>
          <p:spPr bwMode="auto">
            <a:xfrm>
              <a:off x="3242" y="2234"/>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7" name="Oval 233">
              <a:extLst>
                <a:ext uri="{FF2B5EF4-FFF2-40B4-BE49-F238E27FC236}">
                  <a16:creationId xmlns:a16="http://schemas.microsoft.com/office/drawing/2014/main" id="{A1348F33-DEC4-4847-8057-74D8785C4860}"/>
                </a:ext>
              </a:extLst>
            </p:cNvPr>
            <p:cNvSpPr>
              <a:spLocks noChangeArrowheads="1"/>
            </p:cNvSpPr>
            <p:nvPr/>
          </p:nvSpPr>
          <p:spPr bwMode="auto">
            <a:xfrm>
              <a:off x="3290" y="2402"/>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8" name="Oval 234">
              <a:extLst>
                <a:ext uri="{FF2B5EF4-FFF2-40B4-BE49-F238E27FC236}">
                  <a16:creationId xmlns:a16="http://schemas.microsoft.com/office/drawing/2014/main" id="{52DCE95A-A4C2-4651-A934-D8754A944D6F}"/>
                </a:ext>
              </a:extLst>
            </p:cNvPr>
            <p:cNvSpPr>
              <a:spLocks noChangeArrowheads="1"/>
            </p:cNvSpPr>
            <p:nvPr/>
          </p:nvSpPr>
          <p:spPr bwMode="auto">
            <a:xfrm>
              <a:off x="3266" y="2090"/>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39" name="Oval 235">
              <a:extLst>
                <a:ext uri="{FF2B5EF4-FFF2-40B4-BE49-F238E27FC236}">
                  <a16:creationId xmlns:a16="http://schemas.microsoft.com/office/drawing/2014/main" id="{978B1AC8-58D0-4273-AAAE-F75E3D56BADA}"/>
                </a:ext>
              </a:extLst>
            </p:cNvPr>
            <p:cNvSpPr>
              <a:spLocks noChangeArrowheads="1"/>
            </p:cNvSpPr>
            <p:nvPr/>
          </p:nvSpPr>
          <p:spPr bwMode="auto">
            <a:xfrm>
              <a:off x="3315" y="2138"/>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40" name="Oval 236">
              <a:extLst>
                <a:ext uri="{FF2B5EF4-FFF2-40B4-BE49-F238E27FC236}">
                  <a16:creationId xmlns:a16="http://schemas.microsoft.com/office/drawing/2014/main" id="{30DE2D11-E930-4198-A2A1-77EB4971EBB9}"/>
                </a:ext>
              </a:extLst>
            </p:cNvPr>
            <p:cNvSpPr>
              <a:spLocks noChangeArrowheads="1"/>
            </p:cNvSpPr>
            <p:nvPr/>
          </p:nvSpPr>
          <p:spPr bwMode="auto">
            <a:xfrm>
              <a:off x="3363" y="218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41" name="Oval 237">
              <a:extLst>
                <a:ext uri="{FF2B5EF4-FFF2-40B4-BE49-F238E27FC236}">
                  <a16:creationId xmlns:a16="http://schemas.microsoft.com/office/drawing/2014/main" id="{C289BB41-8116-4BA6-90F6-7AAECBF36706}"/>
                </a:ext>
              </a:extLst>
            </p:cNvPr>
            <p:cNvSpPr>
              <a:spLocks noChangeArrowheads="1"/>
            </p:cNvSpPr>
            <p:nvPr/>
          </p:nvSpPr>
          <p:spPr bwMode="auto">
            <a:xfrm>
              <a:off x="3170" y="2427"/>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42" name="Oval 238">
              <a:extLst>
                <a:ext uri="{FF2B5EF4-FFF2-40B4-BE49-F238E27FC236}">
                  <a16:creationId xmlns:a16="http://schemas.microsoft.com/office/drawing/2014/main" id="{1166C1B6-8553-4A49-A6E1-DA874AAC0043}"/>
                </a:ext>
              </a:extLst>
            </p:cNvPr>
            <p:cNvSpPr>
              <a:spLocks noChangeArrowheads="1"/>
            </p:cNvSpPr>
            <p:nvPr/>
          </p:nvSpPr>
          <p:spPr bwMode="auto">
            <a:xfrm>
              <a:off x="3339" y="2427"/>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43" name="Oval 239">
              <a:extLst>
                <a:ext uri="{FF2B5EF4-FFF2-40B4-BE49-F238E27FC236}">
                  <a16:creationId xmlns:a16="http://schemas.microsoft.com/office/drawing/2014/main" id="{0EDCD3CC-7969-4284-B5A5-5A13EF0587EA}"/>
                </a:ext>
              </a:extLst>
            </p:cNvPr>
            <p:cNvSpPr>
              <a:spLocks noChangeArrowheads="1"/>
            </p:cNvSpPr>
            <p:nvPr/>
          </p:nvSpPr>
          <p:spPr bwMode="auto">
            <a:xfrm>
              <a:off x="3339" y="1994"/>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8044" name="Oval 240">
              <a:extLst>
                <a:ext uri="{FF2B5EF4-FFF2-40B4-BE49-F238E27FC236}">
                  <a16:creationId xmlns:a16="http://schemas.microsoft.com/office/drawing/2014/main" id="{B875AD8A-89A6-4A20-9C1F-BE7E77D7EE86}"/>
                </a:ext>
              </a:extLst>
            </p:cNvPr>
            <p:cNvSpPr>
              <a:spLocks noChangeArrowheads="1"/>
            </p:cNvSpPr>
            <p:nvPr/>
          </p:nvSpPr>
          <p:spPr bwMode="auto">
            <a:xfrm>
              <a:off x="3363" y="2066"/>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57361" name="Group 241">
            <a:extLst>
              <a:ext uri="{FF2B5EF4-FFF2-40B4-BE49-F238E27FC236}">
                <a16:creationId xmlns:a16="http://schemas.microsoft.com/office/drawing/2014/main" id="{8038C085-407B-4228-8761-1935086D8DAE}"/>
              </a:ext>
            </a:extLst>
          </p:cNvPr>
          <p:cNvGrpSpPr>
            <a:grpSpLocks/>
          </p:cNvGrpSpPr>
          <p:nvPr/>
        </p:nvGrpSpPr>
        <p:grpSpPr bwMode="auto">
          <a:xfrm>
            <a:off x="3859213" y="2170113"/>
            <a:ext cx="1676400" cy="777875"/>
            <a:chOff x="2378" y="1345"/>
            <a:chExt cx="1033" cy="481"/>
          </a:xfrm>
        </p:grpSpPr>
        <p:grpSp>
          <p:nvGrpSpPr>
            <p:cNvPr id="57900" name="Group 242">
              <a:extLst>
                <a:ext uri="{FF2B5EF4-FFF2-40B4-BE49-F238E27FC236}">
                  <a16:creationId xmlns:a16="http://schemas.microsoft.com/office/drawing/2014/main" id="{9372BB11-1369-4B49-B96B-36C386008FA1}"/>
                </a:ext>
              </a:extLst>
            </p:cNvPr>
            <p:cNvGrpSpPr>
              <a:grpSpLocks/>
            </p:cNvGrpSpPr>
            <p:nvPr/>
          </p:nvGrpSpPr>
          <p:grpSpPr bwMode="auto">
            <a:xfrm>
              <a:off x="2378" y="1345"/>
              <a:ext cx="1033" cy="481"/>
              <a:chOff x="2378" y="1345"/>
              <a:chExt cx="1033" cy="481"/>
            </a:xfrm>
          </p:grpSpPr>
          <p:grpSp>
            <p:nvGrpSpPr>
              <p:cNvPr id="57970" name="Group 243">
                <a:extLst>
                  <a:ext uri="{FF2B5EF4-FFF2-40B4-BE49-F238E27FC236}">
                    <a16:creationId xmlns:a16="http://schemas.microsoft.com/office/drawing/2014/main" id="{75A24CB2-E9DF-4EF0-B47F-717F6EC24AC3}"/>
                  </a:ext>
                </a:extLst>
              </p:cNvPr>
              <p:cNvGrpSpPr>
                <a:grpSpLocks/>
              </p:cNvGrpSpPr>
              <p:nvPr/>
            </p:nvGrpSpPr>
            <p:grpSpPr bwMode="auto">
              <a:xfrm>
                <a:off x="2378" y="1345"/>
                <a:ext cx="1033" cy="481"/>
                <a:chOff x="2378" y="1345"/>
                <a:chExt cx="1033" cy="481"/>
              </a:xfrm>
            </p:grpSpPr>
            <p:pic>
              <p:nvPicPr>
                <p:cNvPr id="57972" name="Picture 244">
                  <a:extLst>
                    <a:ext uri="{FF2B5EF4-FFF2-40B4-BE49-F238E27FC236}">
                      <a16:creationId xmlns:a16="http://schemas.microsoft.com/office/drawing/2014/main" id="{2B463DF4-E7AD-4779-8845-DEA473C49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2378" y="1345"/>
                  <a:ext cx="492"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973" name="Picture 245">
                  <a:extLst>
                    <a:ext uri="{FF2B5EF4-FFF2-40B4-BE49-F238E27FC236}">
                      <a16:creationId xmlns:a16="http://schemas.microsoft.com/office/drawing/2014/main" id="{B86B1AC5-D8DC-4CFE-A59E-DD6DA5213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a:stretch>
                  <a:fillRect/>
                </a:stretch>
              </p:blipFill>
              <p:spPr bwMode="auto">
                <a:xfrm>
                  <a:off x="2870" y="1345"/>
                  <a:ext cx="493"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974" name="Picture 246">
                  <a:extLst>
                    <a:ext uri="{FF2B5EF4-FFF2-40B4-BE49-F238E27FC236}">
                      <a16:creationId xmlns:a16="http://schemas.microsoft.com/office/drawing/2014/main" id="{06826508-0384-4C1F-8C49-B4E5BB422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44" r="90625"/>
                <a:stretch>
                  <a:fillRect/>
                </a:stretch>
              </p:blipFill>
              <p:spPr bwMode="auto">
                <a:xfrm>
                  <a:off x="3363" y="1345"/>
                  <a:ext cx="4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971" name="Rectangle 247">
                <a:extLst>
                  <a:ext uri="{FF2B5EF4-FFF2-40B4-BE49-F238E27FC236}">
                    <a16:creationId xmlns:a16="http://schemas.microsoft.com/office/drawing/2014/main" id="{D23E43B7-F658-4746-9F1F-2B7B3F8DBCBF}"/>
                  </a:ext>
                </a:extLst>
              </p:cNvPr>
              <p:cNvSpPr>
                <a:spLocks noChangeArrowheads="1"/>
              </p:cNvSpPr>
              <p:nvPr/>
            </p:nvSpPr>
            <p:spPr bwMode="auto">
              <a:xfrm>
                <a:off x="2378" y="1345"/>
                <a:ext cx="1033" cy="4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57901" name="Oval 248">
              <a:extLst>
                <a:ext uri="{FF2B5EF4-FFF2-40B4-BE49-F238E27FC236}">
                  <a16:creationId xmlns:a16="http://schemas.microsoft.com/office/drawing/2014/main" id="{1FD10A53-BA92-4E64-8FB0-16376ABD1B13}"/>
                </a:ext>
              </a:extLst>
            </p:cNvPr>
            <p:cNvSpPr>
              <a:spLocks noChangeArrowheads="1"/>
            </p:cNvSpPr>
            <p:nvPr/>
          </p:nvSpPr>
          <p:spPr bwMode="auto">
            <a:xfrm>
              <a:off x="2378" y="158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2" name="Oval 249">
              <a:extLst>
                <a:ext uri="{FF2B5EF4-FFF2-40B4-BE49-F238E27FC236}">
                  <a16:creationId xmlns:a16="http://schemas.microsoft.com/office/drawing/2014/main" id="{9F38EA6B-916E-4D16-B11C-36D4F0C2716B}"/>
                </a:ext>
              </a:extLst>
            </p:cNvPr>
            <p:cNvSpPr>
              <a:spLocks noChangeArrowheads="1"/>
            </p:cNvSpPr>
            <p:nvPr/>
          </p:nvSpPr>
          <p:spPr bwMode="auto">
            <a:xfrm>
              <a:off x="2378"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3" name="Oval 250">
              <a:extLst>
                <a:ext uri="{FF2B5EF4-FFF2-40B4-BE49-F238E27FC236}">
                  <a16:creationId xmlns:a16="http://schemas.microsoft.com/office/drawing/2014/main" id="{369DCA0F-BA47-4BCA-B74A-3FAAB80A982A}"/>
                </a:ext>
              </a:extLst>
            </p:cNvPr>
            <p:cNvSpPr>
              <a:spLocks noChangeArrowheads="1"/>
            </p:cNvSpPr>
            <p:nvPr/>
          </p:nvSpPr>
          <p:spPr bwMode="auto">
            <a:xfrm>
              <a:off x="2498" y="146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4" name="Oval 251">
              <a:extLst>
                <a:ext uri="{FF2B5EF4-FFF2-40B4-BE49-F238E27FC236}">
                  <a16:creationId xmlns:a16="http://schemas.microsoft.com/office/drawing/2014/main" id="{7573F887-33C6-47A9-AF4E-E8CD92382F31}"/>
                </a:ext>
              </a:extLst>
            </p:cNvPr>
            <p:cNvSpPr>
              <a:spLocks noChangeArrowheads="1"/>
            </p:cNvSpPr>
            <p:nvPr/>
          </p:nvSpPr>
          <p:spPr bwMode="auto">
            <a:xfrm>
              <a:off x="2402"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5" name="Oval 252">
              <a:extLst>
                <a:ext uri="{FF2B5EF4-FFF2-40B4-BE49-F238E27FC236}">
                  <a16:creationId xmlns:a16="http://schemas.microsoft.com/office/drawing/2014/main" id="{700ADD3A-37AA-4CCB-ADF2-72298AB661C8}"/>
                </a:ext>
              </a:extLst>
            </p:cNvPr>
            <p:cNvSpPr>
              <a:spLocks noChangeArrowheads="1"/>
            </p:cNvSpPr>
            <p:nvPr/>
          </p:nvSpPr>
          <p:spPr bwMode="auto">
            <a:xfrm>
              <a:off x="2906"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6" name="Oval 253">
              <a:extLst>
                <a:ext uri="{FF2B5EF4-FFF2-40B4-BE49-F238E27FC236}">
                  <a16:creationId xmlns:a16="http://schemas.microsoft.com/office/drawing/2014/main" id="{DFE759CC-310D-42C8-8518-0CFD318588CA}"/>
                </a:ext>
              </a:extLst>
            </p:cNvPr>
            <p:cNvSpPr>
              <a:spLocks noChangeArrowheads="1"/>
            </p:cNvSpPr>
            <p:nvPr/>
          </p:nvSpPr>
          <p:spPr bwMode="auto">
            <a:xfrm>
              <a:off x="2786"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7" name="Oval 254">
              <a:extLst>
                <a:ext uri="{FF2B5EF4-FFF2-40B4-BE49-F238E27FC236}">
                  <a16:creationId xmlns:a16="http://schemas.microsoft.com/office/drawing/2014/main" id="{36BAC38E-8B14-4652-9859-2764BD4D9BB9}"/>
                </a:ext>
              </a:extLst>
            </p:cNvPr>
            <p:cNvSpPr>
              <a:spLocks noChangeArrowheads="1"/>
            </p:cNvSpPr>
            <p:nvPr/>
          </p:nvSpPr>
          <p:spPr bwMode="auto">
            <a:xfrm>
              <a:off x="2954" y="144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8" name="Oval 255">
              <a:extLst>
                <a:ext uri="{FF2B5EF4-FFF2-40B4-BE49-F238E27FC236}">
                  <a16:creationId xmlns:a16="http://schemas.microsoft.com/office/drawing/2014/main" id="{10B4D9FD-1FCA-4CE7-ACFF-77E00A9D1EE2}"/>
                </a:ext>
              </a:extLst>
            </p:cNvPr>
            <p:cNvSpPr>
              <a:spLocks noChangeArrowheads="1"/>
            </p:cNvSpPr>
            <p:nvPr/>
          </p:nvSpPr>
          <p:spPr bwMode="auto">
            <a:xfrm>
              <a:off x="3050"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09" name="Oval 256">
              <a:extLst>
                <a:ext uri="{FF2B5EF4-FFF2-40B4-BE49-F238E27FC236}">
                  <a16:creationId xmlns:a16="http://schemas.microsoft.com/office/drawing/2014/main" id="{963A0A24-9B3A-467B-B532-5B90C813BF04}"/>
                </a:ext>
              </a:extLst>
            </p:cNvPr>
            <p:cNvSpPr>
              <a:spLocks noChangeArrowheads="1"/>
            </p:cNvSpPr>
            <p:nvPr/>
          </p:nvSpPr>
          <p:spPr bwMode="auto">
            <a:xfrm>
              <a:off x="3050"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0" name="Oval 257">
              <a:extLst>
                <a:ext uri="{FF2B5EF4-FFF2-40B4-BE49-F238E27FC236}">
                  <a16:creationId xmlns:a16="http://schemas.microsoft.com/office/drawing/2014/main" id="{D8539589-0BA1-41BE-AEC9-2B67A90EF55C}"/>
                </a:ext>
              </a:extLst>
            </p:cNvPr>
            <p:cNvSpPr>
              <a:spLocks noChangeArrowheads="1"/>
            </p:cNvSpPr>
            <p:nvPr/>
          </p:nvSpPr>
          <p:spPr bwMode="auto">
            <a:xfrm>
              <a:off x="3098"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1" name="Oval 258">
              <a:extLst>
                <a:ext uri="{FF2B5EF4-FFF2-40B4-BE49-F238E27FC236}">
                  <a16:creationId xmlns:a16="http://schemas.microsoft.com/office/drawing/2014/main" id="{422ACE19-9332-45F7-A589-43C902AED3C2}"/>
                </a:ext>
              </a:extLst>
            </p:cNvPr>
            <p:cNvSpPr>
              <a:spLocks noChangeArrowheads="1"/>
            </p:cNvSpPr>
            <p:nvPr/>
          </p:nvSpPr>
          <p:spPr bwMode="auto">
            <a:xfrm>
              <a:off x="3146"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2" name="Oval 259">
              <a:extLst>
                <a:ext uri="{FF2B5EF4-FFF2-40B4-BE49-F238E27FC236}">
                  <a16:creationId xmlns:a16="http://schemas.microsoft.com/office/drawing/2014/main" id="{FD5D2D14-E217-42C0-BE2A-C411C254081B}"/>
                </a:ext>
              </a:extLst>
            </p:cNvPr>
            <p:cNvSpPr>
              <a:spLocks noChangeArrowheads="1"/>
            </p:cNvSpPr>
            <p:nvPr/>
          </p:nvSpPr>
          <p:spPr bwMode="auto">
            <a:xfrm>
              <a:off x="3194"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3" name="Oval 260">
              <a:extLst>
                <a:ext uri="{FF2B5EF4-FFF2-40B4-BE49-F238E27FC236}">
                  <a16:creationId xmlns:a16="http://schemas.microsoft.com/office/drawing/2014/main" id="{048D3251-F061-44A7-B452-9C72E7D11CB6}"/>
                </a:ext>
              </a:extLst>
            </p:cNvPr>
            <p:cNvSpPr>
              <a:spLocks noChangeArrowheads="1"/>
            </p:cNvSpPr>
            <p:nvPr/>
          </p:nvSpPr>
          <p:spPr bwMode="auto">
            <a:xfrm>
              <a:off x="3242" y="1730"/>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4" name="Oval 261">
              <a:extLst>
                <a:ext uri="{FF2B5EF4-FFF2-40B4-BE49-F238E27FC236}">
                  <a16:creationId xmlns:a16="http://schemas.microsoft.com/office/drawing/2014/main" id="{4A741794-AADE-4E53-9ABF-2F5E1FFDDDCC}"/>
                </a:ext>
              </a:extLst>
            </p:cNvPr>
            <p:cNvSpPr>
              <a:spLocks noChangeArrowheads="1"/>
            </p:cNvSpPr>
            <p:nvPr/>
          </p:nvSpPr>
          <p:spPr bwMode="auto">
            <a:xfrm>
              <a:off x="2546" y="151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5" name="Oval 262">
              <a:extLst>
                <a:ext uri="{FF2B5EF4-FFF2-40B4-BE49-F238E27FC236}">
                  <a16:creationId xmlns:a16="http://schemas.microsoft.com/office/drawing/2014/main" id="{1671EF37-689E-4D47-87B7-80CC2D54EE5D}"/>
                </a:ext>
              </a:extLst>
            </p:cNvPr>
            <p:cNvSpPr>
              <a:spLocks noChangeArrowheads="1"/>
            </p:cNvSpPr>
            <p:nvPr/>
          </p:nvSpPr>
          <p:spPr bwMode="auto">
            <a:xfrm>
              <a:off x="2594" y="156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6" name="Oval 263">
              <a:extLst>
                <a:ext uri="{FF2B5EF4-FFF2-40B4-BE49-F238E27FC236}">
                  <a16:creationId xmlns:a16="http://schemas.microsoft.com/office/drawing/2014/main" id="{68CCAC41-9C51-4754-BC57-7E9BCD2F4957}"/>
                </a:ext>
              </a:extLst>
            </p:cNvPr>
            <p:cNvSpPr>
              <a:spLocks noChangeArrowheads="1"/>
            </p:cNvSpPr>
            <p:nvPr/>
          </p:nvSpPr>
          <p:spPr bwMode="auto">
            <a:xfrm>
              <a:off x="2642" y="160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7" name="Oval 264">
              <a:extLst>
                <a:ext uri="{FF2B5EF4-FFF2-40B4-BE49-F238E27FC236}">
                  <a16:creationId xmlns:a16="http://schemas.microsoft.com/office/drawing/2014/main" id="{2CB97C8A-E7A4-4D12-888C-ABD6776D4764}"/>
                </a:ext>
              </a:extLst>
            </p:cNvPr>
            <p:cNvSpPr>
              <a:spLocks noChangeArrowheads="1"/>
            </p:cNvSpPr>
            <p:nvPr/>
          </p:nvSpPr>
          <p:spPr bwMode="auto">
            <a:xfrm>
              <a:off x="2690" y="165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8" name="Oval 265">
              <a:extLst>
                <a:ext uri="{FF2B5EF4-FFF2-40B4-BE49-F238E27FC236}">
                  <a16:creationId xmlns:a16="http://schemas.microsoft.com/office/drawing/2014/main" id="{E66BE6AD-6030-4E87-AE0D-C8498F8B44F2}"/>
                </a:ext>
              </a:extLst>
            </p:cNvPr>
            <p:cNvSpPr>
              <a:spLocks noChangeArrowheads="1"/>
            </p:cNvSpPr>
            <p:nvPr/>
          </p:nvSpPr>
          <p:spPr bwMode="auto">
            <a:xfrm>
              <a:off x="2738" y="1706"/>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19" name="Oval 266">
              <a:extLst>
                <a:ext uri="{FF2B5EF4-FFF2-40B4-BE49-F238E27FC236}">
                  <a16:creationId xmlns:a16="http://schemas.microsoft.com/office/drawing/2014/main" id="{2A3BD289-EC6B-493F-87CF-9C65BD3CB940}"/>
                </a:ext>
              </a:extLst>
            </p:cNvPr>
            <p:cNvSpPr>
              <a:spLocks noChangeArrowheads="1"/>
            </p:cNvSpPr>
            <p:nvPr/>
          </p:nvSpPr>
          <p:spPr bwMode="auto">
            <a:xfrm>
              <a:off x="2786" y="1754"/>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0" name="Oval 267">
              <a:extLst>
                <a:ext uri="{FF2B5EF4-FFF2-40B4-BE49-F238E27FC236}">
                  <a16:creationId xmlns:a16="http://schemas.microsoft.com/office/drawing/2014/main" id="{8946E97C-EEC2-4344-AA9A-4A55FDFA158F}"/>
                </a:ext>
              </a:extLst>
            </p:cNvPr>
            <p:cNvSpPr>
              <a:spLocks noChangeArrowheads="1"/>
            </p:cNvSpPr>
            <p:nvPr/>
          </p:nvSpPr>
          <p:spPr bwMode="auto">
            <a:xfrm>
              <a:off x="2834" y="144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1" name="Oval 268">
              <a:extLst>
                <a:ext uri="{FF2B5EF4-FFF2-40B4-BE49-F238E27FC236}">
                  <a16:creationId xmlns:a16="http://schemas.microsoft.com/office/drawing/2014/main" id="{B70158DB-9460-4B39-895B-65CC86D6924E}"/>
                </a:ext>
              </a:extLst>
            </p:cNvPr>
            <p:cNvSpPr>
              <a:spLocks noChangeArrowheads="1"/>
            </p:cNvSpPr>
            <p:nvPr/>
          </p:nvSpPr>
          <p:spPr bwMode="auto">
            <a:xfrm>
              <a:off x="2882" y="1489"/>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2" name="Oval 269">
              <a:extLst>
                <a:ext uri="{FF2B5EF4-FFF2-40B4-BE49-F238E27FC236}">
                  <a16:creationId xmlns:a16="http://schemas.microsoft.com/office/drawing/2014/main" id="{FA661238-B250-4CF1-9FD1-679A81EF8692}"/>
                </a:ext>
              </a:extLst>
            </p:cNvPr>
            <p:cNvSpPr>
              <a:spLocks noChangeArrowheads="1"/>
            </p:cNvSpPr>
            <p:nvPr/>
          </p:nvSpPr>
          <p:spPr bwMode="auto">
            <a:xfrm>
              <a:off x="2426"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3" name="Oval 270">
              <a:extLst>
                <a:ext uri="{FF2B5EF4-FFF2-40B4-BE49-F238E27FC236}">
                  <a16:creationId xmlns:a16="http://schemas.microsoft.com/office/drawing/2014/main" id="{C9B5C1FE-0829-4670-BCAD-86622B339907}"/>
                </a:ext>
              </a:extLst>
            </p:cNvPr>
            <p:cNvSpPr>
              <a:spLocks noChangeArrowheads="1"/>
            </p:cNvSpPr>
            <p:nvPr/>
          </p:nvSpPr>
          <p:spPr bwMode="auto">
            <a:xfrm>
              <a:off x="2978"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4" name="Oval 271">
              <a:extLst>
                <a:ext uri="{FF2B5EF4-FFF2-40B4-BE49-F238E27FC236}">
                  <a16:creationId xmlns:a16="http://schemas.microsoft.com/office/drawing/2014/main" id="{779A6CA4-2799-4892-B4BC-7CE57458D22E}"/>
                </a:ext>
              </a:extLst>
            </p:cNvPr>
            <p:cNvSpPr>
              <a:spLocks noChangeArrowheads="1"/>
            </p:cNvSpPr>
            <p:nvPr/>
          </p:nvSpPr>
          <p:spPr bwMode="auto">
            <a:xfrm>
              <a:off x="3026"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5" name="Oval 272">
              <a:extLst>
                <a:ext uri="{FF2B5EF4-FFF2-40B4-BE49-F238E27FC236}">
                  <a16:creationId xmlns:a16="http://schemas.microsoft.com/office/drawing/2014/main" id="{8B7666EB-AB63-43D3-850C-47E157869D66}"/>
                </a:ext>
              </a:extLst>
            </p:cNvPr>
            <p:cNvSpPr>
              <a:spLocks noChangeArrowheads="1"/>
            </p:cNvSpPr>
            <p:nvPr/>
          </p:nvSpPr>
          <p:spPr bwMode="auto">
            <a:xfrm>
              <a:off x="3074"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6" name="Oval 273">
              <a:extLst>
                <a:ext uri="{FF2B5EF4-FFF2-40B4-BE49-F238E27FC236}">
                  <a16:creationId xmlns:a16="http://schemas.microsoft.com/office/drawing/2014/main" id="{D0781AF9-A19D-45C8-B844-FB2EDE675B11}"/>
                </a:ext>
              </a:extLst>
            </p:cNvPr>
            <p:cNvSpPr>
              <a:spLocks noChangeArrowheads="1"/>
            </p:cNvSpPr>
            <p:nvPr/>
          </p:nvSpPr>
          <p:spPr bwMode="auto">
            <a:xfrm>
              <a:off x="3122" y="1730"/>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7" name="Oval 274">
              <a:extLst>
                <a:ext uri="{FF2B5EF4-FFF2-40B4-BE49-F238E27FC236}">
                  <a16:creationId xmlns:a16="http://schemas.microsoft.com/office/drawing/2014/main" id="{69F17165-62E7-4CAB-9DEE-8D4E06227F45}"/>
                </a:ext>
              </a:extLst>
            </p:cNvPr>
            <p:cNvSpPr>
              <a:spLocks noChangeArrowheads="1"/>
            </p:cNvSpPr>
            <p:nvPr/>
          </p:nvSpPr>
          <p:spPr bwMode="auto">
            <a:xfrm>
              <a:off x="2450" y="153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8" name="Oval 275">
              <a:extLst>
                <a:ext uri="{FF2B5EF4-FFF2-40B4-BE49-F238E27FC236}">
                  <a16:creationId xmlns:a16="http://schemas.microsoft.com/office/drawing/2014/main" id="{FDB96D09-5879-4575-AA13-9CEAE88DBAE9}"/>
                </a:ext>
              </a:extLst>
            </p:cNvPr>
            <p:cNvSpPr>
              <a:spLocks noChangeArrowheads="1"/>
            </p:cNvSpPr>
            <p:nvPr/>
          </p:nvSpPr>
          <p:spPr bwMode="auto">
            <a:xfrm>
              <a:off x="2498" y="158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29" name="Oval 276">
              <a:extLst>
                <a:ext uri="{FF2B5EF4-FFF2-40B4-BE49-F238E27FC236}">
                  <a16:creationId xmlns:a16="http://schemas.microsoft.com/office/drawing/2014/main" id="{A7319157-EBD1-4E45-B349-B90DFB372D75}"/>
                </a:ext>
              </a:extLst>
            </p:cNvPr>
            <p:cNvSpPr>
              <a:spLocks noChangeArrowheads="1"/>
            </p:cNvSpPr>
            <p:nvPr/>
          </p:nvSpPr>
          <p:spPr bwMode="auto">
            <a:xfrm>
              <a:off x="2546" y="163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0" name="Oval 277">
              <a:extLst>
                <a:ext uri="{FF2B5EF4-FFF2-40B4-BE49-F238E27FC236}">
                  <a16:creationId xmlns:a16="http://schemas.microsoft.com/office/drawing/2014/main" id="{D6B59313-EC3D-4E1A-AD9C-2FED28C404AA}"/>
                </a:ext>
              </a:extLst>
            </p:cNvPr>
            <p:cNvSpPr>
              <a:spLocks noChangeArrowheads="1"/>
            </p:cNvSpPr>
            <p:nvPr/>
          </p:nvSpPr>
          <p:spPr bwMode="auto">
            <a:xfrm>
              <a:off x="2570" y="1706"/>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1" name="Oval 278">
              <a:extLst>
                <a:ext uri="{FF2B5EF4-FFF2-40B4-BE49-F238E27FC236}">
                  <a16:creationId xmlns:a16="http://schemas.microsoft.com/office/drawing/2014/main" id="{07655E37-19B1-4D6B-B686-C6B003E940F2}"/>
                </a:ext>
              </a:extLst>
            </p:cNvPr>
            <p:cNvSpPr>
              <a:spLocks noChangeArrowheads="1"/>
            </p:cNvSpPr>
            <p:nvPr/>
          </p:nvSpPr>
          <p:spPr bwMode="auto">
            <a:xfrm>
              <a:off x="2642" y="1730"/>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2" name="Oval 279">
              <a:extLst>
                <a:ext uri="{FF2B5EF4-FFF2-40B4-BE49-F238E27FC236}">
                  <a16:creationId xmlns:a16="http://schemas.microsoft.com/office/drawing/2014/main" id="{0A03E508-47C1-4094-A07C-098676F981ED}"/>
                </a:ext>
              </a:extLst>
            </p:cNvPr>
            <p:cNvSpPr>
              <a:spLocks noChangeArrowheads="1"/>
            </p:cNvSpPr>
            <p:nvPr/>
          </p:nvSpPr>
          <p:spPr bwMode="auto">
            <a:xfrm>
              <a:off x="2690"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3" name="Oval 280">
              <a:extLst>
                <a:ext uri="{FF2B5EF4-FFF2-40B4-BE49-F238E27FC236}">
                  <a16:creationId xmlns:a16="http://schemas.microsoft.com/office/drawing/2014/main" id="{1207B2FD-C16A-4F8B-9214-72AE6C46A59E}"/>
                </a:ext>
              </a:extLst>
            </p:cNvPr>
            <p:cNvSpPr>
              <a:spLocks noChangeArrowheads="1"/>
            </p:cNvSpPr>
            <p:nvPr/>
          </p:nvSpPr>
          <p:spPr bwMode="auto">
            <a:xfrm>
              <a:off x="2402" y="165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4" name="Oval 281">
              <a:extLst>
                <a:ext uri="{FF2B5EF4-FFF2-40B4-BE49-F238E27FC236}">
                  <a16:creationId xmlns:a16="http://schemas.microsoft.com/office/drawing/2014/main" id="{F7EE8893-3F6C-463E-B73B-28A81ABF3D41}"/>
                </a:ext>
              </a:extLst>
            </p:cNvPr>
            <p:cNvSpPr>
              <a:spLocks noChangeArrowheads="1"/>
            </p:cNvSpPr>
            <p:nvPr/>
          </p:nvSpPr>
          <p:spPr bwMode="auto">
            <a:xfrm>
              <a:off x="2474" y="168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5" name="Oval 282">
              <a:extLst>
                <a:ext uri="{FF2B5EF4-FFF2-40B4-BE49-F238E27FC236}">
                  <a16:creationId xmlns:a16="http://schemas.microsoft.com/office/drawing/2014/main" id="{EE2C5192-31B8-484A-9111-15DDA7B7D3D7}"/>
                </a:ext>
              </a:extLst>
            </p:cNvPr>
            <p:cNvSpPr>
              <a:spLocks noChangeArrowheads="1"/>
            </p:cNvSpPr>
            <p:nvPr/>
          </p:nvSpPr>
          <p:spPr bwMode="auto">
            <a:xfrm>
              <a:off x="2474" y="1754"/>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6" name="Oval 283">
              <a:extLst>
                <a:ext uri="{FF2B5EF4-FFF2-40B4-BE49-F238E27FC236}">
                  <a16:creationId xmlns:a16="http://schemas.microsoft.com/office/drawing/2014/main" id="{60E64A1C-06C3-40EE-9AA0-1B9754BA8BC9}"/>
                </a:ext>
              </a:extLst>
            </p:cNvPr>
            <p:cNvSpPr>
              <a:spLocks noChangeArrowheads="1"/>
            </p:cNvSpPr>
            <p:nvPr/>
          </p:nvSpPr>
          <p:spPr bwMode="auto">
            <a:xfrm>
              <a:off x="2570"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7" name="Oval 284">
              <a:extLst>
                <a:ext uri="{FF2B5EF4-FFF2-40B4-BE49-F238E27FC236}">
                  <a16:creationId xmlns:a16="http://schemas.microsoft.com/office/drawing/2014/main" id="{CAFFC896-AEFC-42DC-99C6-E9C0DCFF24AC}"/>
                </a:ext>
              </a:extLst>
            </p:cNvPr>
            <p:cNvSpPr>
              <a:spLocks noChangeArrowheads="1"/>
            </p:cNvSpPr>
            <p:nvPr/>
          </p:nvSpPr>
          <p:spPr bwMode="auto">
            <a:xfrm>
              <a:off x="2522"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8" name="Oval 285">
              <a:extLst>
                <a:ext uri="{FF2B5EF4-FFF2-40B4-BE49-F238E27FC236}">
                  <a16:creationId xmlns:a16="http://schemas.microsoft.com/office/drawing/2014/main" id="{E6867F48-D5DD-4D03-B71F-DCCACE0513BC}"/>
                </a:ext>
              </a:extLst>
            </p:cNvPr>
            <p:cNvSpPr>
              <a:spLocks noChangeArrowheads="1"/>
            </p:cNvSpPr>
            <p:nvPr/>
          </p:nvSpPr>
          <p:spPr bwMode="auto">
            <a:xfrm>
              <a:off x="2666" y="139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39" name="Oval 286">
              <a:extLst>
                <a:ext uri="{FF2B5EF4-FFF2-40B4-BE49-F238E27FC236}">
                  <a16:creationId xmlns:a16="http://schemas.microsoft.com/office/drawing/2014/main" id="{D2048885-2772-4611-B325-99DC3A4F346C}"/>
                </a:ext>
              </a:extLst>
            </p:cNvPr>
            <p:cNvSpPr>
              <a:spLocks noChangeArrowheads="1"/>
            </p:cNvSpPr>
            <p:nvPr/>
          </p:nvSpPr>
          <p:spPr bwMode="auto">
            <a:xfrm>
              <a:off x="2570" y="144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0" name="Oval 287">
              <a:extLst>
                <a:ext uri="{FF2B5EF4-FFF2-40B4-BE49-F238E27FC236}">
                  <a16:creationId xmlns:a16="http://schemas.microsoft.com/office/drawing/2014/main" id="{430A2896-6DF9-48B3-A983-5B9F5A5681E8}"/>
                </a:ext>
              </a:extLst>
            </p:cNvPr>
            <p:cNvSpPr>
              <a:spLocks noChangeArrowheads="1"/>
            </p:cNvSpPr>
            <p:nvPr/>
          </p:nvSpPr>
          <p:spPr bwMode="auto">
            <a:xfrm>
              <a:off x="2618"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1" name="Oval 288">
              <a:extLst>
                <a:ext uri="{FF2B5EF4-FFF2-40B4-BE49-F238E27FC236}">
                  <a16:creationId xmlns:a16="http://schemas.microsoft.com/office/drawing/2014/main" id="{569B370E-35C1-44AB-9D1B-57F65DA549AB}"/>
                </a:ext>
              </a:extLst>
            </p:cNvPr>
            <p:cNvSpPr>
              <a:spLocks noChangeArrowheads="1"/>
            </p:cNvSpPr>
            <p:nvPr/>
          </p:nvSpPr>
          <p:spPr bwMode="auto">
            <a:xfrm>
              <a:off x="2666" y="153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2" name="Oval 289">
              <a:extLst>
                <a:ext uri="{FF2B5EF4-FFF2-40B4-BE49-F238E27FC236}">
                  <a16:creationId xmlns:a16="http://schemas.microsoft.com/office/drawing/2014/main" id="{0FA3AB12-59F0-4DF2-97C0-E26E4A19CCF8}"/>
                </a:ext>
              </a:extLst>
            </p:cNvPr>
            <p:cNvSpPr>
              <a:spLocks noChangeArrowheads="1"/>
            </p:cNvSpPr>
            <p:nvPr/>
          </p:nvSpPr>
          <p:spPr bwMode="auto">
            <a:xfrm>
              <a:off x="2714" y="158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3" name="Oval 290">
              <a:extLst>
                <a:ext uri="{FF2B5EF4-FFF2-40B4-BE49-F238E27FC236}">
                  <a16:creationId xmlns:a16="http://schemas.microsoft.com/office/drawing/2014/main" id="{BA5BC9D9-130D-4C96-9D49-C6D127115F50}"/>
                </a:ext>
              </a:extLst>
            </p:cNvPr>
            <p:cNvSpPr>
              <a:spLocks noChangeArrowheads="1"/>
            </p:cNvSpPr>
            <p:nvPr/>
          </p:nvSpPr>
          <p:spPr bwMode="auto">
            <a:xfrm>
              <a:off x="2762" y="1633"/>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4" name="Oval 291">
              <a:extLst>
                <a:ext uri="{FF2B5EF4-FFF2-40B4-BE49-F238E27FC236}">
                  <a16:creationId xmlns:a16="http://schemas.microsoft.com/office/drawing/2014/main" id="{888044C7-89FF-47FE-8BA4-875699886646}"/>
                </a:ext>
              </a:extLst>
            </p:cNvPr>
            <p:cNvSpPr>
              <a:spLocks noChangeArrowheads="1"/>
            </p:cNvSpPr>
            <p:nvPr/>
          </p:nvSpPr>
          <p:spPr bwMode="auto">
            <a:xfrm>
              <a:off x="2810"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5" name="Oval 292">
              <a:extLst>
                <a:ext uri="{FF2B5EF4-FFF2-40B4-BE49-F238E27FC236}">
                  <a16:creationId xmlns:a16="http://schemas.microsoft.com/office/drawing/2014/main" id="{2C36E7AF-9801-4DCB-9077-2C990B6067AB}"/>
                </a:ext>
              </a:extLst>
            </p:cNvPr>
            <p:cNvSpPr>
              <a:spLocks noChangeArrowheads="1"/>
            </p:cNvSpPr>
            <p:nvPr/>
          </p:nvSpPr>
          <p:spPr bwMode="auto">
            <a:xfrm>
              <a:off x="2858" y="1730"/>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6" name="Oval 293">
              <a:extLst>
                <a:ext uri="{FF2B5EF4-FFF2-40B4-BE49-F238E27FC236}">
                  <a16:creationId xmlns:a16="http://schemas.microsoft.com/office/drawing/2014/main" id="{EA1958A7-8DE1-4137-9523-7A9BC21DAB9B}"/>
                </a:ext>
              </a:extLst>
            </p:cNvPr>
            <p:cNvSpPr>
              <a:spLocks noChangeArrowheads="1"/>
            </p:cNvSpPr>
            <p:nvPr/>
          </p:nvSpPr>
          <p:spPr bwMode="auto">
            <a:xfrm>
              <a:off x="2906"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7" name="Oval 294">
              <a:extLst>
                <a:ext uri="{FF2B5EF4-FFF2-40B4-BE49-F238E27FC236}">
                  <a16:creationId xmlns:a16="http://schemas.microsoft.com/office/drawing/2014/main" id="{1EAC3BFA-8E52-406E-A924-41F116FEC912}"/>
                </a:ext>
              </a:extLst>
            </p:cNvPr>
            <p:cNvSpPr>
              <a:spLocks noChangeArrowheads="1"/>
            </p:cNvSpPr>
            <p:nvPr/>
          </p:nvSpPr>
          <p:spPr bwMode="auto">
            <a:xfrm>
              <a:off x="2714" y="144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8" name="Oval 295">
              <a:extLst>
                <a:ext uri="{FF2B5EF4-FFF2-40B4-BE49-F238E27FC236}">
                  <a16:creationId xmlns:a16="http://schemas.microsoft.com/office/drawing/2014/main" id="{D3D3088A-78D2-41F6-BAEC-CD49C0B60567}"/>
                </a:ext>
              </a:extLst>
            </p:cNvPr>
            <p:cNvSpPr>
              <a:spLocks noChangeArrowheads="1"/>
            </p:cNvSpPr>
            <p:nvPr/>
          </p:nvSpPr>
          <p:spPr bwMode="auto">
            <a:xfrm>
              <a:off x="2762"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49" name="Oval 296">
              <a:extLst>
                <a:ext uri="{FF2B5EF4-FFF2-40B4-BE49-F238E27FC236}">
                  <a16:creationId xmlns:a16="http://schemas.microsoft.com/office/drawing/2014/main" id="{BE2708AC-0B9B-488A-9C62-8DB9632A60B0}"/>
                </a:ext>
              </a:extLst>
            </p:cNvPr>
            <p:cNvSpPr>
              <a:spLocks noChangeArrowheads="1"/>
            </p:cNvSpPr>
            <p:nvPr/>
          </p:nvSpPr>
          <p:spPr bwMode="auto">
            <a:xfrm>
              <a:off x="2810"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0" name="Oval 297">
              <a:extLst>
                <a:ext uri="{FF2B5EF4-FFF2-40B4-BE49-F238E27FC236}">
                  <a16:creationId xmlns:a16="http://schemas.microsoft.com/office/drawing/2014/main" id="{D6A47EF9-ACD4-4A38-BB95-F09E2968DB45}"/>
                </a:ext>
              </a:extLst>
            </p:cNvPr>
            <p:cNvSpPr>
              <a:spLocks noChangeArrowheads="1"/>
            </p:cNvSpPr>
            <p:nvPr/>
          </p:nvSpPr>
          <p:spPr bwMode="auto">
            <a:xfrm>
              <a:off x="2858"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1" name="Oval 298">
              <a:extLst>
                <a:ext uri="{FF2B5EF4-FFF2-40B4-BE49-F238E27FC236}">
                  <a16:creationId xmlns:a16="http://schemas.microsoft.com/office/drawing/2014/main" id="{C9E70444-2E2E-4282-9D99-9BE2BF5D7D15}"/>
                </a:ext>
              </a:extLst>
            </p:cNvPr>
            <p:cNvSpPr>
              <a:spLocks noChangeArrowheads="1"/>
            </p:cNvSpPr>
            <p:nvPr/>
          </p:nvSpPr>
          <p:spPr bwMode="auto">
            <a:xfrm>
              <a:off x="2906"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2" name="Oval 299">
              <a:extLst>
                <a:ext uri="{FF2B5EF4-FFF2-40B4-BE49-F238E27FC236}">
                  <a16:creationId xmlns:a16="http://schemas.microsoft.com/office/drawing/2014/main" id="{1F432449-433D-4877-A3D0-920F6E455A6C}"/>
                </a:ext>
              </a:extLst>
            </p:cNvPr>
            <p:cNvSpPr>
              <a:spLocks noChangeArrowheads="1"/>
            </p:cNvSpPr>
            <p:nvPr/>
          </p:nvSpPr>
          <p:spPr bwMode="auto">
            <a:xfrm>
              <a:off x="2954" y="168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3" name="Oval 300">
              <a:extLst>
                <a:ext uri="{FF2B5EF4-FFF2-40B4-BE49-F238E27FC236}">
                  <a16:creationId xmlns:a16="http://schemas.microsoft.com/office/drawing/2014/main" id="{3F7C7FF8-B278-450D-AE17-4DE95E04BBFF}"/>
                </a:ext>
              </a:extLst>
            </p:cNvPr>
            <p:cNvSpPr>
              <a:spLocks noChangeArrowheads="1"/>
            </p:cNvSpPr>
            <p:nvPr/>
          </p:nvSpPr>
          <p:spPr bwMode="auto">
            <a:xfrm>
              <a:off x="3002" y="1730"/>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4" name="Oval 301">
              <a:extLst>
                <a:ext uri="{FF2B5EF4-FFF2-40B4-BE49-F238E27FC236}">
                  <a16:creationId xmlns:a16="http://schemas.microsoft.com/office/drawing/2014/main" id="{747637E1-AE7B-437E-8F5D-0206143697F0}"/>
                </a:ext>
              </a:extLst>
            </p:cNvPr>
            <p:cNvSpPr>
              <a:spLocks noChangeArrowheads="1"/>
            </p:cNvSpPr>
            <p:nvPr/>
          </p:nvSpPr>
          <p:spPr bwMode="auto">
            <a:xfrm>
              <a:off x="3050"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5" name="Oval 302">
              <a:extLst>
                <a:ext uri="{FF2B5EF4-FFF2-40B4-BE49-F238E27FC236}">
                  <a16:creationId xmlns:a16="http://schemas.microsoft.com/office/drawing/2014/main" id="{08BD7048-DAAF-4857-933A-B4137800CD96}"/>
                </a:ext>
              </a:extLst>
            </p:cNvPr>
            <p:cNvSpPr>
              <a:spLocks noChangeArrowheads="1"/>
            </p:cNvSpPr>
            <p:nvPr/>
          </p:nvSpPr>
          <p:spPr bwMode="auto">
            <a:xfrm>
              <a:off x="3098" y="144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6" name="Oval 303">
              <a:extLst>
                <a:ext uri="{FF2B5EF4-FFF2-40B4-BE49-F238E27FC236}">
                  <a16:creationId xmlns:a16="http://schemas.microsoft.com/office/drawing/2014/main" id="{65E86383-E794-4D8E-97DC-E882B1FACD03}"/>
                </a:ext>
              </a:extLst>
            </p:cNvPr>
            <p:cNvSpPr>
              <a:spLocks noChangeArrowheads="1"/>
            </p:cNvSpPr>
            <p:nvPr/>
          </p:nvSpPr>
          <p:spPr bwMode="auto">
            <a:xfrm>
              <a:off x="3146" y="1489"/>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7" name="Oval 304">
              <a:extLst>
                <a:ext uri="{FF2B5EF4-FFF2-40B4-BE49-F238E27FC236}">
                  <a16:creationId xmlns:a16="http://schemas.microsoft.com/office/drawing/2014/main" id="{CF3C51D9-FD0E-447C-9AC7-0804D680E2FD}"/>
                </a:ext>
              </a:extLst>
            </p:cNvPr>
            <p:cNvSpPr>
              <a:spLocks noChangeArrowheads="1"/>
            </p:cNvSpPr>
            <p:nvPr/>
          </p:nvSpPr>
          <p:spPr bwMode="auto">
            <a:xfrm>
              <a:off x="3194" y="1537"/>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8" name="Oval 305">
              <a:extLst>
                <a:ext uri="{FF2B5EF4-FFF2-40B4-BE49-F238E27FC236}">
                  <a16:creationId xmlns:a16="http://schemas.microsoft.com/office/drawing/2014/main" id="{79D9B638-7098-4C3C-9D69-B0AB59B168CF}"/>
                </a:ext>
              </a:extLst>
            </p:cNvPr>
            <p:cNvSpPr>
              <a:spLocks noChangeArrowheads="1"/>
            </p:cNvSpPr>
            <p:nvPr/>
          </p:nvSpPr>
          <p:spPr bwMode="auto">
            <a:xfrm>
              <a:off x="3218" y="139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59" name="Oval 306">
              <a:extLst>
                <a:ext uri="{FF2B5EF4-FFF2-40B4-BE49-F238E27FC236}">
                  <a16:creationId xmlns:a16="http://schemas.microsoft.com/office/drawing/2014/main" id="{FE8DC7DA-F90C-4608-8774-D5FF227D3A77}"/>
                </a:ext>
              </a:extLst>
            </p:cNvPr>
            <p:cNvSpPr>
              <a:spLocks noChangeArrowheads="1"/>
            </p:cNvSpPr>
            <p:nvPr/>
          </p:nvSpPr>
          <p:spPr bwMode="auto">
            <a:xfrm>
              <a:off x="3290" y="1633"/>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0" name="Oval 307">
              <a:extLst>
                <a:ext uri="{FF2B5EF4-FFF2-40B4-BE49-F238E27FC236}">
                  <a16:creationId xmlns:a16="http://schemas.microsoft.com/office/drawing/2014/main" id="{C2A0B46A-6713-40EF-AAB2-A6E702B0A244}"/>
                </a:ext>
              </a:extLst>
            </p:cNvPr>
            <p:cNvSpPr>
              <a:spLocks noChangeArrowheads="1"/>
            </p:cNvSpPr>
            <p:nvPr/>
          </p:nvSpPr>
          <p:spPr bwMode="auto">
            <a:xfrm>
              <a:off x="3339" y="1681"/>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1" name="Oval 308">
              <a:extLst>
                <a:ext uri="{FF2B5EF4-FFF2-40B4-BE49-F238E27FC236}">
                  <a16:creationId xmlns:a16="http://schemas.microsoft.com/office/drawing/2014/main" id="{E2C84B22-0D1B-4CBC-802C-06B3F8F0074F}"/>
                </a:ext>
              </a:extLst>
            </p:cNvPr>
            <p:cNvSpPr>
              <a:spLocks noChangeArrowheads="1"/>
            </p:cNvSpPr>
            <p:nvPr/>
          </p:nvSpPr>
          <p:spPr bwMode="auto">
            <a:xfrm>
              <a:off x="3242" y="1585"/>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2" name="Oval 309">
              <a:extLst>
                <a:ext uri="{FF2B5EF4-FFF2-40B4-BE49-F238E27FC236}">
                  <a16:creationId xmlns:a16="http://schemas.microsoft.com/office/drawing/2014/main" id="{79FAEDEA-5E42-4D2B-A6C5-13B4730FCF43}"/>
                </a:ext>
              </a:extLst>
            </p:cNvPr>
            <p:cNvSpPr>
              <a:spLocks noChangeArrowheads="1"/>
            </p:cNvSpPr>
            <p:nvPr/>
          </p:nvSpPr>
          <p:spPr bwMode="auto">
            <a:xfrm>
              <a:off x="3290" y="1754"/>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3" name="Oval 310">
              <a:extLst>
                <a:ext uri="{FF2B5EF4-FFF2-40B4-BE49-F238E27FC236}">
                  <a16:creationId xmlns:a16="http://schemas.microsoft.com/office/drawing/2014/main" id="{E954FC81-7C26-438F-B60D-31912A55B601}"/>
                </a:ext>
              </a:extLst>
            </p:cNvPr>
            <p:cNvSpPr>
              <a:spLocks noChangeArrowheads="1"/>
            </p:cNvSpPr>
            <p:nvPr/>
          </p:nvSpPr>
          <p:spPr bwMode="auto">
            <a:xfrm>
              <a:off x="3266" y="1441"/>
              <a:ext cx="25"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4" name="Oval 311">
              <a:extLst>
                <a:ext uri="{FF2B5EF4-FFF2-40B4-BE49-F238E27FC236}">
                  <a16:creationId xmlns:a16="http://schemas.microsoft.com/office/drawing/2014/main" id="{6D769C97-52C1-42A6-9403-02265DD8F2F3}"/>
                </a:ext>
              </a:extLst>
            </p:cNvPr>
            <p:cNvSpPr>
              <a:spLocks noChangeArrowheads="1"/>
            </p:cNvSpPr>
            <p:nvPr/>
          </p:nvSpPr>
          <p:spPr bwMode="auto">
            <a:xfrm>
              <a:off x="3315" y="1489"/>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5" name="Oval 312">
              <a:extLst>
                <a:ext uri="{FF2B5EF4-FFF2-40B4-BE49-F238E27FC236}">
                  <a16:creationId xmlns:a16="http://schemas.microsoft.com/office/drawing/2014/main" id="{BD353885-F3AA-4BEB-85F4-00B772944F63}"/>
                </a:ext>
              </a:extLst>
            </p:cNvPr>
            <p:cNvSpPr>
              <a:spLocks noChangeArrowheads="1"/>
            </p:cNvSpPr>
            <p:nvPr/>
          </p:nvSpPr>
          <p:spPr bwMode="auto">
            <a:xfrm>
              <a:off x="3363" y="153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6" name="Oval 313">
              <a:extLst>
                <a:ext uri="{FF2B5EF4-FFF2-40B4-BE49-F238E27FC236}">
                  <a16:creationId xmlns:a16="http://schemas.microsoft.com/office/drawing/2014/main" id="{35285CE8-9008-44E8-9404-B7E9D4D480C3}"/>
                </a:ext>
              </a:extLst>
            </p:cNvPr>
            <p:cNvSpPr>
              <a:spLocks noChangeArrowheads="1"/>
            </p:cNvSpPr>
            <p:nvPr/>
          </p:nvSpPr>
          <p:spPr bwMode="auto">
            <a:xfrm>
              <a:off x="3170" y="1778"/>
              <a:ext cx="25"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7" name="Oval 314">
              <a:extLst>
                <a:ext uri="{FF2B5EF4-FFF2-40B4-BE49-F238E27FC236}">
                  <a16:creationId xmlns:a16="http://schemas.microsoft.com/office/drawing/2014/main" id="{A61EB4DC-6FF0-4FFC-AC67-5FC41B9D5C9B}"/>
                </a:ext>
              </a:extLst>
            </p:cNvPr>
            <p:cNvSpPr>
              <a:spLocks noChangeArrowheads="1"/>
            </p:cNvSpPr>
            <p:nvPr/>
          </p:nvSpPr>
          <p:spPr bwMode="auto">
            <a:xfrm>
              <a:off x="3339" y="1778"/>
              <a:ext cx="24" cy="24"/>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8" name="Oval 315">
              <a:extLst>
                <a:ext uri="{FF2B5EF4-FFF2-40B4-BE49-F238E27FC236}">
                  <a16:creationId xmlns:a16="http://schemas.microsoft.com/office/drawing/2014/main" id="{24F54DC2-D5CD-4941-94B2-FA5B362698F5}"/>
                </a:ext>
              </a:extLst>
            </p:cNvPr>
            <p:cNvSpPr>
              <a:spLocks noChangeArrowheads="1"/>
            </p:cNvSpPr>
            <p:nvPr/>
          </p:nvSpPr>
          <p:spPr bwMode="auto">
            <a:xfrm>
              <a:off x="3339" y="1345"/>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969" name="Oval 316">
              <a:extLst>
                <a:ext uri="{FF2B5EF4-FFF2-40B4-BE49-F238E27FC236}">
                  <a16:creationId xmlns:a16="http://schemas.microsoft.com/office/drawing/2014/main" id="{568B1F9E-4D32-49E8-BD59-264357D0A650}"/>
                </a:ext>
              </a:extLst>
            </p:cNvPr>
            <p:cNvSpPr>
              <a:spLocks noChangeArrowheads="1"/>
            </p:cNvSpPr>
            <p:nvPr/>
          </p:nvSpPr>
          <p:spPr bwMode="auto">
            <a:xfrm>
              <a:off x="3363" y="1417"/>
              <a:ext cx="24" cy="25"/>
            </a:xfrm>
            <a:prstGeom prst="ellipse">
              <a:avLst/>
            </a:prstGeom>
            <a:solidFill>
              <a:srgbClr val="808080"/>
            </a:solidFill>
            <a:ln w="4763">
              <a:solidFill>
                <a:srgbClr val="339966"/>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57362" name="Rectangle 317">
            <a:extLst>
              <a:ext uri="{FF2B5EF4-FFF2-40B4-BE49-F238E27FC236}">
                <a16:creationId xmlns:a16="http://schemas.microsoft.com/office/drawing/2014/main" id="{AF954D07-7E3C-47EB-B46C-51367F3F17DC}"/>
              </a:ext>
            </a:extLst>
          </p:cNvPr>
          <p:cNvSpPr>
            <a:spLocks noChangeArrowheads="1"/>
          </p:cNvSpPr>
          <p:nvPr/>
        </p:nvSpPr>
        <p:spPr bwMode="auto">
          <a:xfrm>
            <a:off x="2417763" y="2947988"/>
            <a:ext cx="6619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3" name="Rectangle 318">
            <a:extLst>
              <a:ext uri="{FF2B5EF4-FFF2-40B4-BE49-F238E27FC236}">
                <a16:creationId xmlns:a16="http://schemas.microsoft.com/office/drawing/2014/main" id="{392FFEC9-5F59-490E-9CBE-045035D3324B}"/>
              </a:ext>
            </a:extLst>
          </p:cNvPr>
          <p:cNvSpPr>
            <a:spLocks noChangeArrowheads="1"/>
          </p:cNvSpPr>
          <p:nvPr/>
        </p:nvSpPr>
        <p:spPr bwMode="auto">
          <a:xfrm>
            <a:off x="2463800" y="2981325"/>
            <a:ext cx="4857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Citrate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4" name="Rectangle 319">
            <a:extLst>
              <a:ext uri="{FF2B5EF4-FFF2-40B4-BE49-F238E27FC236}">
                <a16:creationId xmlns:a16="http://schemas.microsoft.com/office/drawing/2014/main" id="{96FF0ECF-46D6-459C-9622-45B9B6D6AB2F}"/>
              </a:ext>
            </a:extLst>
          </p:cNvPr>
          <p:cNvSpPr>
            <a:spLocks noChangeArrowheads="1"/>
          </p:cNvSpPr>
          <p:nvPr/>
        </p:nvSpPr>
        <p:spPr bwMode="auto">
          <a:xfrm>
            <a:off x="4287838" y="3994150"/>
            <a:ext cx="808037"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5" name="Rectangle 320">
            <a:extLst>
              <a:ext uri="{FF2B5EF4-FFF2-40B4-BE49-F238E27FC236}">
                <a16:creationId xmlns:a16="http://schemas.microsoft.com/office/drawing/2014/main" id="{FBD5504F-01B5-45E1-A62B-B15C1F5BD07E}"/>
              </a:ext>
            </a:extLst>
          </p:cNvPr>
          <p:cNvSpPr>
            <a:spLocks noChangeArrowheads="1"/>
          </p:cNvSpPr>
          <p:nvPr/>
        </p:nvSpPr>
        <p:spPr bwMode="auto">
          <a:xfrm>
            <a:off x="4333875" y="4029075"/>
            <a:ext cx="5461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0.84µm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6" name="Rectangle 321">
            <a:extLst>
              <a:ext uri="{FF2B5EF4-FFF2-40B4-BE49-F238E27FC236}">
                <a16:creationId xmlns:a16="http://schemas.microsoft.com/office/drawing/2014/main" id="{5C6854DF-6822-4591-B92E-149944D9FB71}"/>
              </a:ext>
            </a:extLst>
          </p:cNvPr>
          <p:cNvSpPr>
            <a:spLocks noChangeArrowheads="1"/>
          </p:cNvSpPr>
          <p:nvPr/>
        </p:nvSpPr>
        <p:spPr bwMode="auto">
          <a:xfrm>
            <a:off x="2338388" y="4033838"/>
            <a:ext cx="6238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7" name="Rectangle 322">
            <a:extLst>
              <a:ext uri="{FF2B5EF4-FFF2-40B4-BE49-F238E27FC236}">
                <a16:creationId xmlns:a16="http://schemas.microsoft.com/office/drawing/2014/main" id="{F4567D77-C603-4339-B909-0F6BF9C7FAE7}"/>
              </a:ext>
            </a:extLst>
          </p:cNvPr>
          <p:cNvSpPr>
            <a:spLocks noChangeArrowheads="1"/>
          </p:cNvSpPr>
          <p:nvPr/>
        </p:nvSpPr>
        <p:spPr bwMode="auto">
          <a:xfrm>
            <a:off x="2384425" y="4067175"/>
            <a:ext cx="5461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0.17µm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8" name="Rectangle 323">
            <a:extLst>
              <a:ext uri="{FF2B5EF4-FFF2-40B4-BE49-F238E27FC236}">
                <a16:creationId xmlns:a16="http://schemas.microsoft.com/office/drawing/2014/main" id="{3F82DB45-35F0-4C30-98CA-FB34E6028F6C}"/>
              </a:ext>
            </a:extLst>
          </p:cNvPr>
          <p:cNvSpPr>
            <a:spLocks noChangeArrowheads="1"/>
          </p:cNvSpPr>
          <p:nvPr/>
        </p:nvSpPr>
        <p:spPr bwMode="auto">
          <a:xfrm>
            <a:off x="4248150" y="2947988"/>
            <a:ext cx="936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369" name="Rectangle 324">
            <a:extLst>
              <a:ext uri="{FF2B5EF4-FFF2-40B4-BE49-F238E27FC236}">
                <a16:creationId xmlns:a16="http://schemas.microsoft.com/office/drawing/2014/main" id="{A53C66B7-62C1-4D9E-8BD6-26CD67227575}"/>
              </a:ext>
            </a:extLst>
          </p:cNvPr>
          <p:cNvSpPr>
            <a:spLocks noChangeArrowheads="1"/>
          </p:cNvSpPr>
          <p:nvPr/>
        </p:nvSpPr>
        <p:spPr bwMode="auto">
          <a:xfrm>
            <a:off x="4295775" y="2981325"/>
            <a:ext cx="54451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0.44µm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57370" name="Group 325">
            <a:extLst>
              <a:ext uri="{FF2B5EF4-FFF2-40B4-BE49-F238E27FC236}">
                <a16:creationId xmlns:a16="http://schemas.microsoft.com/office/drawing/2014/main" id="{96931A06-5BBE-4F46-8354-D9E9E5908D62}"/>
              </a:ext>
            </a:extLst>
          </p:cNvPr>
          <p:cNvGrpSpPr>
            <a:grpSpLocks/>
          </p:cNvGrpSpPr>
          <p:nvPr/>
        </p:nvGrpSpPr>
        <p:grpSpPr bwMode="auto">
          <a:xfrm>
            <a:off x="4238625" y="3479800"/>
            <a:ext cx="157163" cy="157163"/>
            <a:chOff x="2612" y="2156"/>
            <a:chExt cx="97" cy="97"/>
          </a:xfrm>
        </p:grpSpPr>
        <p:sp>
          <p:nvSpPr>
            <p:cNvPr id="57894" name="Freeform 326">
              <a:extLst>
                <a:ext uri="{FF2B5EF4-FFF2-40B4-BE49-F238E27FC236}">
                  <a16:creationId xmlns:a16="http://schemas.microsoft.com/office/drawing/2014/main" id="{F08D984E-2985-494B-88ED-785E13924157}"/>
                </a:ext>
              </a:extLst>
            </p:cNvPr>
            <p:cNvSpPr>
              <a:spLocks/>
            </p:cNvSpPr>
            <p:nvPr/>
          </p:nvSpPr>
          <p:spPr bwMode="auto">
            <a:xfrm>
              <a:off x="2612" y="2156"/>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5" name="Freeform 327">
              <a:extLst>
                <a:ext uri="{FF2B5EF4-FFF2-40B4-BE49-F238E27FC236}">
                  <a16:creationId xmlns:a16="http://schemas.microsoft.com/office/drawing/2014/main" id="{9DCAAF12-E3F9-449F-A98A-5F2B6197533C}"/>
                </a:ext>
              </a:extLst>
            </p:cNvPr>
            <p:cNvSpPr>
              <a:spLocks/>
            </p:cNvSpPr>
            <p:nvPr/>
          </p:nvSpPr>
          <p:spPr bwMode="auto">
            <a:xfrm>
              <a:off x="2629" y="2173"/>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6" name="Freeform 328">
              <a:extLst>
                <a:ext uri="{FF2B5EF4-FFF2-40B4-BE49-F238E27FC236}">
                  <a16:creationId xmlns:a16="http://schemas.microsoft.com/office/drawing/2014/main" id="{1FE43DA4-D9E7-4531-87FF-C67E5163D2CE}"/>
                </a:ext>
              </a:extLst>
            </p:cNvPr>
            <p:cNvSpPr>
              <a:spLocks/>
            </p:cNvSpPr>
            <p:nvPr/>
          </p:nvSpPr>
          <p:spPr bwMode="auto">
            <a:xfrm>
              <a:off x="2646" y="219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7" name="Freeform 329">
              <a:extLst>
                <a:ext uri="{FF2B5EF4-FFF2-40B4-BE49-F238E27FC236}">
                  <a16:creationId xmlns:a16="http://schemas.microsoft.com/office/drawing/2014/main" id="{E77C464F-BB49-4DD0-A0F8-A6EA0848C63B}"/>
                </a:ext>
              </a:extLst>
            </p:cNvPr>
            <p:cNvSpPr>
              <a:spLocks/>
            </p:cNvSpPr>
            <p:nvPr/>
          </p:nvSpPr>
          <p:spPr bwMode="auto">
            <a:xfrm>
              <a:off x="2663" y="2207"/>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8" name="Freeform 330">
              <a:extLst>
                <a:ext uri="{FF2B5EF4-FFF2-40B4-BE49-F238E27FC236}">
                  <a16:creationId xmlns:a16="http://schemas.microsoft.com/office/drawing/2014/main" id="{A69C4AB8-4D8B-43E6-9729-CF994195986B}"/>
                </a:ext>
              </a:extLst>
            </p:cNvPr>
            <p:cNvSpPr>
              <a:spLocks/>
            </p:cNvSpPr>
            <p:nvPr/>
          </p:nvSpPr>
          <p:spPr bwMode="auto">
            <a:xfrm>
              <a:off x="2680" y="2224"/>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9" name="Freeform 331">
              <a:extLst>
                <a:ext uri="{FF2B5EF4-FFF2-40B4-BE49-F238E27FC236}">
                  <a16:creationId xmlns:a16="http://schemas.microsoft.com/office/drawing/2014/main" id="{1B82A59D-2654-4156-A686-889DF42112F5}"/>
                </a:ext>
              </a:extLst>
            </p:cNvPr>
            <p:cNvSpPr>
              <a:spLocks/>
            </p:cNvSpPr>
            <p:nvPr/>
          </p:nvSpPr>
          <p:spPr bwMode="auto">
            <a:xfrm>
              <a:off x="2697" y="2241"/>
              <a:ext cx="12" cy="12"/>
            </a:xfrm>
            <a:custGeom>
              <a:avLst/>
              <a:gdLst>
                <a:gd name="T0" fmla="*/ 10 w 24"/>
                <a:gd name="T1" fmla="*/ 1 h 25"/>
                <a:gd name="T2" fmla="*/ 8 w 24"/>
                <a:gd name="T3" fmla="*/ 0 h 25"/>
                <a:gd name="T4" fmla="*/ 6 w 24"/>
                <a:gd name="T5" fmla="*/ 0 h 25"/>
                <a:gd name="T6" fmla="*/ 4 w 24"/>
                <a:gd name="T7" fmla="*/ 0 h 25"/>
                <a:gd name="T8" fmla="*/ 2 w 24"/>
                <a:gd name="T9" fmla="*/ 1 h 25"/>
                <a:gd name="T10" fmla="*/ 1 w 24"/>
                <a:gd name="T11" fmla="*/ 4 h 25"/>
                <a:gd name="T12" fmla="*/ 0 w 24"/>
                <a:gd name="T13" fmla="*/ 6 h 25"/>
                <a:gd name="T14" fmla="*/ 1 w 24"/>
                <a:gd name="T15" fmla="*/ 8 h 25"/>
                <a:gd name="T16" fmla="*/ 2 w 24"/>
                <a:gd name="T17" fmla="*/ 10 h 25"/>
                <a:gd name="T18" fmla="*/ 2 w 24"/>
                <a:gd name="T19" fmla="*/ 10 h 25"/>
                <a:gd name="T20" fmla="*/ 4 w 24"/>
                <a:gd name="T21" fmla="*/ 12 h 25"/>
                <a:gd name="T22" fmla="*/ 6 w 24"/>
                <a:gd name="T23" fmla="*/ 12 h 25"/>
                <a:gd name="T24" fmla="*/ 8 w 24"/>
                <a:gd name="T25" fmla="*/ 12 h 25"/>
                <a:gd name="T26" fmla="*/ 10 w 24"/>
                <a:gd name="T27" fmla="*/ 10 h 25"/>
                <a:gd name="T28" fmla="*/ 12 w 24"/>
                <a:gd name="T29" fmla="*/ 8 h 25"/>
                <a:gd name="T30" fmla="*/ 12 w 24"/>
                <a:gd name="T31" fmla="*/ 6 h 25"/>
                <a:gd name="T32" fmla="*/ 12 w 24"/>
                <a:gd name="T33" fmla="*/ 4 h 25"/>
                <a:gd name="T34" fmla="*/ 10 w 24"/>
                <a:gd name="T35" fmla="*/ 1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20" y="3"/>
                  </a:moveTo>
                  <a:lnTo>
                    <a:pt x="16" y="1"/>
                  </a:lnTo>
                  <a:lnTo>
                    <a:pt x="12" y="0"/>
                  </a:lnTo>
                  <a:lnTo>
                    <a:pt x="7" y="1"/>
                  </a:lnTo>
                  <a:lnTo>
                    <a:pt x="3" y="3"/>
                  </a:lnTo>
                  <a:lnTo>
                    <a:pt x="1" y="8"/>
                  </a:lnTo>
                  <a:lnTo>
                    <a:pt x="0" y="13"/>
                  </a:lnTo>
                  <a:lnTo>
                    <a:pt x="1" y="17"/>
                  </a:lnTo>
                  <a:lnTo>
                    <a:pt x="3" y="21"/>
                  </a:lnTo>
                  <a:lnTo>
                    <a:pt x="7" y="24"/>
                  </a:lnTo>
                  <a:lnTo>
                    <a:pt x="12" y="25"/>
                  </a:lnTo>
                  <a:lnTo>
                    <a:pt x="16" y="24"/>
                  </a:lnTo>
                  <a:lnTo>
                    <a:pt x="20" y="21"/>
                  </a:lnTo>
                  <a:lnTo>
                    <a:pt x="23" y="17"/>
                  </a:lnTo>
                  <a:lnTo>
                    <a:pt x="24" y="13"/>
                  </a:lnTo>
                  <a:lnTo>
                    <a:pt x="23" y="8"/>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1" name="Group 332">
            <a:extLst>
              <a:ext uri="{FF2B5EF4-FFF2-40B4-BE49-F238E27FC236}">
                <a16:creationId xmlns:a16="http://schemas.microsoft.com/office/drawing/2014/main" id="{305D5ACB-96DB-43F9-8032-7E56F4F8223B}"/>
              </a:ext>
            </a:extLst>
          </p:cNvPr>
          <p:cNvGrpSpPr>
            <a:grpSpLocks/>
          </p:cNvGrpSpPr>
          <p:nvPr/>
        </p:nvGrpSpPr>
        <p:grpSpPr bwMode="auto">
          <a:xfrm>
            <a:off x="4433888" y="3673475"/>
            <a:ext cx="84137" cy="115888"/>
            <a:chOff x="2732" y="2276"/>
            <a:chExt cx="52" cy="72"/>
          </a:xfrm>
        </p:grpSpPr>
        <p:sp>
          <p:nvSpPr>
            <p:cNvPr id="57890" name="Freeform 333">
              <a:extLst>
                <a:ext uri="{FF2B5EF4-FFF2-40B4-BE49-F238E27FC236}">
                  <a16:creationId xmlns:a16="http://schemas.microsoft.com/office/drawing/2014/main" id="{152C5823-11CA-403C-86C4-5C4691FFE7D1}"/>
                </a:ext>
              </a:extLst>
            </p:cNvPr>
            <p:cNvSpPr>
              <a:spLocks/>
            </p:cNvSpPr>
            <p:nvPr/>
          </p:nvSpPr>
          <p:spPr bwMode="auto">
            <a:xfrm>
              <a:off x="2732" y="2276"/>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1" name="Freeform 334">
              <a:extLst>
                <a:ext uri="{FF2B5EF4-FFF2-40B4-BE49-F238E27FC236}">
                  <a16:creationId xmlns:a16="http://schemas.microsoft.com/office/drawing/2014/main" id="{FA1EA85A-93C8-408F-98C0-4834DF9E5687}"/>
                </a:ext>
              </a:extLst>
            </p:cNvPr>
            <p:cNvSpPr>
              <a:spLocks/>
            </p:cNvSpPr>
            <p:nvPr/>
          </p:nvSpPr>
          <p:spPr bwMode="auto">
            <a:xfrm>
              <a:off x="2745" y="2296"/>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8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2" name="Freeform 335">
              <a:extLst>
                <a:ext uri="{FF2B5EF4-FFF2-40B4-BE49-F238E27FC236}">
                  <a16:creationId xmlns:a16="http://schemas.microsoft.com/office/drawing/2014/main" id="{4E0CC58E-A20C-4C69-907D-DD0B89C1B405}"/>
                </a:ext>
              </a:extLst>
            </p:cNvPr>
            <p:cNvSpPr>
              <a:spLocks/>
            </p:cNvSpPr>
            <p:nvPr/>
          </p:nvSpPr>
          <p:spPr bwMode="auto">
            <a:xfrm>
              <a:off x="2758" y="2316"/>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93" name="Freeform 336">
              <a:extLst>
                <a:ext uri="{FF2B5EF4-FFF2-40B4-BE49-F238E27FC236}">
                  <a16:creationId xmlns:a16="http://schemas.microsoft.com/office/drawing/2014/main" id="{7FD82FBE-898A-4B43-96C9-C4ED058ECB83}"/>
                </a:ext>
              </a:extLst>
            </p:cNvPr>
            <p:cNvSpPr>
              <a:spLocks/>
            </p:cNvSpPr>
            <p:nvPr/>
          </p:nvSpPr>
          <p:spPr bwMode="auto">
            <a:xfrm>
              <a:off x="2772" y="2336"/>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2" name="Group 337">
            <a:extLst>
              <a:ext uri="{FF2B5EF4-FFF2-40B4-BE49-F238E27FC236}">
                <a16:creationId xmlns:a16="http://schemas.microsoft.com/office/drawing/2014/main" id="{CF10D5CA-399E-406F-B43D-0F66EF7C65AD}"/>
              </a:ext>
            </a:extLst>
          </p:cNvPr>
          <p:cNvGrpSpPr>
            <a:grpSpLocks/>
          </p:cNvGrpSpPr>
          <p:nvPr/>
        </p:nvGrpSpPr>
        <p:grpSpPr bwMode="auto">
          <a:xfrm>
            <a:off x="4394200" y="3595688"/>
            <a:ext cx="282575" cy="95250"/>
            <a:chOff x="2708" y="2228"/>
            <a:chExt cx="174" cy="58"/>
          </a:xfrm>
        </p:grpSpPr>
        <p:sp>
          <p:nvSpPr>
            <p:cNvPr id="57882" name="Freeform 338">
              <a:extLst>
                <a:ext uri="{FF2B5EF4-FFF2-40B4-BE49-F238E27FC236}">
                  <a16:creationId xmlns:a16="http://schemas.microsoft.com/office/drawing/2014/main" id="{DF5AA3F0-344A-4E2B-A2AD-FEC23DFAFE00}"/>
                </a:ext>
              </a:extLst>
            </p:cNvPr>
            <p:cNvSpPr>
              <a:spLocks/>
            </p:cNvSpPr>
            <p:nvPr/>
          </p:nvSpPr>
          <p:spPr bwMode="auto">
            <a:xfrm>
              <a:off x="2708" y="2228"/>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3" name="Freeform 339">
              <a:extLst>
                <a:ext uri="{FF2B5EF4-FFF2-40B4-BE49-F238E27FC236}">
                  <a16:creationId xmlns:a16="http://schemas.microsoft.com/office/drawing/2014/main" id="{FB64F98B-C4F5-4ADE-B2DE-6C0EF513987E}"/>
                </a:ext>
              </a:extLst>
            </p:cNvPr>
            <p:cNvSpPr>
              <a:spLocks/>
            </p:cNvSpPr>
            <p:nvPr/>
          </p:nvSpPr>
          <p:spPr bwMode="auto">
            <a:xfrm>
              <a:off x="2731" y="2235"/>
              <a:ext cx="12" cy="12"/>
            </a:xfrm>
            <a:custGeom>
              <a:avLst/>
              <a:gdLst>
                <a:gd name="T0" fmla="*/ 9 w 24"/>
                <a:gd name="T1" fmla="*/ 0 h 25"/>
                <a:gd name="T2" fmla="*/ 6 w 24"/>
                <a:gd name="T3" fmla="*/ 0 h 25"/>
                <a:gd name="T4" fmla="*/ 4 w 24"/>
                <a:gd name="T5" fmla="*/ 0 h 25"/>
                <a:gd name="T6" fmla="*/ 2 w 24"/>
                <a:gd name="T7" fmla="*/ 2 h 25"/>
                <a:gd name="T8" fmla="*/ 1 w 24"/>
                <a:gd name="T9" fmla="*/ 3 h 25"/>
                <a:gd name="T10" fmla="*/ 0 w 24"/>
                <a:gd name="T11" fmla="*/ 6 h 25"/>
                <a:gd name="T12" fmla="*/ 1 w 24"/>
                <a:gd name="T13" fmla="*/ 8 h 25"/>
                <a:gd name="T14" fmla="*/ 2 w 24"/>
                <a:gd name="T15" fmla="*/ 11 h 25"/>
                <a:gd name="T16" fmla="*/ 4 w 24"/>
                <a:gd name="T17" fmla="*/ 12 h 25"/>
                <a:gd name="T18" fmla="*/ 4 w 24"/>
                <a:gd name="T19" fmla="*/ 12 h 25"/>
                <a:gd name="T20" fmla="*/ 6 w 24"/>
                <a:gd name="T21" fmla="*/ 12 h 25"/>
                <a:gd name="T22" fmla="*/ 9 w 24"/>
                <a:gd name="T23" fmla="*/ 12 h 25"/>
                <a:gd name="T24" fmla="*/ 11 w 24"/>
                <a:gd name="T25" fmla="*/ 11 h 25"/>
                <a:gd name="T26" fmla="*/ 12 w 24"/>
                <a:gd name="T27" fmla="*/ 8 h 25"/>
                <a:gd name="T28" fmla="*/ 12 w 24"/>
                <a:gd name="T29" fmla="*/ 6 h 25"/>
                <a:gd name="T30" fmla="*/ 12 w 24"/>
                <a:gd name="T31" fmla="*/ 4 h 25"/>
                <a:gd name="T32" fmla="*/ 11 w 24"/>
                <a:gd name="T33" fmla="*/ 2 h 25"/>
                <a:gd name="T34" fmla="*/ 9 w 24"/>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17" y="1"/>
                  </a:moveTo>
                  <a:lnTo>
                    <a:pt x="12" y="0"/>
                  </a:lnTo>
                  <a:lnTo>
                    <a:pt x="7" y="1"/>
                  </a:lnTo>
                  <a:lnTo>
                    <a:pt x="4" y="4"/>
                  </a:lnTo>
                  <a:lnTo>
                    <a:pt x="1" y="7"/>
                  </a:lnTo>
                  <a:lnTo>
                    <a:pt x="0" y="12"/>
                  </a:lnTo>
                  <a:lnTo>
                    <a:pt x="1" y="17"/>
                  </a:lnTo>
                  <a:lnTo>
                    <a:pt x="4" y="22"/>
                  </a:lnTo>
                  <a:lnTo>
                    <a:pt x="8" y="24"/>
                  </a:lnTo>
                  <a:lnTo>
                    <a:pt x="12" y="25"/>
                  </a:lnTo>
                  <a:lnTo>
                    <a:pt x="17" y="24"/>
                  </a:lnTo>
                  <a:lnTo>
                    <a:pt x="21" y="22"/>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4" name="Freeform 340">
              <a:extLst>
                <a:ext uri="{FF2B5EF4-FFF2-40B4-BE49-F238E27FC236}">
                  <a16:creationId xmlns:a16="http://schemas.microsoft.com/office/drawing/2014/main" id="{AA5BDD2F-88D3-4F4B-94C4-A5B0920B35EC}"/>
                </a:ext>
              </a:extLst>
            </p:cNvPr>
            <p:cNvSpPr>
              <a:spLocks/>
            </p:cNvSpPr>
            <p:nvPr/>
          </p:nvSpPr>
          <p:spPr bwMode="auto">
            <a:xfrm>
              <a:off x="2754" y="2241"/>
              <a:ext cx="12" cy="12"/>
            </a:xfrm>
            <a:custGeom>
              <a:avLst/>
              <a:gdLst>
                <a:gd name="T0" fmla="*/ 9 w 24"/>
                <a:gd name="T1" fmla="*/ 0 h 25"/>
                <a:gd name="T2" fmla="*/ 6 w 24"/>
                <a:gd name="T3" fmla="*/ 0 h 25"/>
                <a:gd name="T4" fmla="*/ 4 w 24"/>
                <a:gd name="T5" fmla="*/ 0 h 25"/>
                <a:gd name="T6" fmla="*/ 2 w 24"/>
                <a:gd name="T7" fmla="*/ 2 h 25"/>
                <a:gd name="T8" fmla="*/ 1 w 24"/>
                <a:gd name="T9" fmla="*/ 4 h 25"/>
                <a:gd name="T10" fmla="*/ 0 w 24"/>
                <a:gd name="T11" fmla="*/ 6 h 25"/>
                <a:gd name="T12" fmla="*/ 1 w 24"/>
                <a:gd name="T13" fmla="*/ 9 h 25"/>
                <a:gd name="T14" fmla="*/ 2 w 24"/>
                <a:gd name="T15" fmla="*/ 11 h 25"/>
                <a:gd name="T16" fmla="*/ 4 w 24"/>
                <a:gd name="T17" fmla="*/ 12 h 25"/>
                <a:gd name="T18" fmla="*/ 4 w 24"/>
                <a:gd name="T19" fmla="*/ 12 h 25"/>
                <a:gd name="T20" fmla="*/ 6 w 24"/>
                <a:gd name="T21" fmla="*/ 12 h 25"/>
                <a:gd name="T22" fmla="*/ 9 w 24"/>
                <a:gd name="T23" fmla="*/ 12 h 25"/>
                <a:gd name="T24" fmla="*/ 11 w 24"/>
                <a:gd name="T25" fmla="*/ 11 h 25"/>
                <a:gd name="T26" fmla="*/ 12 w 24"/>
                <a:gd name="T27" fmla="*/ 9 h 25"/>
                <a:gd name="T28" fmla="*/ 12 w 24"/>
                <a:gd name="T29" fmla="*/ 6 h 25"/>
                <a:gd name="T30" fmla="*/ 12 w 24"/>
                <a:gd name="T31" fmla="*/ 4 h 25"/>
                <a:gd name="T32" fmla="*/ 11 w 24"/>
                <a:gd name="T33" fmla="*/ 2 h 25"/>
                <a:gd name="T34" fmla="*/ 9 w 24"/>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17" y="1"/>
                  </a:moveTo>
                  <a:lnTo>
                    <a:pt x="12" y="0"/>
                  </a:lnTo>
                  <a:lnTo>
                    <a:pt x="8" y="1"/>
                  </a:lnTo>
                  <a:lnTo>
                    <a:pt x="4" y="4"/>
                  </a:lnTo>
                  <a:lnTo>
                    <a:pt x="1" y="9"/>
                  </a:lnTo>
                  <a:lnTo>
                    <a:pt x="0" y="13"/>
                  </a:lnTo>
                  <a:lnTo>
                    <a:pt x="1" y="18"/>
                  </a:lnTo>
                  <a:lnTo>
                    <a:pt x="4" y="22"/>
                  </a:lnTo>
                  <a:lnTo>
                    <a:pt x="8" y="24"/>
                  </a:lnTo>
                  <a:lnTo>
                    <a:pt x="12" y="25"/>
                  </a:lnTo>
                  <a:lnTo>
                    <a:pt x="17" y="24"/>
                  </a:lnTo>
                  <a:lnTo>
                    <a:pt x="21" y="22"/>
                  </a:lnTo>
                  <a:lnTo>
                    <a:pt x="23" y="18"/>
                  </a:lnTo>
                  <a:lnTo>
                    <a:pt x="24" y="13"/>
                  </a:lnTo>
                  <a:lnTo>
                    <a:pt x="23" y="9"/>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5" name="Freeform 341">
              <a:extLst>
                <a:ext uri="{FF2B5EF4-FFF2-40B4-BE49-F238E27FC236}">
                  <a16:creationId xmlns:a16="http://schemas.microsoft.com/office/drawing/2014/main" id="{6A075DEB-5547-473C-A8DD-03AA7730A869}"/>
                </a:ext>
              </a:extLst>
            </p:cNvPr>
            <p:cNvSpPr>
              <a:spLocks/>
            </p:cNvSpPr>
            <p:nvPr/>
          </p:nvSpPr>
          <p:spPr bwMode="auto">
            <a:xfrm>
              <a:off x="2777" y="2248"/>
              <a:ext cx="12" cy="12"/>
            </a:xfrm>
            <a:custGeom>
              <a:avLst/>
              <a:gdLst>
                <a:gd name="T0" fmla="*/ 9 w 24"/>
                <a:gd name="T1" fmla="*/ 1 h 24"/>
                <a:gd name="T2" fmla="*/ 6 w 24"/>
                <a:gd name="T3" fmla="*/ 0 h 24"/>
                <a:gd name="T4" fmla="*/ 4 w 24"/>
                <a:gd name="T5" fmla="*/ 0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0"/>
                  </a:lnTo>
                  <a:lnTo>
                    <a:pt x="4" y="3"/>
                  </a:lnTo>
                  <a:lnTo>
                    <a:pt x="1" y="7"/>
                  </a:lnTo>
                  <a:lnTo>
                    <a:pt x="0" y="12"/>
                  </a:lnTo>
                  <a:lnTo>
                    <a:pt x="1" y="16"/>
                  </a:lnTo>
                  <a:lnTo>
                    <a:pt x="4" y="20"/>
                  </a:lnTo>
                  <a:lnTo>
                    <a:pt x="8" y="23"/>
                  </a:lnTo>
                  <a:lnTo>
                    <a:pt x="12" y="24"/>
                  </a:lnTo>
                  <a:lnTo>
                    <a:pt x="17" y="23"/>
                  </a:lnTo>
                  <a:lnTo>
                    <a:pt x="21" y="20"/>
                  </a:lnTo>
                  <a:lnTo>
                    <a:pt x="24" y="16"/>
                  </a:lnTo>
                  <a:lnTo>
                    <a:pt x="24" y="12"/>
                  </a:lnTo>
                  <a:lnTo>
                    <a:pt x="24"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6" name="Freeform 342">
              <a:extLst>
                <a:ext uri="{FF2B5EF4-FFF2-40B4-BE49-F238E27FC236}">
                  <a16:creationId xmlns:a16="http://schemas.microsoft.com/office/drawing/2014/main" id="{AE8A18CE-F883-4F28-A908-94EF13235D6B}"/>
                </a:ext>
              </a:extLst>
            </p:cNvPr>
            <p:cNvSpPr>
              <a:spLocks/>
            </p:cNvSpPr>
            <p:nvPr/>
          </p:nvSpPr>
          <p:spPr bwMode="auto">
            <a:xfrm>
              <a:off x="2800" y="2255"/>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7" name="Freeform 343">
              <a:extLst>
                <a:ext uri="{FF2B5EF4-FFF2-40B4-BE49-F238E27FC236}">
                  <a16:creationId xmlns:a16="http://schemas.microsoft.com/office/drawing/2014/main" id="{5A07338E-CB3A-4038-A5C2-2DB4A2364F5A}"/>
                </a:ext>
              </a:extLst>
            </p:cNvPr>
            <p:cNvSpPr>
              <a:spLocks/>
            </p:cNvSpPr>
            <p:nvPr/>
          </p:nvSpPr>
          <p:spPr bwMode="auto">
            <a:xfrm>
              <a:off x="2823" y="2261"/>
              <a:ext cx="13" cy="12"/>
            </a:xfrm>
            <a:custGeom>
              <a:avLst/>
              <a:gdLst>
                <a:gd name="T0" fmla="*/ 9 w 24"/>
                <a:gd name="T1" fmla="*/ 1 h 24"/>
                <a:gd name="T2" fmla="*/ 7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7 w 24"/>
                <a:gd name="T21" fmla="*/ 12 h 24"/>
                <a:gd name="T22" fmla="*/ 9 w 24"/>
                <a:gd name="T23" fmla="*/ 12 h 24"/>
                <a:gd name="T24" fmla="*/ 11 w 24"/>
                <a:gd name="T25" fmla="*/ 10 h 24"/>
                <a:gd name="T26" fmla="*/ 12 w 24"/>
                <a:gd name="T27" fmla="*/ 9 h 24"/>
                <a:gd name="T28" fmla="*/ 13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8" name="Freeform 344">
              <a:extLst>
                <a:ext uri="{FF2B5EF4-FFF2-40B4-BE49-F238E27FC236}">
                  <a16:creationId xmlns:a16="http://schemas.microsoft.com/office/drawing/2014/main" id="{2B4A3704-B96B-4231-997A-CCE53CB1D724}"/>
                </a:ext>
              </a:extLst>
            </p:cNvPr>
            <p:cNvSpPr>
              <a:spLocks/>
            </p:cNvSpPr>
            <p:nvPr/>
          </p:nvSpPr>
          <p:spPr bwMode="auto">
            <a:xfrm>
              <a:off x="2847" y="2268"/>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9" name="Freeform 345">
              <a:extLst>
                <a:ext uri="{FF2B5EF4-FFF2-40B4-BE49-F238E27FC236}">
                  <a16:creationId xmlns:a16="http://schemas.microsoft.com/office/drawing/2014/main" id="{F48BE4B4-60BC-49E7-A258-24746D555B40}"/>
                </a:ext>
              </a:extLst>
            </p:cNvPr>
            <p:cNvSpPr>
              <a:spLocks/>
            </p:cNvSpPr>
            <p:nvPr/>
          </p:nvSpPr>
          <p:spPr bwMode="auto">
            <a:xfrm>
              <a:off x="2870" y="2274"/>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3" name="Group 346">
            <a:extLst>
              <a:ext uri="{FF2B5EF4-FFF2-40B4-BE49-F238E27FC236}">
                <a16:creationId xmlns:a16="http://schemas.microsoft.com/office/drawing/2014/main" id="{2F0BFD6D-FC89-4BA7-8774-08D4084651F1}"/>
              </a:ext>
            </a:extLst>
          </p:cNvPr>
          <p:cNvGrpSpPr>
            <a:grpSpLocks/>
          </p:cNvGrpSpPr>
          <p:nvPr/>
        </p:nvGrpSpPr>
        <p:grpSpPr bwMode="auto">
          <a:xfrm>
            <a:off x="4357688" y="3402013"/>
            <a:ext cx="95250" cy="401637"/>
            <a:chOff x="2685" y="2108"/>
            <a:chExt cx="59" cy="248"/>
          </a:xfrm>
        </p:grpSpPr>
        <p:sp>
          <p:nvSpPr>
            <p:cNvPr id="57871" name="Freeform 347">
              <a:extLst>
                <a:ext uri="{FF2B5EF4-FFF2-40B4-BE49-F238E27FC236}">
                  <a16:creationId xmlns:a16="http://schemas.microsoft.com/office/drawing/2014/main" id="{FC7CA072-DBB6-4075-9D64-5F9DD2BA956F}"/>
                </a:ext>
              </a:extLst>
            </p:cNvPr>
            <p:cNvSpPr>
              <a:spLocks/>
            </p:cNvSpPr>
            <p:nvPr/>
          </p:nvSpPr>
          <p:spPr bwMode="auto">
            <a:xfrm>
              <a:off x="2732" y="2108"/>
              <a:ext cx="12" cy="12"/>
            </a:xfrm>
            <a:custGeom>
              <a:avLst/>
              <a:gdLst>
                <a:gd name="T0" fmla="*/ 12 w 24"/>
                <a:gd name="T1" fmla="*/ 9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0" y="4"/>
                  </a:lnTo>
                  <a:lnTo>
                    <a:pt x="17" y="1"/>
                  </a:lnTo>
                  <a:lnTo>
                    <a:pt x="12" y="0"/>
                  </a:lnTo>
                  <a:lnTo>
                    <a:pt x="7" y="1"/>
                  </a:lnTo>
                  <a:lnTo>
                    <a:pt x="4" y="4"/>
                  </a:lnTo>
                  <a:lnTo>
                    <a:pt x="1" y="8"/>
                  </a:lnTo>
                  <a:lnTo>
                    <a:pt x="0" y="12"/>
                  </a:lnTo>
                  <a:lnTo>
                    <a:pt x="1" y="17"/>
                  </a:lnTo>
                  <a:lnTo>
                    <a:pt x="3" y="21"/>
                  </a:lnTo>
                  <a:lnTo>
                    <a:pt x="7" y="23"/>
                  </a:lnTo>
                  <a:lnTo>
                    <a:pt x="12" y="24"/>
                  </a:lnTo>
                  <a:lnTo>
                    <a:pt x="17"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2" name="Freeform 348">
              <a:extLst>
                <a:ext uri="{FF2B5EF4-FFF2-40B4-BE49-F238E27FC236}">
                  <a16:creationId xmlns:a16="http://schemas.microsoft.com/office/drawing/2014/main" id="{CCA93316-14F4-45DC-AE3D-504EB421E1AB}"/>
                </a:ext>
              </a:extLst>
            </p:cNvPr>
            <p:cNvSpPr>
              <a:spLocks/>
            </p:cNvSpPr>
            <p:nvPr/>
          </p:nvSpPr>
          <p:spPr bwMode="auto">
            <a:xfrm>
              <a:off x="2727" y="2132"/>
              <a:ext cx="12" cy="12"/>
            </a:xfrm>
            <a:custGeom>
              <a:avLst/>
              <a:gdLst>
                <a:gd name="T0" fmla="*/ 12 w 24"/>
                <a:gd name="T1" fmla="*/ 9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8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3" name="Freeform 349">
              <a:extLst>
                <a:ext uri="{FF2B5EF4-FFF2-40B4-BE49-F238E27FC236}">
                  <a16:creationId xmlns:a16="http://schemas.microsoft.com/office/drawing/2014/main" id="{0BE85554-A08C-4C71-B67E-7C8D41F15449}"/>
                </a:ext>
              </a:extLst>
            </p:cNvPr>
            <p:cNvSpPr>
              <a:spLocks/>
            </p:cNvSpPr>
            <p:nvPr/>
          </p:nvSpPr>
          <p:spPr bwMode="auto">
            <a:xfrm>
              <a:off x="2722" y="2155"/>
              <a:ext cx="12" cy="12"/>
            </a:xfrm>
            <a:custGeom>
              <a:avLst/>
              <a:gdLst>
                <a:gd name="T0" fmla="*/ 12 w 24"/>
                <a:gd name="T1" fmla="*/ 9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1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1" y="4"/>
                  </a:lnTo>
                  <a:lnTo>
                    <a:pt x="17" y="1"/>
                  </a:lnTo>
                  <a:lnTo>
                    <a:pt x="12" y="0"/>
                  </a:lnTo>
                  <a:lnTo>
                    <a:pt x="7" y="1"/>
                  </a:lnTo>
                  <a:lnTo>
                    <a:pt x="4" y="4"/>
                  </a:lnTo>
                  <a:lnTo>
                    <a:pt x="1" y="8"/>
                  </a:lnTo>
                  <a:lnTo>
                    <a:pt x="0" y="12"/>
                  </a:lnTo>
                  <a:lnTo>
                    <a:pt x="1" y="17"/>
                  </a:lnTo>
                  <a:lnTo>
                    <a:pt x="4" y="21"/>
                  </a:lnTo>
                  <a:lnTo>
                    <a:pt x="7" y="23"/>
                  </a:lnTo>
                  <a:lnTo>
                    <a:pt x="12" y="24"/>
                  </a:lnTo>
                  <a:lnTo>
                    <a:pt x="17" y="23"/>
                  </a:lnTo>
                  <a:lnTo>
                    <a:pt x="21"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4" name="Freeform 350">
              <a:extLst>
                <a:ext uri="{FF2B5EF4-FFF2-40B4-BE49-F238E27FC236}">
                  <a16:creationId xmlns:a16="http://schemas.microsoft.com/office/drawing/2014/main" id="{A0026FDC-ED7B-4D38-8EDD-D9A1EA3CB792}"/>
                </a:ext>
              </a:extLst>
            </p:cNvPr>
            <p:cNvSpPr>
              <a:spLocks/>
            </p:cNvSpPr>
            <p:nvPr/>
          </p:nvSpPr>
          <p:spPr bwMode="auto">
            <a:xfrm>
              <a:off x="2718" y="2179"/>
              <a:ext cx="12" cy="12"/>
            </a:xfrm>
            <a:custGeom>
              <a:avLst/>
              <a:gdLst>
                <a:gd name="T0" fmla="*/ 12 w 24"/>
                <a:gd name="T1" fmla="*/ 9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8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5" name="Freeform 351">
              <a:extLst>
                <a:ext uri="{FF2B5EF4-FFF2-40B4-BE49-F238E27FC236}">
                  <a16:creationId xmlns:a16="http://schemas.microsoft.com/office/drawing/2014/main" id="{5F56C7FE-0983-4C87-9870-571073CF2DFF}"/>
                </a:ext>
              </a:extLst>
            </p:cNvPr>
            <p:cNvSpPr>
              <a:spLocks/>
            </p:cNvSpPr>
            <p:nvPr/>
          </p:nvSpPr>
          <p:spPr bwMode="auto">
            <a:xfrm>
              <a:off x="2713" y="2202"/>
              <a:ext cx="12" cy="12"/>
            </a:xfrm>
            <a:custGeom>
              <a:avLst/>
              <a:gdLst>
                <a:gd name="T0" fmla="*/ 12 w 24"/>
                <a:gd name="T1" fmla="*/ 9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1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6" name="Freeform 352">
              <a:extLst>
                <a:ext uri="{FF2B5EF4-FFF2-40B4-BE49-F238E27FC236}">
                  <a16:creationId xmlns:a16="http://schemas.microsoft.com/office/drawing/2014/main" id="{7313FBD5-80CD-4348-B662-F7DDAFDF5520}"/>
                </a:ext>
              </a:extLst>
            </p:cNvPr>
            <p:cNvSpPr>
              <a:spLocks/>
            </p:cNvSpPr>
            <p:nvPr/>
          </p:nvSpPr>
          <p:spPr bwMode="auto">
            <a:xfrm>
              <a:off x="2708" y="2226"/>
              <a:ext cx="12" cy="12"/>
            </a:xfrm>
            <a:custGeom>
              <a:avLst/>
              <a:gdLst>
                <a:gd name="T0" fmla="*/ 12 w 24"/>
                <a:gd name="T1" fmla="*/ 9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0" y="4"/>
                  </a:lnTo>
                  <a:lnTo>
                    <a:pt x="17" y="1"/>
                  </a:ln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7" name="Freeform 353">
              <a:extLst>
                <a:ext uri="{FF2B5EF4-FFF2-40B4-BE49-F238E27FC236}">
                  <a16:creationId xmlns:a16="http://schemas.microsoft.com/office/drawing/2014/main" id="{93FCCFD5-39EC-466B-9E38-8E46C1830F51}"/>
                </a:ext>
              </a:extLst>
            </p:cNvPr>
            <p:cNvSpPr>
              <a:spLocks/>
            </p:cNvSpPr>
            <p:nvPr/>
          </p:nvSpPr>
          <p:spPr bwMode="auto">
            <a:xfrm>
              <a:off x="2704" y="2249"/>
              <a:ext cx="12" cy="12"/>
            </a:xfrm>
            <a:custGeom>
              <a:avLst/>
              <a:gdLst>
                <a:gd name="T0" fmla="*/ 12 w 24"/>
                <a:gd name="T1" fmla="*/ 9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0 w 24"/>
                <a:gd name="T23" fmla="*/ 9 h 24"/>
                <a:gd name="T24" fmla="*/ 2 w 24"/>
                <a:gd name="T25" fmla="*/ 11 h 24"/>
                <a:gd name="T26" fmla="*/ 4 w 24"/>
                <a:gd name="T27" fmla="*/ 12 h 24"/>
                <a:gd name="T28" fmla="*/ 6 w 24"/>
                <a:gd name="T29" fmla="*/ 12 h 24"/>
                <a:gd name="T30" fmla="*/ 8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0" y="4"/>
                  </a:lnTo>
                  <a:lnTo>
                    <a:pt x="16" y="1"/>
                  </a:lnTo>
                  <a:lnTo>
                    <a:pt x="12" y="0"/>
                  </a:lnTo>
                  <a:lnTo>
                    <a:pt x="7" y="1"/>
                  </a:lnTo>
                  <a:lnTo>
                    <a:pt x="3" y="4"/>
                  </a:lnTo>
                  <a:lnTo>
                    <a:pt x="1" y="8"/>
                  </a:lnTo>
                  <a:lnTo>
                    <a:pt x="0" y="12"/>
                  </a:lnTo>
                  <a:lnTo>
                    <a:pt x="0" y="17"/>
                  </a:lnTo>
                  <a:lnTo>
                    <a:pt x="3" y="21"/>
                  </a:lnTo>
                  <a:lnTo>
                    <a:pt x="7" y="23"/>
                  </a:lnTo>
                  <a:lnTo>
                    <a:pt x="12" y="24"/>
                  </a:lnTo>
                  <a:lnTo>
                    <a:pt x="16"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8" name="Freeform 354">
              <a:extLst>
                <a:ext uri="{FF2B5EF4-FFF2-40B4-BE49-F238E27FC236}">
                  <a16:creationId xmlns:a16="http://schemas.microsoft.com/office/drawing/2014/main" id="{6F437DC4-5DA1-4BC4-987C-E658A0727E43}"/>
                </a:ext>
              </a:extLst>
            </p:cNvPr>
            <p:cNvSpPr>
              <a:spLocks/>
            </p:cNvSpPr>
            <p:nvPr/>
          </p:nvSpPr>
          <p:spPr bwMode="auto">
            <a:xfrm>
              <a:off x="2699" y="2273"/>
              <a:ext cx="12" cy="12"/>
            </a:xfrm>
            <a:custGeom>
              <a:avLst/>
              <a:gdLst>
                <a:gd name="T0" fmla="*/ 12 w 24"/>
                <a:gd name="T1" fmla="*/ 9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1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1" y="4"/>
                  </a:lnTo>
                  <a:lnTo>
                    <a:pt x="17" y="1"/>
                  </a:lnTo>
                  <a:lnTo>
                    <a:pt x="12" y="0"/>
                  </a:lnTo>
                  <a:lnTo>
                    <a:pt x="7" y="1"/>
                  </a:lnTo>
                  <a:lnTo>
                    <a:pt x="4" y="4"/>
                  </a:lnTo>
                  <a:lnTo>
                    <a:pt x="1" y="8"/>
                  </a:lnTo>
                  <a:lnTo>
                    <a:pt x="0" y="12"/>
                  </a:lnTo>
                  <a:lnTo>
                    <a:pt x="1" y="17"/>
                  </a:lnTo>
                  <a:lnTo>
                    <a:pt x="4" y="21"/>
                  </a:lnTo>
                  <a:lnTo>
                    <a:pt x="7" y="24"/>
                  </a:lnTo>
                  <a:lnTo>
                    <a:pt x="12" y="24"/>
                  </a:lnTo>
                  <a:lnTo>
                    <a:pt x="17" y="24"/>
                  </a:lnTo>
                  <a:lnTo>
                    <a:pt x="21"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9" name="Freeform 355">
              <a:extLst>
                <a:ext uri="{FF2B5EF4-FFF2-40B4-BE49-F238E27FC236}">
                  <a16:creationId xmlns:a16="http://schemas.microsoft.com/office/drawing/2014/main" id="{4ACF28E8-6515-4725-A16C-128F26556FE7}"/>
                </a:ext>
              </a:extLst>
            </p:cNvPr>
            <p:cNvSpPr>
              <a:spLocks/>
            </p:cNvSpPr>
            <p:nvPr/>
          </p:nvSpPr>
          <p:spPr bwMode="auto">
            <a:xfrm>
              <a:off x="2694" y="2297"/>
              <a:ext cx="12" cy="12"/>
            </a:xfrm>
            <a:custGeom>
              <a:avLst/>
              <a:gdLst>
                <a:gd name="T0" fmla="*/ 12 w 24"/>
                <a:gd name="T1" fmla="*/ 8 h 24"/>
                <a:gd name="T2" fmla="*/ 12 w 24"/>
                <a:gd name="T3" fmla="*/ 6 h 24"/>
                <a:gd name="T4" fmla="*/ 12 w 24"/>
                <a:gd name="T5" fmla="*/ 4 h 24"/>
                <a:gd name="T6" fmla="*/ 10 w 24"/>
                <a:gd name="T7" fmla="*/ 2 h 24"/>
                <a:gd name="T8" fmla="*/ 8 w 24"/>
                <a:gd name="T9" fmla="*/ 0 h 24"/>
                <a:gd name="T10" fmla="*/ 6 w 24"/>
                <a:gd name="T11" fmla="*/ 0 h 24"/>
                <a:gd name="T12" fmla="*/ 4 w 24"/>
                <a:gd name="T13" fmla="*/ 0 h 24"/>
                <a:gd name="T14" fmla="*/ 2 w 24"/>
                <a:gd name="T15" fmla="*/ 2 h 24"/>
                <a:gd name="T16" fmla="*/ 1 w 24"/>
                <a:gd name="T17" fmla="*/ 4 h 24"/>
                <a:gd name="T18" fmla="*/ 1 w 24"/>
                <a:gd name="T19" fmla="*/ 4 h 24"/>
                <a:gd name="T20" fmla="*/ 0 w 24"/>
                <a:gd name="T21" fmla="*/ 6 h 24"/>
                <a:gd name="T22" fmla="*/ 1 w 24"/>
                <a:gd name="T23" fmla="*/ 8 h 24"/>
                <a:gd name="T24" fmla="*/ 2 w 24"/>
                <a:gd name="T25" fmla="*/ 10 h 24"/>
                <a:gd name="T26" fmla="*/ 4 w 24"/>
                <a:gd name="T27" fmla="*/ 12 h 24"/>
                <a:gd name="T28" fmla="*/ 6 w 24"/>
                <a:gd name="T29" fmla="*/ 12 h 24"/>
                <a:gd name="T30" fmla="*/ 8 w 24"/>
                <a:gd name="T31" fmla="*/ 12 h 24"/>
                <a:gd name="T32" fmla="*/ 10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0" y="3"/>
                  </a:lnTo>
                  <a:lnTo>
                    <a:pt x="16" y="0"/>
                  </a:lnTo>
                  <a:lnTo>
                    <a:pt x="12" y="0"/>
                  </a:lnTo>
                  <a:lnTo>
                    <a:pt x="7" y="0"/>
                  </a:lnTo>
                  <a:lnTo>
                    <a:pt x="3" y="3"/>
                  </a:lnTo>
                  <a:lnTo>
                    <a:pt x="1" y="7"/>
                  </a:lnTo>
                  <a:lnTo>
                    <a:pt x="0" y="12"/>
                  </a:lnTo>
                  <a:lnTo>
                    <a:pt x="1" y="16"/>
                  </a:lnTo>
                  <a:lnTo>
                    <a:pt x="3" y="20"/>
                  </a:lnTo>
                  <a:lnTo>
                    <a:pt x="7" y="23"/>
                  </a:lnTo>
                  <a:lnTo>
                    <a:pt x="12" y="24"/>
                  </a:lnTo>
                  <a:lnTo>
                    <a:pt x="16" y="23"/>
                  </a:lnTo>
                  <a:lnTo>
                    <a:pt x="20"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0" name="Freeform 356">
              <a:extLst>
                <a:ext uri="{FF2B5EF4-FFF2-40B4-BE49-F238E27FC236}">
                  <a16:creationId xmlns:a16="http://schemas.microsoft.com/office/drawing/2014/main" id="{9F8ECAA8-9355-4250-9FA1-798A02E6F95D}"/>
                </a:ext>
              </a:extLst>
            </p:cNvPr>
            <p:cNvSpPr>
              <a:spLocks/>
            </p:cNvSpPr>
            <p:nvPr/>
          </p:nvSpPr>
          <p:spPr bwMode="auto">
            <a:xfrm>
              <a:off x="2689" y="2320"/>
              <a:ext cx="12" cy="12"/>
            </a:xfrm>
            <a:custGeom>
              <a:avLst/>
              <a:gdLst>
                <a:gd name="T0" fmla="*/ 12 w 24"/>
                <a:gd name="T1" fmla="*/ 8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8 h 24"/>
                <a:gd name="T24" fmla="*/ 2 w 24"/>
                <a:gd name="T25" fmla="*/ 10 h 24"/>
                <a:gd name="T26" fmla="*/ 4 w 24"/>
                <a:gd name="T27" fmla="*/ 12 h 24"/>
                <a:gd name="T28" fmla="*/ 6 w 24"/>
                <a:gd name="T29" fmla="*/ 12 h 24"/>
                <a:gd name="T30" fmla="*/ 9 w 24"/>
                <a:gd name="T31" fmla="*/ 12 h 24"/>
                <a:gd name="T32" fmla="*/ 11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81" name="Freeform 357">
              <a:extLst>
                <a:ext uri="{FF2B5EF4-FFF2-40B4-BE49-F238E27FC236}">
                  <a16:creationId xmlns:a16="http://schemas.microsoft.com/office/drawing/2014/main" id="{6E543D01-7945-44C2-9BF1-25F99C4A92A7}"/>
                </a:ext>
              </a:extLst>
            </p:cNvPr>
            <p:cNvSpPr>
              <a:spLocks/>
            </p:cNvSpPr>
            <p:nvPr/>
          </p:nvSpPr>
          <p:spPr bwMode="auto">
            <a:xfrm>
              <a:off x="2685" y="2344"/>
              <a:ext cx="12" cy="12"/>
            </a:xfrm>
            <a:custGeom>
              <a:avLst/>
              <a:gdLst>
                <a:gd name="T0" fmla="*/ 12 w 24"/>
                <a:gd name="T1" fmla="*/ 8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8 h 24"/>
                <a:gd name="T24" fmla="*/ 2 w 24"/>
                <a:gd name="T25" fmla="*/ 10 h 24"/>
                <a:gd name="T26" fmla="*/ 4 w 24"/>
                <a:gd name="T27" fmla="*/ 12 h 24"/>
                <a:gd name="T28" fmla="*/ 6 w 24"/>
                <a:gd name="T29" fmla="*/ 12 h 24"/>
                <a:gd name="T30" fmla="*/ 9 w 24"/>
                <a:gd name="T31" fmla="*/ 12 h 24"/>
                <a:gd name="T32" fmla="*/ 10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4" name="Group 358">
            <a:extLst>
              <a:ext uri="{FF2B5EF4-FFF2-40B4-BE49-F238E27FC236}">
                <a16:creationId xmlns:a16="http://schemas.microsoft.com/office/drawing/2014/main" id="{FF6E7A87-9EB4-41FA-872B-9BDE10B4CE95}"/>
              </a:ext>
            </a:extLst>
          </p:cNvPr>
          <p:cNvGrpSpPr>
            <a:grpSpLocks/>
          </p:cNvGrpSpPr>
          <p:nvPr/>
        </p:nvGrpSpPr>
        <p:grpSpPr bwMode="auto">
          <a:xfrm>
            <a:off x="4433888" y="3432175"/>
            <a:ext cx="111125" cy="142875"/>
            <a:chOff x="2732" y="2127"/>
            <a:chExt cx="69" cy="89"/>
          </a:xfrm>
        </p:grpSpPr>
        <p:sp>
          <p:nvSpPr>
            <p:cNvPr id="57866" name="Freeform 359">
              <a:extLst>
                <a:ext uri="{FF2B5EF4-FFF2-40B4-BE49-F238E27FC236}">
                  <a16:creationId xmlns:a16="http://schemas.microsoft.com/office/drawing/2014/main" id="{570DD8ED-F3E8-4AB4-B52C-BDC3A9A12662}"/>
                </a:ext>
              </a:extLst>
            </p:cNvPr>
            <p:cNvSpPr>
              <a:spLocks/>
            </p:cNvSpPr>
            <p:nvPr/>
          </p:nvSpPr>
          <p:spPr bwMode="auto">
            <a:xfrm>
              <a:off x="2732" y="2204"/>
              <a:ext cx="12" cy="12"/>
            </a:xfrm>
            <a:custGeom>
              <a:avLst/>
              <a:gdLst>
                <a:gd name="T0" fmla="*/ 2 w 24"/>
                <a:gd name="T1" fmla="*/ 2 h 24"/>
                <a:gd name="T2" fmla="*/ 1 w 24"/>
                <a:gd name="T3" fmla="*/ 4 h 24"/>
                <a:gd name="T4" fmla="*/ 0 w 24"/>
                <a:gd name="T5" fmla="*/ 6 h 24"/>
                <a:gd name="T6" fmla="*/ 1 w 24"/>
                <a:gd name="T7" fmla="*/ 9 h 24"/>
                <a:gd name="T8" fmla="*/ 2 w 24"/>
                <a:gd name="T9" fmla="*/ 10 h 24"/>
                <a:gd name="T10" fmla="*/ 4 w 24"/>
                <a:gd name="T11" fmla="*/ 12 h 24"/>
                <a:gd name="T12" fmla="*/ 6 w 24"/>
                <a:gd name="T13" fmla="*/ 12 h 24"/>
                <a:gd name="T14" fmla="*/ 9 w 24"/>
                <a:gd name="T15" fmla="*/ 12 h 24"/>
                <a:gd name="T16" fmla="*/ 11 w 24"/>
                <a:gd name="T17" fmla="*/ 11 h 24"/>
                <a:gd name="T18" fmla="*/ 11 w 24"/>
                <a:gd name="T19" fmla="*/ 10 h 24"/>
                <a:gd name="T20" fmla="*/ 12 w 24"/>
                <a:gd name="T21" fmla="*/ 9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2 w 24"/>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4" y="4"/>
                  </a:moveTo>
                  <a:lnTo>
                    <a:pt x="1" y="7"/>
                  </a:lnTo>
                  <a:lnTo>
                    <a:pt x="0" y="12"/>
                  </a:lnTo>
                  <a:lnTo>
                    <a:pt x="1" y="17"/>
                  </a:lnTo>
                  <a:lnTo>
                    <a:pt x="4" y="20"/>
                  </a:lnTo>
                  <a:lnTo>
                    <a:pt x="7" y="23"/>
                  </a:lnTo>
                  <a:lnTo>
                    <a:pt x="12" y="24"/>
                  </a:lnTo>
                  <a:lnTo>
                    <a:pt x="17" y="23"/>
                  </a:lnTo>
                  <a:lnTo>
                    <a:pt x="21" y="21"/>
                  </a:lnTo>
                  <a:lnTo>
                    <a:pt x="21" y="20"/>
                  </a:lnTo>
                  <a:lnTo>
                    <a:pt x="23" y="17"/>
                  </a:lnTo>
                  <a:lnTo>
                    <a:pt x="24" y="12"/>
                  </a:lnTo>
                  <a:lnTo>
                    <a:pt x="23" y="7"/>
                  </a:lnTo>
                  <a:lnTo>
                    <a:pt x="21" y="3"/>
                  </a:lnTo>
                  <a:lnTo>
                    <a:pt x="17" y="1"/>
                  </a:lnTo>
                  <a:lnTo>
                    <a:pt x="12" y="0"/>
                  </a:lnTo>
                  <a:lnTo>
                    <a:pt x="7" y="1"/>
                  </a:lnTo>
                  <a:lnTo>
                    <a:pt x="4" y="3"/>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7" name="Freeform 360">
              <a:extLst>
                <a:ext uri="{FF2B5EF4-FFF2-40B4-BE49-F238E27FC236}">
                  <a16:creationId xmlns:a16="http://schemas.microsoft.com/office/drawing/2014/main" id="{A13C1D12-B445-4230-B9AF-F769020267BA}"/>
                </a:ext>
              </a:extLst>
            </p:cNvPr>
            <p:cNvSpPr>
              <a:spLocks/>
            </p:cNvSpPr>
            <p:nvPr/>
          </p:nvSpPr>
          <p:spPr bwMode="auto">
            <a:xfrm>
              <a:off x="2746" y="2185"/>
              <a:ext cx="12" cy="12"/>
            </a:xfrm>
            <a:custGeom>
              <a:avLst/>
              <a:gdLst>
                <a:gd name="T0" fmla="*/ 2 w 24"/>
                <a:gd name="T1" fmla="*/ 2 h 24"/>
                <a:gd name="T2" fmla="*/ 1 w 24"/>
                <a:gd name="T3" fmla="*/ 4 h 24"/>
                <a:gd name="T4" fmla="*/ 0 w 24"/>
                <a:gd name="T5" fmla="*/ 6 h 24"/>
                <a:gd name="T6" fmla="*/ 1 w 24"/>
                <a:gd name="T7" fmla="*/ 8 h 24"/>
                <a:gd name="T8" fmla="*/ 2 w 24"/>
                <a:gd name="T9" fmla="*/ 10 h 24"/>
                <a:gd name="T10" fmla="*/ 4 w 24"/>
                <a:gd name="T11" fmla="*/ 12 h 24"/>
                <a:gd name="T12" fmla="*/ 6 w 24"/>
                <a:gd name="T13" fmla="*/ 12 h 24"/>
                <a:gd name="T14" fmla="*/ 8 w 24"/>
                <a:gd name="T15" fmla="*/ 12 h 24"/>
                <a:gd name="T16" fmla="*/ 10 w 24"/>
                <a:gd name="T17" fmla="*/ 10 h 24"/>
                <a:gd name="T18" fmla="*/ 10 w 24"/>
                <a:gd name="T19" fmla="*/ 10 h 24"/>
                <a:gd name="T20" fmla="*/ 12 w 24"/>
                <a:gd name="T21" fmla="*/ 8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3"/>
                  </a:move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8" name="Freeform 361">
              <a:extLst>
                <a:ext uri="{FF2B5EF4-FFF2-40B4-BE49-F238E27FC236}">
                  <a16:creationId xmlns:a16="http://schemas.microsoft.com/office/drawing/2014/main" id="{5748F64A-90BE-48FC-8DE1-F79FA8B87F37}"/>
                </a:ext>
              </a:extLst>
            </p:cNvPr>
            <p:cNvSpPr>
              <a:spLocks/>
            </p:cNvSpPr>
            <p:nvPr/>
          </p:nvSpPr>
          <p:spPr bwMode="auto">
            <a:xfrm>
              <a:off x="2761" y="2166"/>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7"/>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9" name="Freeform 362">
              <a:extLst>
                <a:ext uri="{FF2B5EF4-FFF2-40B4-BE49-F238E27FC236}">
                  <a16:creationId xmlns:a16="http://schemas.microsoft.com/office/drawing/2014/main" id="{C12D91C6-D506-45B6-B318-2AEAFA7588BE}"/>
                </a:ext>
              </a:extLst>
            </p:cNvPr>
            <p:cNvSpPr>
              <a:spLocks/>
            </p:cNvSpPr>
            <p:nvPr/>
          </p:nvSpPr>
          <p:spPr bwMode="auto">
            <a:xfrm>
              <a:off x="2775" y="2147"/>
              <a:ext cx="12" cy="12"/>
            </a:xfrm>
            <a:custGeom>
              <a:avLst/>
              <a:gdLst>
                <a:gd name="T0" fmla="*/ 2 w 24"/>
                <a:gd name="T1" fmla="*/ 2 h 24"/>
                <a:gd name="T2" fmla="*/ 1 w 24"/>
                <a:gd name="T3" fmla="*/ 4 h 24"/>
                <a:gd name="T4" fmla="*/ 0 w 24"/>
                <a:gd name="T5" fmla="*/ 6 h 24"/>
                <a:gd name="T6" fmla="*/ 1 w 24"/>
                <a:gd name="T7" fmla="*/ 8 h 24"/>
                <a:gd name="T8" fmla="*/ 2 w 24"/>
                <a:gd name="T9" fmla="*/ 10 h 24"/>
                <a:gd name="T10" fmla="*/ 4 w 24"/>
                <a:gd name="T11" fmla="*/ 12 h 24"/>
                <a:gd name="T12" fmla="*/ 6 w 24"/>
                <a:gd name="T13" fmla="*/ 12 h 24"/>
                <a:gd name="T14" fmla="*/ 9 w 24"/>
                <a:gd name="T15" fmla="*/ 12 h 24"/>
                <a:gd name="T16" fmla="*/ 11 w 24"/>
                <a:gd name="T17" fmla="*/ 10 h 24"/>
                <a:gd name="T18" fmla="*/ 11 w 24"/>
                <a:gd name="T19" fmla="*/ 10 h 24"/>
                <a:gd name="T20" fmla="*/ 12 w 24"/>
                <a:gd name="T21" fmla="*/ 8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4" y="3"/>
                  </a:move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lnTo>
                    <a:pt x="12" y="0"/>
                  </a:lnTo>
                  <a:lnTo>
                    <a:pt x="8" y="1"/>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70" name="Freeform 363">
              <a:extLst>
                <a:ext uri="{FF2B5EF4-FFF2-40B4-BE49-F238E27FC236}">
                  <a16:creationId xmlns:a16="http://schemas.microsoft.com/office/drawing/2014/main" id="{E7998599-0A13-4BCC-8F17-F01130D27767}"/>
                </a:ext>
              </a:extLst>
            </p:cNvPr>
            <p:cNvSpPr>
              <a:spLocks/>
            </p:cNvSpPr>
            <p:nvPr/>
          </p:nvSpPr>
          <p:spPr bwMode="auto">
            <a:xfrm>
              <a:off x="2789" y="2127"/>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1 w 24"/>
                <a:gd name="T17" fmla="*/ 11 h 24"/>
                <a:gd name="T18" fmla="*/ 11 w 24"/>
                <a:gd name="T19" fmla="*/ 11 h 24"/>
                <a:gd name="T20" fmla="*/ 12 w 24"/>
                <a:gd name="T21" fmla="*/ 9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4" y="4"/>
                  </a:move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lnTo>
                    <a:pt x="12" y="0"/>
                  </a:lnTo>
                  <a:lnTo>
                    <a:pt x="8" y="1"/>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5" name="Group 364">
            <a:extLst>
              <a:ext uri="{FF2B5EF4-FFF2-40B4-BE49-F238E27FC236}">
                <a16:creationId xmlns:a16="http://schemas.microsoft.com/office/drawing/2014/main" id="{64D3A932-B7D4-498C-A1EA-3C86CA2D9516}"/>
              </a:ext>
            </a:extLst>
          </p:cNvPr>
          <p:cNvGrpSpPr>
            <a:grpSpLocks/>
          </p:cNvGrpSpPr>
          <p:nvPr/>
        </p:nvGrpSpPr>
        <p:grpSpPr bwMode="auto">
          <a:xfrm>
            <a:off x="4238625" y="3648075"/>
            <a:ext cx="117475" cy="84138"/>
            <a:chOff x="2612" y="2260"/>
            <a:chExt cx="72" cy="52"/>
          </a:xfrm>
        </p:grpSpPr>
        <p:sp>
          <p:nvSpPr>
            <p:cNvPr id="57862" name="Freeform 365">
              <a:extLst>
                <a:ext uri="{FF2B5EF4-FFF2-40B4-BE49-F238E27FC236}">
                  <a16:creationId xmlns:a16="http://schemas.microsoft.com/office/drawing/2014/main" id="{48BD57C2-76E9-4335-9388-E50603D1EF74}"/>
                </a:ext>
              </a:extLst>
            </p:cNvPr>
            <p:cNvSpPr>
              <a:spLocks/>
            </p:cNvSpPr>
            <p:nvPr/>
          </p:nvSpPr>
          <p:spPr bwMode="auto">
            <a:xfrm>
              <a:off x="2612" y="2300"/>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3" name="Freeform 366">
              <a:extLst>
                <a:ext uri="{FF2B5EF4-FFF2-40B4-BE49-F238E27FC236}">
                  <a16:creationId xmlns:a16="http://schemas.microsoft.com/office/drawing/2014/main" id="{ADF69333-FD66-46B4-9924-31F29023ED5A}"/>
                </a:ext>
              </a:extLst>
            </p:cNvPr>
            <p:cNvSpPr>
              <a:spLocks/>
            </p:cNvSpPr>
            <p:nvPr/>
          </p:nvSpPr>
          <p:spPr bwMode="auto">
            <a:xfrm>
              <a:off x="2632" y="2287"/>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4" name="Freeform 367">
              <a:extLst>
                <a:ext uri="{FF2B5EF4-FFF2-40B4-BE49-F238E27FC236}">
                  <a16:creationId xmlns:a16="http://schemas.microsoft.com/office/drawing/2014/main" id="{D1313BBE-B02D-484E-AEA4-41BD5F2325DA}"/>
                </a:ext>
              </a:extLst>
            </p:cNvPr>
            <p:cNvSpPr>
              <a:spLocks/>
            </p:cNvSpPr>
            <p:nvPr/>
          </p:nvSpPr>
          <p:spPr bwMode="auto">
            <a:xfrm>
              <a:off x="2652" y="2274"/>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5" name="Freeform 368">
              <a:extLst>
                <a:ext uri="{FF2B5EF4-FFF2-40B4-BE49-F238E27FC236}">
                  <a16:creationId xmlns:a16="http://schemas.microsoft.com/office/drawing/2014/main" id="{4143BB5B-39B5-4981-8448-1D321D6F76CA}"/>
                </a:ext>
              </a:extLst>
            </p:cNvPr>
            <p:cNvSpPr>
              <a:spLocks/>
            </p:cNvSpPr>
            <p:nvPr/>
          </p:nvSpPr>
          <p:spPr bwMode="auto">
            <a:xfrm>
              <a:off x="2672" y="2260"/>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6" name="Group 369">
            <a:extLst>
              <a:ext uri="{FF2B5EF4-FFF2-40B4-BE49-F238E27FC236}">
                <a16:creationId xmlns:a16="http://schemas.microsoft.com/office/drawing/2014/main" id="{F69C6FAC-02FE-47AD-805E-CC39EBAD23F8}"/>
              </a:ext>
            </a:extLst>
          </p:cNvPr>
          <p:cNvGrpSpPr>
            <a:grpSpLocks/>
          </p:cNvGrpSpPr>
          <p:nvPr/>
        </p:nvGrpSpPr>
        <p:grpSpPr bwMode="auto">
          <a:xfrm>
            <a:off x="4394200" y="3525838"/>
            <a:ext cx="158750" cy="90487"/>
            <a:chOff x="2708" y="2185"/>
            <a:chExt cx="98" cy="55"/>
          </a:xfrm>
        </p:grpSpPr>
        <p:sp>
          <p:nvSpPr>
            <p:cNvPr id="57857" name="Freeform 370">
              <a:extLst>
                <a:ext uri="{FF2B5EF4-FFF2-40B4-BE49-F238E27FC236}">
                  <a16:creationId xmlns:a16="http://schemas.microsoft.com/office/drawing/2014/main" id="{A972A36A-D07F-4741-9167-4C69141A1761}"/>
                </a:ext>
              </a:extLst>
            </p:cNvPr>
            <p:cNvSpPr>
              <a:spLocks/>
            </p:cNvSpPr>
            <p:nvPr/>
          </p:nvSpPr>
          <p:spPr bwMode="auto">
            <a:xfrm>
              <a:off x="2708" y="2228"/>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8" name="Freeform 371">
              <a:extLst>
                <a:ext uri="{FF2B5EF4-FFF2-40B4-BE49-F238E27FC236}">
                  <a16:creationId xmlns:a16="http://schemas.microsoft.com/office/drawing/2014/main" id="{32964A29-5D7D-470D-AAE0-C0618B64CBEE}"/>
                </a:ext>
              </a:extLst>
            </p:cNvPr>
            <p:cNvSpPr>
              <a:spLocks/>
            </p:cNvSpPr>
            <p:nvPr/>
          </p:nvSpPr>
          <p:spPr bwMode="auto">
            <a:xfrm>
              <a:off x="2729" y="2218"/>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0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0"/>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9" name="Freeform 372">
              <a:extLst>
                <a:ext uri="{FF2B5EF4-FFF2-40B4-BE49-F238E27FC236}">
                  <a16:creationId xmlns:a16="http://schemas.microsoft.com/office/drawing/2014/main" id="{2840D04B-96F5-4D5B-885A-D0B149A0203D}"/>
                </a:ext>
              </a:extLst>
            </p:cNvPr>
            <p:cNvSpPr>
              <a:spLocks/>
            </p:cNvSpPr>
            <p:nvPr/>
          </p:nvSpPr>
          <p:spPr bwMode="auto">
            <a:xfrm>
              <a:off x="2751" y="2207"/>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0" name="Freeform 373">
              <a:extLst>
                <a:ext uri="{FF2B5EF4-FFF2-40B4-BE49-F238E27FC236}">
                  <a16:creationId xmlns:a16="http://schemas.microsoft.com/office/drawing/2014/main" id="{1D1E4A99-2559-423B-988A-4688C9EB67E5}"/>
                </a:ext>
              </a:extLst>
            </p:cNvPr>
            <p:cNvSpPr>
              <a:spLocks/>
            </p:cNvSpPr>
            <p:nvPr/>
          </p:nvSpPr>
          <p:spPr bwMode="auto">
            <a:xfrm>
              <a:off x="2772" y="2196"/>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61" name="Freeform 374">
              <a:extLst>
                <a:ext uri="{FF2B5EF4-FFF2-40B4-BE49-F238E27FC236}">
                  <a16:creationId xmlns:a16="http://schemas.microsoft.com/office/drawing/2014/main" id="{E542BD80-7137-46E4-ADD8-901B57BEDFAA}"/>
                </a:ext>
              </a:extLst>
            </p:cNvPr>
            <p:cNvSpPr>
              <a:spLocks/>
            </p:cNvSpPr>
            <p:nvPr/>
          </p:nvSpPr>
          <p:spPr bwMode="auto">
            <a:xfrm>
              <a:off x="2794" y="2185"/>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7" name="Group 375">
            <a:extLst>
              <a:ext uri="{FF2B5EF4-FFF2-40B4-BE49-F238E27FC236}">
                <a16:creationId xmlns:a16="http://schemas.microsoft.com/office/drawing/2014/main" id="{FB7B226F-15B2-43F2-A2E1-7F43512DBAB8}"/>
              </a:ext>
            </a:extLst>
          </p:cNvPr>
          <p:cNvGrpSpPr>
            <a:grpSpLocks/>
          </p:cNvGrpSpPr>
          <p:nvPr/>
        </p:nvGrpSpPr>
        <p:grpSpPr bwMode="auto">
          <a:xfrm>
            <a:off x="4394200" y="3440113"/>
            <a:ext cx="19050" cy="134937"/>
            <a:chOff x="2708" y="2132"/>
            <a:chExt cx="12" cy="84"/>
          </a:xfrm>
        </p:grpSpPr>
        <p:sp>
          <p:nvSpPr>
            <p:cNvPr id="57853" name="Freeform 376">
              <a:extLst>
                <a:ext uri="{FF2B5EF4-FFF2-40B4-BE49-F238E27FC236}">
                  <a16:creationId xmlns:a16="http://schemas.microsoft.com/office/drawing/2014/main" id="{7E9C891B-BFE8-4151-BCBD-8A606FDDD9F2}"/>
                </a:ext>
              </a:extLst>
            </p:cNvPr>
            <p:cNvSpPr>
              <a:spLocks/>
            </p:cNvSpPr>
            <p:nvPr/>
          </p:nvSpPr>
          <p:spPr bwMode="auto">
            <a:xfrm>
              <a:off x="2708" y="2132"/>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4" name="Freeform 377">
              <a:extLst>
                <a:ext uri="{FF2B5EF4-FFF2-40B4-BE49-F238E27FC236}">
                  <a16:creationId xmlns:a16="http://schemas.microsoft.com/office/drawing/2014/main" id="{FE54D719-8B4F-406A-B1A3-499CCA1044C2}"/>
                </a:ext>
              </a:extLst>
            </p:cNvPr>
            <p:cNvSpPr>
              <a:spLocks/>
            </p:cNvSpPr>
            <p:nvPr/>
          </p:nvSpPr>
          <p:spPr bwMode="auto">
            <a:xfrm>
              <a:off x="2708" y="2156"/>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5" name="Freeform 378">
              <a:extLst>
                <a:ext uri="{FF2B5EF4-FFF2-40B4-BE49-F238E27FC236}">
                  <a16:creationId xmlns:a16="http://schemas.microsoft.com/office/drawing/2014/main" id="{7EDF5F40-2C21-43B1-BA18-6460D10B5A31}"/>
                </a:ext>
              </a:extLst>
            </p:cNvPr>
            <p:cNvSpPr>
              <a:spLocks/>
            </p:cNvSpPr>
            <p:nvPr/>
          </p:nvSpPr>
          <p:spPr bwMode="auto">
            <a:xfrm>
              <a:off x="2708" y="2180"/>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6" name="Freeform 379">
              <a:extLst>
                <a:ext uri="{FF2B5EF4-FFF2-40B4-BE49-F238E27FC236}">
                  <a16:creationId xmlns:a16="http://schemas.microsoft.com/office/drawing/2014/main" id="{F2B534B8-15C9-4196-A7D2-5358CD62386B}"/>
                </a:ext>
              </a:extLst>
            </p:cNvPr>
            <p:cNvSpPr>
              <a:spLocks/>
            </p:cNvSpPr>
            <p:nvPr/>
          </p:nvSpPr>
          <p:spPr bwMode="auto">
            <a:xfrm>
              <a:off x="2708" y="2204"/>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8" name="Group 380">
            <a:extLst>
              <a:ext uri="{FF2B5EF4-FFF2-40B4-BE49-F238E27FC236}">
                <a16:creationId xmlns:a16="http://schemas.microsoft.com/office/drawing/2014/main" id="{8227A5CE-ABCA-401B-8C3F-63F9B4C41A5B}"/>
              </a:ext>
            </a:extLst>
          </p:cNvPr>
          <p:cNvGrpSpPr>
            <a:grpSpLocks/>
          </p:cNvGrpSpPr>
          <p:nvPr/>
        </p:nvGrpSpPr>
        <p:grpSpPr bwMode="auto">
          <a:xfrm>
            <a:off x="4124325" y="3557588"/>
            <a:ext cx="250825" cy="58737"/>
            <a:chOff x="2542" y="2205"/>
            <a:chExt cx="154" cy="35"/>
          </a:xfrm>
        </p:grpSpPr>
        <p:sp>
          <p:nvSpPr>
            <p:cNvPr id="57846" name="Freeform 381">
              <a:extLst>
                <a:ext uri="{FF2B5EF4-FFF2-40B4-BE49-F238E27FC236}">
                  <a16:creationId xmlns:a16="http://schemas.microsoft.com/office/drawing/2014/main" id="{12546E0C-DA30-4788-81D4-E63486917071}"/>
                </a:ext>
              </a:extLst>
            </p:cNvPr>
            <p:cNvSpPr>
              <a:spLocks/>
            </p:cNvSpPr>
            <p:nvPr/>
          </p:nvSpPr>
          <p:spPr bwMode="auto">
            <a:xfrm>
              <a:off x="2684" y="2228"/>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3"/>
                  </a:lnTo>
                  <a:lnTo>
                    <a:pt x="1" y="7"/>
                  </a:lnTo>
                  <a:lnTo>
                    <a:pt x="0" y="12"/>
                  </a:lnTo>
                  <a:lnTo>
                    <a:pt x="1" y="17"/>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7" name="Freeform 382">
              <a:extLst>
                <a:ext uri="{FF2B5EF4-FFF2-40B4-BE49-F238E27FC236}">
                  <a16:creationId xmlns:a16="http://schemas.microsoft.com/office/drawing/2014/main" id="{63EDDE8E-B1AA-4F49-B31E-C709ABFCFE8E}"/>
                </a:ext>
              </a:extLst>
            </p:cNvPr>
            <p:cNvSpPr>
              <a:spLocks/>
            </p:cNvSpPr>
            <p:nvPr/>
          </p:nvSpPr>
          <p:spPr bwMode="auto">
            <a:xfrm>
              <a:off x="2660" y="2224"/>
              <a:ext cx="12" cy="12"/>
            </a:xfrm>
            <a:custGeom>
              <a:avLst/>
              <a:gdLst>
                <a:gd name="T0" fmla="*/ 6 w 24"/>
                <a:gd name="T1" fmla="*/ 12 h 24"/>
                <a:gd name="T2" fmla="*/ 8 w 24"/>
                <a:gd name="T3" fmla="*/ 12 h 24"/>
                <a:gd name="T4" fmla="*/ 10 w 24"/>
                <a:gd name="T5" fmla="*/ 11 h 24"/>
                <a:gd name="T6" fmla="*/ 12 w 24"/>
                <a:gd name="T7" fmla="*/ 9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1"/>
                  </a:lnTo>
                  <a:lnTo>
                    <a:pt x="23" y="17"/>
                  </a:lnTo>
                  <a:lnTo>
                    <a:pt x="24" y="12"/>
                  </a:lnTo>
                  <a:lnTo>
                    <a:pt x="23" y="7"/>
                  </a:lnTo>
                  <a:lnTo>
                    <a:pt x="20" y="4"/>
                  </a:lnTo>
                  <a:lnTo>
                    <a:pt x="16"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8" name="Freeform 383">
              <a:extLst>
                <a:ext uri="{FF2B5EF4-FFF2-40B4-BE49-F238E27FC236}">
                  <a16:creationId xmlns:a16="http://schemas.microsoft.com/office/drawing/2014/main" id="{991841DA-DEC6-492F-9632-058CE4362E3B}"/>
                </a:ext>
              </a:extLst>
            </p:cNvPr>
            <p:cNvSpPr>
              <a:spLocks/>
            </p:cNvSpPr>
            <p:nvPr/>
          </p:nvSpPr>
          <p:spPr bwMode="auto">
            <a:xfrm>
              <a:off x="2636" y="2220"/>
              <a:ext cx="12" cy="12"/>
            </a:xfrm>
            <a:custGeom>
              <a:avLst/>
              <a:gdLst>
                <a:gd name="T0" fmla="*/ 6 w 24"/>
                <a:gd name="T1" fmla="*/ 12 h 24"/>
                <a:gd name="T2" fmla="*/ 9 w 24"/>
                <a:gd name="T3" fmla="*/ 12 h 24"/>
                <a:gd name="T4" fmla="*/ 11 w 24"/>
                <a:gd name="T5" fmla="*/ 11 h 24"/>
                <a:gd name="T6" fmla="*/ 12 w 24"/>
                <a:gd name="T7" fmla="*/ 9 h 24"/>
                <a:gd name="T8" fmla="*/ 12 w 24"/>
                <a:gd name="T9" fmla="*/ 6 h 24"/>
                <a:gd name="T10" fmla="*/ 12 w 24"/>
                <a:gd name="T11" fmla="*/ 4 h 24"/>
                <a:gd name="T12" fmla="*/ 11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9" name="Freeform 384">
              <a:extLst>
                <a:ext uri="{FF2B5EF4-FFF2-40B4-BE49-F238E27FC236}">
                  <a16:creationId xmlns:a16="http://schemas.microsoft.com/office/drawing/2014/main" id="{B8789EBF-B817-4461-8979-BEB01F34B1F0}"/>
                </a:ext>
              </a:extLst>
            </p:cNvPr>
            <p:cNvSpPr>
              <a:spLocks/>
            </p:cNvSpPr>
            <p:nvPr/>
          </p:nvSpPr>
          <p:spPr bwMode="auto">
            <a:xfrm>
              <a:off x="2613" y="2216"/>
              <a:ext cx="12" cy="12"/>
            </a:xfrm>
            <a:custGeom>
              <a:avLst/>
              <a:gdLst>
                <a:gd name="T0" fmla="*/ 6 w 24"/>
                <a:gd name="T1" fmla="*/ 12 h 24"/>
                <a:gd name="T2" fmla="*/ 9 w 24"/>
                <a:gd name="T3" fmla="*/ 12 h 24"/>
                <a:gd name="T4" fmla="*/ 10 w 24"/>
                <a:gd name="T5" fmla="*/ 11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1"/>
                  </a:lnTo>
                  <a:lnTo>
                    <a:pt x="23" y="17"/>
                  </a:lnTo>
                  <a:lnTo>
                    <a:pt x="24" y="12"/>
                  </a:lnTo>
                  <a:lnTo>
                    <a:pt x="23" y="8"/>
                  </a:lnTo>
                  <a:lnTo>
                    <a:pt x="20" y="4"/>
                  </a:lnTo>
                  <a:lnTo>
                    <a:pt x="17" y="1"/>
                  </a:lnTo>
                  <a:lnTo>
                    <a:pt x="12" y="0"/>
                  </a:lnTo>
                  <a:lnTo>
                    <a:pt x="7" y="1"/>
                  </a:lnTo>
                  <a:lnTo>
                    <a:pt x="3" y="4"/>
                  </a:lnTo>
                  <a:lnTo>
                    <a:pt x="1" y="8"/>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0" name="Freeform 385">
              <a:extLst>
                <a:ext uri="{FF2B5EF4-FFF2-40B4-BE49-F238E27FC236}">
                  <a16:creationId xmlns:a16="http://schemas.microsoft.com/office/drawing/2014/main" id="{6DB0E619-CC90-4231-821F-FC8F91CA8280}"/>
                </a:ext>
              </a:extLst>
            </p:cNvPr>
            <p:cNvSpPr>
              <a:spLocks/>
            </p:cNvSpPr>
            <p:nvPr/>
          </p:nvSpPr>
          <p:spPr bwMode="auto">
            <a:xfrm>
              <a:off x="2589" y="2212"/>
              <a:ext cx="12" cy="12"/>
            </a:xfrm>
            <a:custGeom>
              <a:avLst/>
              <a:gdLst>
                <a:gd name="T0" fmla="*/ 6 w 25"/>
                <a:gd name="T1" fmla="*/ 12 h 24"/>
                <a:gd name="T2" fmla="*/ 8 w 25"/>
                <a:gd name="T3" fmla="*/ 12 h 24"/>
                <a:gd name="T4" fmla="*/ 10 w 25"/>
                <a:gd name="T5" fmla="*/ 11 h 24"/>
                <a:gd name="T6" fmla="*/ 12 w 25"/>
                <a:gd name="T7" fmla="*/ 9 h 24"/>
                <a:gd name="T8" fmla="*/ 12 w 25"/>
                <a:gd name="T9" fmla="*/ 6 h 24"/>
                <a:gd name="T10" fmla="*/ 12 w 25"/>
                <a:gd name="T11" fmla="*/ 4 h 24"/>
                <a:gd name="T12" fmla="*/ 10 w 25"/>
                <a:gd name="T13" fmla="*/ 2 h 24"/>
                <a:gd name="T14" fmla="*/ 8 w 25"/>
                <a:gd name="T15" fmla="*/ 1 h 24"/>
                <a:gd name="T16" fmla="*/ 6 w 25"/>
                <a:gd name="T17" fmla="*/ 0 h 24"/>
                <a:gd name="T18" fmla="*/ 6 w 25"/>
                <a:gd name="T19" fmla="*/ 0 h 24"/>
                <a:gd name="T20" fmla="*/ 4 w 25"/>
                <a:gd name="T21" fmla="*/ 1 h 24"/>
                <a:gd name="T22" fmla="*/ 1 w 25"/>
                <a:gd name="T23" fmla="*/ 2 h 24"/>
                <a:gd name="T24" fmla="*/ 0 w 25"/>
                <a:gd name="T25" fmla="*/ 4 h 24"/>
                <a:gd name="T26" fmla="*/ 0 w 25"/>
                <a:gd name="T27" fmla="*/ 6 h 24"/>
                <a:gd name="T28" fmla="*/ 0 w 25"/>
                <a:gd name="T29" fmla="*/ 9 h 24"/>
                <a:gd name="T30" fmla="*/ 1 w 25"/>
                <a:gd name="T31" fmla="*/ 11 h 24"/>
                <a:gd name="T32" fmla="*/ 4 w 25"/>
                <a:gd name="T33" fmla="*/ 12 h 24"/>
                <a:gd name="T34" fmla="*/ 6 w 25"/>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3" y="24"/>
                  </a:moveTo>
                  <a:lnTo>
                    <a:pt x="17" y="23"/>
                  </a:lnTo>
                  <a:lnTo>
                    <a:pt x="21" y="21"/>
                  </a:lnTo>
                  <a:lnTo>
                    <a:pt x="24" y="17"/>
                  </a:lnTo>
                  <a:lnTo>
                    <a:pt x="25" y="12"/>
                  </a:lnTo>
                  <a:lnTo>
                    <a:pt x="24" y="8"/>
                  </a:lnTo>
                  <a:lnTo>
                    <a:pt x="21" y="4"/>
                  </a:lnTo>
                  <a:lnTo>
                    <a:pt x="17" y="1"/>
                  </a:lnTo>
                  <a:lnTo>
                    <a:pt x="13" y="0"/>
                  </a:lnTo>
                  <a:lnTo>
                    <a:pt x="8" y="1"/>
                  </a:lnTo>
                  <a:lnTo>
                    <a:pt x="3" y="4"/>
                  </a:lnTo>
                  <a:lnTo>
                    <a:pt x="1" y="8"/>
                  </a:lnTo>
                  <a:lnTo>
                    <a:pt x="0" y="12"/>
                  </a:lnTo>
                  <a:lnTo>
                    <a:pt x="1" y="17"/>
                  </a:lnTo>
                  <a:lnTo>
                    <a:pt x="3" y="21"/>
                  </a:lnTo>
                  <a:lnTo>
                    <a:pt x="8" y="23"/>
                  </a:lnTo>
                  <a:lnTo>
                    <a:pt x="1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1" name="Freeform 386">
              <a:extLst>
                <a:ext uri="{FF2B5EF4-FFF2-40B4-BE49-F238E27FC236}">
                  <a16:creationId xmlns:a16="http://schemas.microsoft.com/office/drawing/2014/main" id="{17A1CF6D-95BA-4066-AB7B-83E516471E6F}"/>
                </a:ext>
              </a:extLst>
            </p:cNvPr>
            <p:cNvSpPr>
              <a:spLocks/>
            </p:cNvSpPr>
            <p:nvPr/>
          </p:nvSpPr>
          <p:spPr bwMode="auto">
            <a:xfrm>
              <a:off x="2565" y="2209"/>
              <a:ext cx="12" cy="12"/>
            </a:xfrm>
            <a:custGeom>
              <a:avLst/>
              <a:gdLst>
                <a:gd name="T0" fmla="*/ 6 w 24"/>
                <a:gd name="T1" fmla="*/ 12 h 24"/>
                <a:gd name="T2" fmla="*/ 9 w 24"/>
                <a:gd name="T3" fmla="*/ 12 h 24"/>
                <a:gd name="T4" fmla="*/ 11 w 24"/>
                <a:gd name="T5" fmla="*/ 10 h 24"/>
                <a:gd name="T6" fmla="*/ 12 w 24"/>
                <a:gd name="T7" fmla="*/ 8 h 24"/>
                <a:gd name="T8" fmla="*/ 12 w 24"/>
                <a:gd name="T9" fmla="*/ 6 h 24"/>
                <a:gd name="T10" fmla="*/ 12 w 24"/>
                <a:gd name="T11" fmla="*/ 4 h 24"/>
                <a:gd name="T12" fmla="*/ 11 w 24"/>
                <a:gd name="T13" fmla="*/ 2 h 24"/>
                <a:gd name="T14" fmla="*/ 9 w 24"/>
                <a:gd name="T15" fmla="*/ 0 h 24"/>
                <a:gd name="T16" fmla="*/ 6 w 24"/>
                <a:gd name="T17" fmla="*/ 0 h 24"/>
                <a:gd name="T18" fmla="*/ 6 w 24"/>
                <a:gd name="T19" fmla="*/ 0 h 24"/>
                <a:gd name="T20" fmla="*/ 4 w 24"/>
                <a:gd name="T21" fmla="*/ 0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1" y="20"/>
                  </a:lnTo>
                  <a:lnTo>
                    <a:pt x="23" y="16"/>
                  </a:lnTo>
                  <a:lnTo>
                    <a:pt x="24" y="12"/>
                  </a:lnTo>
                  <a:lnTo>
                    <a:pt x="23" y="7"/>
                  </a:lnTo>
                  <a:lnTo>
                    <a:pt x="21" y="3"/>
                  </a:lnTo>
                  <a:lnTo>
                    <a:pt x="17" y="0"/>
                  </a:lnTo>
                  <a:lnTo>
                    <a:pt x="12" y="0"/>
                  </a:lnTo>
                  <a:lnTo>
                    <a:pt x="8" y="0"/>
                  </a:lnTo>
                  <a:lnTo>
                    <a:pt x="4" y="3"/>
                  </a:lnTo>
                  <a:lnTo>
                    <a:pt x="1" y="7"/>
                  </a:lnTo>
                  <a:lnTo>
                    <a:pt x="0" y="12"/>
                  </a:lnTo>
                  <a:lnTo>
                    <a:pt x="1" y="16"/>
                  </a:lnTo>
                  <a:lnTo>
                    <a:pt x="4" y="20"/>
                  </a:lnTo>
                  <a:lnTo>
                    <a:pt x="8"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52" name="Freeform 387">
              <a:extLst>
                <a:ext uri="{FF2B5EF4-FFF2-40B4-BE49-F238E27FC236}">
                  <a16:creationId xmlns:a16="http://schemas.microsoft.com/office/drawing/2014/main" id="{53B0C60E-F710-451A-8E75-094CCE5842F6}"/>
                </a:ext>
              </a:extLst>
            </p:cNvPr>
            <p:cNvSpPr>
              <a:spLocks/>
            </p:cNvSpPr>
            <p:nvPr/>
          </p:nvSpPr>
          <p:spPr bwMode="auto">
            <a:xfrm>
              <a:off x="2542" y="2205"/>
              <a:ext cx="12" cy="12"/>
            </a:xfrm>
            <a:custGeom>
              <a:avLst/>
              <a:gdLst>
                <a:gd name="T0" fmla="*/ 6 w 24"/>
                <a:gd name="T1" fmla="*/ 12 h 24"/>
                <a:gd name="T2" fmla="*/ 9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79" name="Group 388">
            <a:extLst>
              <a:ext uri="{FF2B5EF4-FFF2-40B4-BE49-F238E27FC236}">
                <a16:creationId xmlns:a16="http://schemas.microsoft.com/office/drawing/2014/main" id="{99C5B557-1E05-4F2B-9D4A-2409D2955A5D}"/>
              </a:ext>
            </a:extLst>
          </p:cNvPr>
          <p:cNvGrpSpPr>
            <a:grpSpLocks/>
          </p:cNvGrpSpPr>
          <p:nvPr/>
        </p:nvGrpSpPr>
        <p:grpSpPr bwMode="auto">
          <a:xfrm>
            <a:off x="4356100" y="3402013"/>
            <a:ext cx="55563" cy="209550"/>
            <a:chOff x="2684" y="2108"/>
            <a:chExt cx="35" cy="130"/>
          </a:xfrm>
        </p:grpSpPr>
        <p:sp>
          <p:nvSpPr>
            <p:cNvPr id="57840" name="Freeform 389">
              <a:extLst>
                <a:ext uri="{FF2B5EF4-FFF2-40B4-BE49-F238E27FC236}">
                  <a16:creationId xmlns:a16="http://schemas.microsoft.com/office/drawing/2014/main" id="{F3F8ED4E-4D9A-4415-8D87-7ECD216D1047}"/>
                </a:ext>
              </a:extLst>
            </p:cNvPr>
            <p:cNvSpPr>
              <a:spLocks/>
            </p:cNvSpPr>
            <p:nvPr/>
          </p:nvSpPr>
          <p:spPr bwMode="auto">
            <a:xfrm>
              <a:off x="2684" y="2108"/>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1" name="Freeform 390">
              <a:extLst>
                <a:ext uri="{FF2B5EF4-FFF2-40B4-BE49-F238E27FC236}">
                  <a16:creationId xmlns:a16="http://schemas.microsoft.com/office/drawing/2014/main" id="{4D372767-B20E-4903-B9AB-B98784109A41}"/>
                </a:ext>
              </a:extLst>
            </p:cNvPr>
            <p:cNvSpPr>
              <a:spLocks/>
            </p:cNvSpPr>
            <p:nvPr/>
          </p:nvSpPr>
          <p:spPr bwMode="auto">
            <a:xfrm>
              <a:off x="2688" y="2132"/>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1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4"/>
                  </a:lnTo>
                  <a:lnTo>
                    <a:pt x="17" y="1"/>
                  </a:lnTo>
                  <a:lnTo>
                    <a:pt x="12" y="0"/>
                  </a:lnTo>
                  <a:lnTo>
                    <a:pt x="8" y="1"/>
                  </a:lnTo>
                  <a:lnTo>
                    <a:pt x="4" y="4"/>
                  </a:lnTo>
                  <a:lnTo>
                    <a:pt x="1" y="7"/>
                  </a:lnTo>
                  <a:lnTo>
                    <a:pt x="0" y="12"/>
                  </a:lnTo>
                  <a:lnTo>
                    <a:pt x="1" y="17"/>
                  </a:lnTo>
                  <a:lnTo>
                    <a:pt x="4" y="21"/>
                  </a:lnTo>
                  <a:lnTo>
                    <a:pt x="8" y="23"/>
                  </a:lnTo>
                  <a:lnTo>
                    <a:pt x="12" y="24"/>
                  </a:lnTo>
                  <a:lnTo>
                    <a:pt x="17" y="23"/>
                  </a:lnTo>
                  <a:lnTo>
                    <a:pt x="21"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2" name="Freeform 391">
              <a:extLst>
                <a:ext uri="{FF2B5EF4-FFF2-40B4-BE49-F238E27FC236}">
                  <a16:creationId xmlns:a16="http://schemas.microsoft.com/office/drawing/2014/main" id="{D666AB86-2220-4CDB-AF31-AA1217E326D3}"/>
                </a:ext>
              </a:extLst>
            </p:cNvPr>
            <p:cNvSpPr>
              <a:spLocks/>
            </p:cNvSpPr>
            <p:nvPr/>
          </p:nvSpPr>
          <p:spPr bwMode="auto">
            <a:xfrm>
              <a:off x="2693" y="2155"/>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0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3" y="4"/>
                  </a:lnTo>
                  <a:lnTo>
                    <a:pt x="1" y="7"/>
                  </a:lnTo>
                  <a:lnTo>
                    <a:pt x="0" y="12"/>
                  </a:lnTo>
                  <a:lnTo>
                    <a:pt x="1" y="17"/>
                  </a:lnTo>
                  <a:lnTo>
                    <a:pt x="3" y="21"/>
                  </a:lnTo>
                  <a:lnTo>
                    <a:pt x="7" y="23"/>
                  </a:lnTo>
                  <a:lnTo>
                    <a:pt x="12" y="24"/>
                  </a:lnTo>
                  <a:lnTo>
                    <a:pt x="17" y="23"/>
                  </a:lnTo>
                  <a:lnTo>
                    <a:pt x="20"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3" name="Freeform 392">
              <a:extLst>
                <a:ext uri="{FF2B5EF4-FFF2-40B4-BE49-F238E27FC236}">
                  <a16:creationId xmlns:a16="http://schemas.microsoft.com/office/drawing/2014/main" id="{696FE0F6-F8F7-4760-BDF0-2CE139EB7E5F}"/>
                </a:ext>
              </a:extLst>
            </p:cNvPr>
            <p:cNvSpPr>
              <a:spLocks/>
            </p:cNvSpPr>
            <p:nvPr/>
          </p:nvSpPr>
          <p:spPr bwMode="auto">
            <a:xfrm>
              <a:off x="2698" y="2179"/>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1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8"/>
                  </a:ln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4" name="Freeform 393">
              <a:extLst>
                <a:ext uri="{FF2B5EF4-FFF2-40B4-BE49-F238E27FC236}">
                  <a16:creationId xmlns:a16="http://schemas.microsoft.com/office/drawing/2014/main" id="{E275AAFB-BC82-4574-AC09-9C60A0E05893}"/>
                </a:ext>
              </a:extLst>
            </p:cNvPr>
            <p:cNvSpPr>
              <a:spLocks/>
            </p:cNvSpPr>
            <p:nvPr/>
          </p:nvSpPr>
          <p:spPr bwMode="auto">
            <a:xfrm>
              <a:off x="2703" y="2202"/>
              <a:ext cx="12" cy="12"/>
            </a:xfrm>
            <a:custGeom>
              <a:avLst/>
              <a:gdLst>
                <a:gd name="T0" fmla="*/ 12 w 24"/>
                <a:gd name="T1" fmla="*/ 6 h 24"/>
                <a:gd name="T2" fmla="*/ 12 w 24"/>
                <a:gd name="T3" fmla="*/ 4 h 24"/>
                <a:gd name="T4" fmla="*/ 10 w 24"/>
                <a:gd name="T5" fmla="*/ 2 h 24"/>
                <a:gd name="T6" fmla="*/ 8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8 w 24"/>
                <a:gd name="T29" fmla="*/ 12 h 24"/>
                <a:gd name="T30" fmla="*/ 10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45" name="Freeform 394">
              <a:extLst>
                <a:ext uri="{FF2B5EF4-FFF2-40B4-BE49-F238E27FC236}">
                  <a16:creationId xmlns:a16="http://schemas.microsoft.com/office/drawing/2014/main" id="{2F3A4F2D-6C4F-4169-B619-2A1211925072}"/>
                </a:ext>
              </a:extLst>
            </p:cNvPr>
            <p:cNvSpPr>
              <a:spLocks/>
            </p:cNvSpPr>
            <p:nvPr/>
          </p:nvSpPr>
          <p:spPr bwMode="auto">
            <a:xfrm>
              <a:off x="2707" y="2226"/>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1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8"/>
                  </a:lnTo>
                  <a:lnTo>
                    <a:pt x="21" y="4"/>
                  </a:lnTo>
                  <a:lnTo>
                    <a:pt x="17" y="1"/>
                  </a:lnTo>
                  <a:lnTo>
                    <a:pt x="12" y="0"/>
                  </a:lnTo>
                  <a:lnTo>
                    <a:pt x="7" y="1"/>
                  </a:lnTo>
                  <a:lnTo>
                    <a:pt x="4" y="4"/>
                  </a:lnTo>
                  <a:lnTo>
                    <a:pt x="1" y="8"/>
                  </a:lnTo>
                  <a:lnTo>
                    <a:pt x="0" y="12"/>
                  </a:lnTo>
                  <a:lnTo>
                    <a:pt x="1" y="17"/>
                  </a:lnTo>
                  <a:lnTo>
                    <a:pt x="4" y="21"/>
                  </a:lnTo>
                  <a:lnTo>
                    <a:pt x="7" y="23"/>
                  </a:lnTo>
                  <a:lnTo>
                    <a:pt x="12" y="24"/>
                  </a:lnTo>
                  <a:lnTo>
                    <a:pt x="17" y="23"/>
                  </a:lnTo>
                  <a:lnTo>
                    <a:pt x="21"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0" name="Group 395">
            <a:extLst>
              <a:ext uri="{FF2B5EF4-FFF2-40B4-BE49-F238E27FC236}">
                <a16:creationId xmlns:a16="http://schemas.microsoft.com/office/drawing/2014/main" id="{BE105465-3CA1-4301-B085-96B1B42D408D}"/>
              </a:ext>
            </a:extLst>
          </p:cNvPr>
          <p:cNvGrpSpPr>
            <a:grpSpLocks/>
          </p:cNvGrpSpPr>
          <p:nvPr/>
        </p:nvGrpSpPr>
        <p:grpSpPr bwMode="auto">
          <a:xfrm>
            <a:off x="4316413" y="3440113"/>
            <a:ext cx="88900" cy="158750"/>
            <a:chOff x="2660" y="2132"/>
            <a:chExt cx="55" cy="98"/>
          </a:xfrm>
        </p:grpSpPr>
        <p:sp>
          <p:nvSpPr>
            <p:cNvPr id="57835" name="Freeform 396">
              <a:extLst>
                <a:ext uri="{FF2B5EF4-FFF2-40B4-BE49-F238E27FC236}">
                  <a16:creationId xmlns:a16="http://schemas.microsoft.com/office/drawing/2014/main" id="{33694941-2168-41C0-8B49-542FA5197B6E}"/>
                </a:ext>
              </a:extLst>
            </p:cNvPr>
            <p:cNvSpPr>
              <a:spLocks/>
            </p:cNvSpPr>
            <p:nvPr/>
          </p:nvSpPr>
          <p:spPr bwMode="auto">
            <a:xfrm>
              <a:off x="2660" y="2132"/>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6" name="Freeform 397">
              <a:extLst>
                <a:ext uri="{FF2B5EF4-FFF2-40B4-BE49-F238E27FC236}">
                  <a16:creationId xmlns:a16="http://schemas.microsoft.com/office/drawing/2014/main" id="{4085F2C7-E1CD-469B-9D44-783FC1884D1E}"/>
                </a:ext>
              </a:extLst>
            </p:cNvPr>
            <p:cNvSpPr>
              <a:spLocks/>
            </p:cNvSpPr>
            <p:nvPr/>
          </p:nvSpPr>
          <p:spPr bwMode="auto">
            <a:xfrm>
              <a:off x="2670" y="2154"/>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4"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7" name="Freeform 398">
              <a:extLst>
                <a:ext uri="{FF2B5EF4-FFF2-40B4-BE49-F238E27FC236}">
                  <a16:creationId xmlns:a16="http://schemas.microsoft.com/office/drawing/2014/main" id="{38A7AE5D-6AD1-49FE-865A-A2AE11568E69}"/>
                </a:ext>
              </a:extLst>
            </p:cNvPr>
            <p:cNvSpPr>
              <a:spLocks/>
            </p:cNvSpPr>
            <p:nvPr/>
          </p:nvSpPr>
          <p:spPr bwMode="auto">
            <a:xfrm>
              <a:off x="2681" y="2175"/>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8" name="Freeform 399">
              <a:extLst>
                <a:ext uri="{FF2B5EF4-FFF2-40B4-BE49-F238E27FC236}">
                  <a16:creationId xmlns:a16="http://schemas.microsoft.com/office/drawing/2014/main" id="{18DBB6DC-C988-4D89-A7F9-CDB005FFE12F}"/>
                </a:ext>
              </a:extLst>
            </p:cNvPr>
            <p:cNvSpPr>
              <a:spLocks/>
            </p:cNvSpPr>
            <p:nvPr/>
          </p:nvSpPr>
          <p:spPr bwMode="auto">
            <a:xfrm>
              <a:off x="2692" y="2197"/>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9" name="Freeform 400">
              <a:extLst>
                <a:ext uri="{FF2B5EF4-FFF2-40B4-BE49-F238E27FC236}">
                  <a16:creationId xmlns:a16="http://schemas.microsoft.com/office/drawing/2014/main" id="{8E924362-6A0C-4A99-9D8A-5E453AFC8CDC}"/>
                </a:ext>
              </a:extLst>
            </p:cNvPr>
            <p:cNvSpPr>
              <a:spLocks/>
            </p:cNvSpPr>
            <p:nvPr/>
          </p:nvSpPr>
          <p:spPr bwMode="auto">
            <a:xfrm>
              <a:off x="2703" y="2218"/>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1" name="Group 401">
            <a:extLst>
              <a:ext uri="{FF2B5EF4-FFF2-40B4-BE49-F238E27FC236}">
                <a16:creationId xmlns:a16="http://schemas.microsoft.com/office/drawing/2014/main" id="{6E272586-0219-4341-8F29-D64F55F0384A}"/>
              </a:ext>
            </a:extLst>
          </p:cNvPr>
          <p:cNvGrpSpPr>
            <a:grpSpLocks/>
          </p:cNvGrpSpPr>
          <p:nvPr/>
        </p:nvGrpSpPr>
        <p:grpSpPr bwMode="auto">
          <a:xfrm>
            <a:off x="4278313" y="3608388"/>
            <a:ext cx="115887" cy="85725"/>
            <a:chOff x="2636" y="2236"/>
            <a:chExt cx="72" cy="52"/>
          </a:xfrm>
        </p:grpSpPr>
        <p:sp>
          <p:nvSpPr>
            <p:cNvPr id="57831" name="Freeform 402">
              <a:extLst>
                <a:ext uri="{FF2B5EF4-FFF2-40B4-BE49-F238E27FC236}">
                  <a16:creationId xmlns:a16="http://schemas.microsoft.com/office/drawing/2014/main" id="{439950AE-2F50-4207-AC06-AB0D95B6525C}"/>
                </a:ext>
              </a:extLst>
            </p:cNvPr>
            <p:cNvSpPr>
              <a:spLocks/>
            </p:cNvSpPr>
            <p:nvPr/>
          </p:nvSpPr>
          <p:spPr bwMode="auto">
            <a:xfrm>
              <a:off x="2636" y="2276"/>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2" name="Freeform 403">
              <a:extLst>
                <a:ext uri="{FF2B5EF4-FFF2-40B4-BE49-F238E27FC236}">
                  <a16:creationId xmlns:a16="http://schemas.microsoft.com/office/drawing/2014/main" id="{9AFD822D-F3CC-47C8-8954-830079AFC925}"/>
                </a:ext>
              </a:extLst>
            </p:cNvPr>
            <p:cNvSpPr>
              <a:spLocks/>
            </p:cNvSpPr>
            <p:nvPr/>
          </p:nvSpPr>
          <p:spPr bwMode="auto">
            <a:xfrm>
              <a:off x="2656" y="2263"/>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3" name="Freeform 404">
              <a:extLst>
                <a:ext uri="{FF2B5EF4-FFF2-40B4-BE49-F238E27FC236}">
                  <a16:creationId xmlns:a16="http://schemas.microsoft.com/office/drawing/2014/main" id="{49C4C685-2F44-4B80-8483-37C5E6448520}"/>
                </a:ext>
              </a:extLst>
            </p:cNvPr>
            <p:cNvSpPr>
              <a:spLocks/>
            </p:cNvSpPr>
            <p:nvPr/>
          </p:nvSpPr>
          <p:spPr bwMode="auto">
            <a:xfrm>
              <a:off x="2676" y="2250"/>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4" name="Freeform 405">
              <a:extLst>
                <a:ext uri="{FF2B5EF4-FFF2-40B4-BE49-F238E27FC236}">
                  <a16:creationId xmlns:a16="http://schemas.microsoft.com/office/drawing/2014/main" id="{4EC12837-4C45-4D74-954D-D16CBCC2C19E}"/>
                </a:ext>
              </a:extLst>
            </p:cNvPr>
            <p:cNvSpPr>
              <a:spLocks/>
            </p:cNvSpPr>
            <p:nvPr/>
          </p:nvSpPr>
          <p:spPr bwMode="auto">
            <a:xfrm>
              <a:off x="2696" y="2236"/>
              <a:ext cx="12" cy="12"/>
            </a:xfrm>
            <a:custGeom>
              <a:avLst/>
              <a:gdLst>
                <a:gd name="T0" fmla="*/ 4 w 24"/>
                <a:gd name="T1" fmla="*/ 0 h 25"/>
                <a:gd name="T2" fmla="*/ 2 w 24"/>
                <a:gd name="T3" fmla="*/ 2 h 25"/>
                <a:gd name="T4" fmla="*/ 1 w 24"/>
                <a:gd name="T5" fmla="*/ 3 h 25"/>
                <a:gd name="T6" fmla="*/ 0 w 24"/>
                <a:gd name="T7" fmla="*/ 6 h 25"/>
                <a:gd name="T8" fmla="*/ 1 w 24"/>
                <a:gd name="T9" fmla="*/ 9 h 25"/>
                <a:gd name="T10" fmla="*/ 2 w 24"/>
                <a:gd name="T11" fmla="*/ 11 h 25"/>
                <a:gd name="T12" fmla="*/ 4 w 24"/>
                <a:gd name="T13" fmla="*/ 12 h 25"/>
                <a:gd name="T14" fmla="*/ 6 w 24"/>
                <a:gd name="T15" fmla="*/ 12 h 25"/>
                <a:gd name="T16" fmla="*/ 8 w 24"/>
                <a:gd name="T17" fmla="*/ 12 h 25"/>
                <a:gd name="T18" fmla="*/ 8 w 24"/>
                <a:gd name="T19" fmla="*/ 12 h 25"/>
                <a:gd name="T20" fmla="*/ 10 w 24"/>
                <a:gd name="T21" fmla="*/ 11 h 25"/>
                <a:gd name="T22" fmla="*/ 12 w 24"/>
                <a:gd name="T23" fmla="*/ 9 h 25"/>
                <a:gd name="T24" fmla="*/ 12 w 24"/>
                <a:gd name="T25" fmla="*/ 6 h 25"/>
                <a:gd name="T26" fmla="*/ 12 w 24"/>
                <a:gd name="T27" fmla="*/ 3 h 25"/>
                <a:gd name="T28" fmla="*/ 10 w 24"/>
                <a:gd name="T29" fmla="*/ 2 h 25"/>
                <a:gd name="T30" fmla="*/ 9 w 24"/>
                <a:gd name="T31" fmla="*/ 0 h 25"/>
                <a:gd name="T32" fmla="*/ 6 w 24"/>
                <a:gd name="T33" fmla="*/ 0 h 25"/>
                <a:gd name="T34" fmla="*/ 4 w 24"/>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7" y="1"/>
                  </a:moveTo>
                  <a:lnTo>
                    <a:pt x="3" y="4"/>
                  </a:lnTo>
                  <a:lnTo>
                    <a:pt x="1" y="7"/>
                  </a:lnTo>
                  <a:lnTo>
                    <a:pt x="0" y="12"/>
                  </a:lnTo>
                  <a:lnTo>
                    <a:pt x="1" y="18"/>
                  </a:lnTo>
                  <a:lnTo>
                    <a:pt x="3" y="22"/>
                  </a:lnTo>
                  <a:lnTo>
                    <a:pt x="7" y="24"/>
                  </a:lnTo>
                  <a:lnTo>
                    <a:pt x="12" y="25"/>
                  </a:lnTo>
                  <a:lnTo>
                    <a:pt x="16" y="24"/>
                  </a:lnTo>
                  <a:lnTo>
                    <a:pt x="20" y="22"/>
                  </a:lnTo>
                  <a:lnTo>
                    <a:pt x="23" y="18"/>
                  </a:lnTo>
                  <a:lnTo>
                    <a:pt x="24" y="12"/>
                  </a:lnTo>
                  <a:lnTo>
                    <a:pt x="23" y="7"/>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2" name="Group 406">
            <a:extLst>
              <a:ext uri="{FF2B5EF4-FFF2-40B4-BE49-F238E27FC236}">
                <a16:creationId xmlns:a16="http://schemas.microsoft.com/office/drawing/2014/main" id="{25F1720A-355C-46F6-B948-21F3B3FF57BF}"/>
              </a:ext>
            </a:extLst>
          </p:cNvPr>
          <p:cNvGrpSpPr>
            <a:grpSpLocks/>
          </p:cNvGrpSpPr>
          <p:nvPr/>
        </p:nvGrpSpPr>
        <p:grpSpPr bwMode="auto">
          <a:xfrm>
            <a:off x="2085975" y="2276475"/>
            <a:ext cx="142875" cy="112713"/>
            <a:chOff x="1285" y="1411"/>
            <a:chExt cx="89" cy="70"/>
          </a:xfrm>
        </p:grpSpPr>
        <p:sp>
          <p:nvSpPr>
            <p:cNvPr id="57826" name="Freeform 407">
              <a:extLst>
                <a:ext uri="{FF2B5EF4-FFF2-40B4-BE49-F238E27FC236}">
                  <a16:creationId xmlns:a16="http://schemas.microsoft.com/office/drawing/2014/main" id="{7C52EDC9-2AFB-4996-83AB-1143E683A785}"/>
                </a:ext>
              </a:extLst>
            </p:cNvPr>
            <p:cNvSpPr>
              <a:spLocks/>
            </p:cNvSpPr>
            <p:nvPr/>
          </p:nvSpPr>
          <p:spPr bwMode="auto">
            <a:xfrm>
              <a:off x="1362" y="1411"/>
              <a:ext cx="12" cy="12"/>
            </a:xfrm>
            <a:custGeom>
              <a:avLst/>
              <a:gdLst>
                <a:gd name="T0" fmla="*/ 11 w 24"/>
                <a:gd name="T1" fmla="*/ 11 h 24"/>
                <a:gd name="T2" fmla="*/ 12 w 24"/>
                <a:gd name="T3" fmla="*/ 9 h 24"/>
                <a:gd name="T4" fmla="*/ 12 w 24"/>
                <a:gd name="T5" fmla="*/ 6 h 24"/>
                <a:gd name="T6" fmla="*/ 12 w 24"/>
                <a:gd name="T7" fmla="*/ 4 h 24"/>
                <a:gd name="T8" fmla="*/ 10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9 w 24"/>
                <a:gd name="T33" fmla="*/ 12 h 24"/>
                <a:gd name="T34" fmla="*/ 10 w 24"/>
                <a:gd name="T35" fmla="*/ 11 h 24"/>
                <a:gd name="T36" fmla="*/ 11 w 24"/>
                <a:gd name="T37" fmla="*/ 1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21" y="21"/>
                  </a:moveTo>
                  <a:lnTo>
                    <a:pt x="23" y="17"/>
                  </a:lnTo>
                  <a:lnTo>
                    <a:pt x="24" y="12"/>
                  </a:lnTo>
                  <a:lnTo>
                    <a:pt x="23" y="7"/>
                  </a:lnTo>
                  <a:lnTo>
                    <a:pt x="20" y="4"/>
                  </a:lnTo>
                  <a:lnTo>
                    <a:pt x="17" y="1"/>
                  </a:lnTo>
                  <a:lnTo>
                    <a:pt x="12" y="0"/>
                  </a:lnTo>
                  <a:lnTo>
                    <a:pt x="7" y="1"/>
                  </a:lnTo>
                  <a:lnTo>
                    <a:pt x="4" y="4"/>
                  </a:lnTo>
                  <a:lnTo>
                    <a:pt x="3" y="4"/>
                  </a:lnTo>
                  <a:lnTo>
                    <a:pt x="1" y="7"/>
                  </a:lnTo>
                  <a:lnTo>
                    <a:pt x="0" y="12"/>
                  </a:lnTo>
                  <a:lnTo>
                    <a:pt x="1" y="17"/>
                  </a:lnTo>
                  <a:lnTo>
                    <a:pt x="3" y="21"/>
                  </a:lnTo>
                  <a:lnTo>
                    <a:pt x="7" y="23"/>
                  </a:lnTo>
                  <a:lnTo>
                    <a:pt x="12" y="24"/>
                  </a:lnTo>
                  <a:lnTo>
                    <a:pt x="17" y="23"/>
                  </a:lnTo>
                  <a:lnTo>
                    <a:pt x="20" y="21"/>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7" name="Freeform 408">
              <a:extLst>
                <a:ext uri="{FF2B5EF4-FFF2-40B4-BE49-F238E27FC236}">
                  <a16:creationId xmlns:a16="http://schemas.microsoft.com/office/drawing/2014/main" id="{6E0F4554-B625-4040-9DFA-78B100406AE7}"/>
                </a:ext>
              </a:extLst>
            </p:cNvPr>
            <p:cNvSpPr>
              <a:spLocks/>
            </p:cNvSpPr>
            <p:nvPr/>
          </p:nvSpPr>
          <p:spPr bwMode="auto">
            <a:xfrm>
              <a:off x="1343" y="1426"/>
              <a:ext cx="12" cy="12"/>
            </a:xfrm>
            <a:custGeom>
              <a:avLst/>
              <a:gdLst>
                <a:gd name="T0" fmla="*/ 10 w 24"/>
                <a:gd name="T1" fmla="*/ 10 h 24"/>
                <a:gd name="T2" fmla="*/ 12 w 24"/>
                <a:gd name="T3" fmla="*/ 8 h 24"/>
                <a:gd name="T4" fmla="*/ 12 w 24"/>
                <a:gd name="T5" fmla="*/ 6 h 24"/>
                <a:gd name="T6" fmla="*/ 12 w 24"/>
                <a:gd name="T7" fmla="*/ 4 h 24"/>
                <a:gd name="T8" fmla="*/ 10 w 24"/>
                <a:gd name="T9" fmla="*/ 2 h 24"/>
                <a:gd name="T10" fmla="*/ 8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0 h 24"/>
                <a:gd name="T28" fmla="*/ 4 w 24"/>
                <a:gd name="T29" fmla="*/ 12 h 24"/>
                <a:gd name="T30" fmla="*/ 6 w 24"/>
                <a:gd name="T31" fmla="*/ 12 h 24"/>
                <a:gd name="T32" fmla="*/ 8 w 24"/>
                <a:gd name="T33" fmla="*/ 12 h 24"/>
                <a:gd name="T34" fmla="*/ 10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20"/>
                  </a:moveTo>
                  <a:lnTo>
                    <a:pt x="23" y="16"/>
                  </a:lnTo>
                  <a:lnTo>
                    <a:pt x="24" y="12"/>
                  </a:lnTo>
                  <a:lnTo>
                    <a:pt x="23" y="7"/>
                  </a:lnTo>
                  <a:lnTo>
                    <a:pt x="20" y="3"/>
                  </a:lnTo>
                  <a:lnTo>
                    <a:pt x="16" y="1"/>
                  </a:lnTo>
                  <a:lnTo>
                    <a:pt x="12" y="0"/>
                  </a:lnTo>
                  <a:lnTo>
                    <a:pt x="7" y="1"/>
                  </a:lnTo>
                  <a:lnTo>
                    <a:pt x="3" y="3"/>
                  </a:lnTo>
                  <a:lnTo>
                    <a:pt x="1" y="7"/>
                  </a:lnTo>
                  <a:lnTo>
                    <a:pt x="0" y="12"/>
                  </a:lnTo>
                  <a:lnTo>
                    <a:pt x="1" y="17"/>
                  </a:lnTo>
                  <a:lnTo>
                    <a:pt x="3" y="20"/>
                  </a:lnTo>
                  <a:lnTo>
                    <a:pt x="7" y="23"/>
                  </a:lnTo>
                  <a:lnTo>
                    <a:pt x="12" y="24"/>
                  </a:lnTo>
                  <a:lnTo>
                    <a:pt x="16" y="23"/>
                  </a:lnTo>
                  <a:lnTo>
                    <a:pt x="2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8" name="Freeform 409">
              <a:extLst>
                <a:ext uri="{FF2B5EF4-FFF2-40B4-BE49-F238E27FC236}">
                  <a16:creationId xmlns:a16="http://schemas.microsoft.com/office/drawing/2014/main" id="{4F73D8F7-5898-4055-9E58-47BD443FE8CF}"/>
                </a:ext>
              </a:extLst>
            </p:cNvPr>
            <p:cNvSpPr>
              <a:spLocks/>
            </p:cNvSpPr>
            <p:nvPr/>
          </p:nvSpPr>
          <p:spPr bwMode="auto">
            <a:xfrm>
              <a:off x="1324" y="1440"/>
              <a:ext cx="12" cy="12"/>
            </a:xfrm>
            <a:custGeom>
              <a:avLst/>
              <a:gdLst>
                <a:gd name="T0" fmla="*/ 11 w 24"/>
                <a:gd name="T1" fmla="*/ 10 h 24"/>
                <a:gd name="T2" fmla="*/ 12 w 24"/>
                <a:gd name="T3" fmla="*/ 8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8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6"/>
                  </a:lnTo>
                  <a:lnTo>
                    <a:pt x="24" y="12"/>
                  </a:lnTo>
                  <a:lnTo>
                    <a:pt x="23" y="7"/>
                  </a:lnTo>
                  <a:lnTo>
                    <a:pt x="21" y="3"/>
                  </a:lnTo>
                  <a:lnTo>
                    <a:pt x="17" y="1"/>
                  </a:lnTo>
                  <a:lnTo>
                    <a:pt x="12" y="0"/>
                  </a:lnTo>
                  <a:lnTo>
                    <a:pt x="8" y="1"/>
                  </a:lnTo>
                  <a:lnTo>
                    <a:pt x="4" y="3"/>
                  </a:lnTo>
                  <a:lnTo>
                    <a:pt x="1" y="7"/>
                  </a:lnTo>
                  <a:lnTo>
                    <a:pt x="0" y="12"/>
                  </a:lnTo>
                  <a:lnTo>
                    <a:pt x="1" y="16"/>
                  </a:lnTo>
                  <a:lnTo>
                    <a:pt x="4" y="20"/>
                  </a:lnTo>
                  <a:lnTo>
                    <a:pt x="7"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9" name="Freeform 410">
              <a:extLst>
                <a:ext uri="{FF2B5EF4-FFF2-40B4-BE49-F238E27FC236}">
                  <a16:creationId xmlns:a16="http://schemas.microsoft.com/office/drawing/2014/main" id="{915BC097-644E-4952-9F55-CE231862292F}"/>
                </a:ext>
              </a:extLst>
            </p:cNvPr>
            <p:cNvSpPr>
              <a:spLocks/>
            </p:cNvSpPr>
            <p:nvPr/>
          </p:nvSpPr>
          <p:spPr bwMode="auto">
            <a:xfrm>
              <a:off x="1305" y="1454"/>
              <a:ext cx="12" cy="12"/>
            </a:xfrm>
            <a:custGeom>
              <a:avLst/>
              <a:gdLst>
                <a:gd name="T0" fmla="*/ 10 w 24"/>
                <a:gd name="T1" fmla="*/ 11 h 24"/>
                <a:gd name="T2" fmla="*/ 12 w 24"/>
                <a:gd name="T3" fmla="*/ 9 h 24"/>
                <a:gd name="T4" fmla="*/ 12 w 24"/>
                <a:gd name="T5" fmla="*/ 6 h 24"/>
                <a:gd name="T6" fmla="*/ 12 w 24"/>
                <a:gd name="T7" fmla="*/ 4 h 24"/>
                <a:gd name="T8" fmla="*/ 10 w 24"/>
                <a:gd name="T9" fmla="*/ 2 h 24"/>
                <a:gd name="T10" fmla="*/ 8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8 w 24"/>
                <a:gd name="T33" fmla="*/ 12 h 24"/>
                <a:gd name="T34" fmla="*/ 10 w 24"/>
                <a:gd name="T35" fmla="*/ 1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21"/>
                  </a:move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30" name="Freeform 411">
              <a:extLst>
                <a:ext uri="{FF2B5EF4-FFF2-40B4-BE49-F238E27FC236}">
                  <a16:creationId xmlns:a16="http://schemas.microsoft.com/office/drawing/2014/main" id="{9D55DF9E-889A-4C70-B9A2-5C871C9DEDFD}"/>
                </a:ext>
              </a:extLst>
            </p:cNvPr>
            <p:cNvSpPr>
              <a:spLocks/>
            </p:cNvSpPr>
            <p:nvPr/>
          </p:nvSpPr>
          <p:spPr bwMode="auto">
            <a:xfrm>
              <a:off x="1285" y="1469"/>
              <a:ext cx="12" cy="12"/>
            </a:xfrm>
            <a:custGeom>
              <a:avLst/>
              <a:gdLst>
                <a:gd name="T0" fmla="*/ 11 w 24"/>
                <a:gd name="T1" fmla="*/ 11 h 24"/>
                <a:gd name="T2" fmla="*/ 12 w 24"/>
                <a:gd name="T3" fmla="*/ 9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9 w 24"/>
                <a:gd name="T33" fmla="*/ 12 h 24"/>
                <a:gd name="T34" fmla="*/ 11 w 24"/>
                <a:gd name="T35" fmla="*/ 1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1"/>
                  </a:move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3" name="Group 412">
            <a:extLst>
              <a:ext uri="{FF2B5EF4-FFF2-40B4-BE49-F238E27FC236}">
                <a16:creationId xmlns:a16="http://schemas.microsoft.com/office/drawing/2014/main" id="{95D1B64F-3BAA-428C-9DF6-B78758616B65}"/>
              </a:ext>
            </a:extLst>
          </p:cNvPr>
          <p:cNvGrpSpPr>
            <a:grpSpLocks/>
          </p:cNvGrpSpPr>
          <p:nvPr/>
        </p:nvGrpSpPr>
        <p:grpSpPr bwMode="auto">
          <a:xfrm>
            <a:off x="2117725" y="2703513"/>
            <a:ext cx="111125" cy="146050"/>
            <a:chOff x="1305" y="1675"/>
            <a:chExt cx="69" cy="90"/>
          </a:xfrm>
        </p:grpSpPr>
        <p:sp>
          <p:nvSpPr>
            <p:cNvPr id="57821" name="Freeform 413">
              <a:extLst>
                <a:ext uri="{FF2B5EF4-FFF2-40B4-BE49-F238E27FC236}">
                  <a16:creationId xmlns:a16="http://schemas.microsoft.com/office/drawing/2014/main" id="{E89D6703-36AA-4916-AB18-CB9840AADD59}"/>
                </a:ext>
              </a:extLst>
            </p:cNvPr>
            <p:cNvSpPr>
              <a:spLocks/>
            </p:cNvSpPr>
            <p:nvPr/>
          </p:nvSpPr>
          <p:spPr bwMode="auto">
            <a:xfrm>
              <a:off x="1362" y="1675"/>
              <a:ext cx="12" cy="12"/>
            </a:xfrm>
            <a:custGeom>
              <a:avLst/>
              <a:gdLst>
                <a:gd name="T0" fmla="*/ 11 w 24"/>
                <a:gd name="T1" fmla="*/ 11 h 24"/>
                <a:gd name="T2" fmla="*/ 12 w 24"/>
                <a:gd name="T3" fmla="*/ 9 h 24"/>
                <a:gd name="T4" fmla="*/ 12 w 24"/>
                <a:gd name="T5" fmla="*/ 6 h 24"/>
                <a:gd name="T6" fmla="*/ 12 w 24"/>
                <a:gd name="T7" fmla="*/ 4 h 24"/>
                <a:gd name="T8" fmla="*/ 10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9 w 24"/>
                <a:gd name="T33" fmla="*/ 12 h 24"/>
                <a:gd name="T34" fmla="*/ 10 w 24"/>
                <a:gd name="T35" fmla="*/ 11 h 24"/>
                <a:gd name="T36" fmla="*/ 11 w 24"/>
                <a:gd name="T37" fmla="*/ 1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21" y="21"/>
                  </a:moveTo>
                  <a:lnTo>
                    <a:pt x="23" y="17"/>
                  </a:lnTo>
                  <a:lnTo>
                    <a:pt x="24" y="12"/>
                  </a:lnTo>
                  <a:lnTo>
                    <a:pt x="23" y="7"/>
                  </a:lnTo>
                  <a:lnTo>
                    <a:pt x="20" y="4"/>
                  </a:lnTo>
                  <a:lnTo>
                    <a:pt x="17" y="1"/>
                  </a:lnTo>
                  <a:lnTo>
                    <a:pt x="12" y="0"/>
                  </a:lnTo>
                  <a:lnTo>
                    <a:pt x="7" y="1"/>
                  </a:lnTo>
                  <a:lnTo>
                    <a:pt x="4" y="4"/>
                  </a:lnTo>
                  <a:lnTo>
                    <a:pt x="3" y="4"/>
                  </a:lnTo>
                  <a:lnTo>
                    <a:pt x="1" y="7"/>
                  </a:lnTo>
                  <a:lnTo>
                    <a:pt x="0" y="12"/>
                  </a:lnTo>
                  <a:lnTo>
                    <a:pt x="1" y="17"/>
                  </a:lnTo>
                  <a:lnTo>
                    <a:pt x="3" y="21"/>
                  </a:lnTo>
                  <a:lnTo>
                    <a:pt x="7" y="23"/>
                  </a:lnTo>
                  <a:lnTo>
                    <a:pt x="12" y="24"/>
                  </a:lnTo>
                  <a:lnTo>
                    <a:pt x="17" y="23"/>
                  </a:lnTo>
                  <a:lnTo>
                    <a:pt x="20" y="21"/>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2" name="Freeform 414">
              <a:extLst>
                <a:ext uri="{FF2B5EF4-FFF2-40B4-BE49-F238E27FC236}">
                  <a16:creationId xmlns:a16="http://schemas.microsoft.com/office/drawing/2014/main" id="{DEBA6A3D-84F1-4F16-B0D5-449F710B0CE5}"/>
                </a:ext>
              </a:extLst>
            </p:cNvPr>
            <p:cNvSpPr>
              <a:spLocks/>
            </p:cNvSpPr>
            <p:nvPr/>
          </p:nvSpPr>
          <p:spPr bwMode="auto">
            <a:xfrm>
              <a:off x="1348" y="1694"/>
              <a:ext cx="12" cy="13"/>
            </a:xfrm>
            <a:custGeom>
              <a:avLst/>
              <a:gdLst>
                <a:gd name="T0" fmla="*/ 11 w 24"/>
                <a:gd name="T1" fmla="*/ 11 h 24"/>
                <a:gd name="T2" fmla="*/ 12 w 24"/>
                <a:gd name="T3" fmla="*/ 9 h 24"/>
                <a:gd name="T4" fmla="*/ 12 w 24"/>
                <a:gd name="T5" fmla="*/ 7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7 h 24"/>
                <a:gd name="T24" fmla="*/ 1 w 24"/>
                <a:gd name="T25" fmla="*/ 9 h 24"/>
                <a:gd name="T26" fmla="*/ 2 w 24"/>
                <a:gd name="T27" fmla="*/ 11 h 24"/>
                <a:gd name="T28" fmla="*/ 4 w 24"/>
                <a:gd name="T29" fmla="*/ 12 h 24"/>
                <a:gd name="T30" fmla="*/ 6 w 24"/>
                <a:gd name="T31" fmla="*/ 13 h 24"/>
                <a:gd name="T32" fmla="*/ 9 w 24"/>
                <a:gd name="T33" fmla="*/ 12 h 24"/>
                <a:gd name="T34" fmla="*/ 11 w 24"/>
                <a:gd name="T35" fmla="*/ 1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1"/>
                  </a:move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7" y="23"/>
                  </a:lnTo>
                  <a:lnTo>
                    <a:pt x="12" y="24"/>
                  </a:lnTo>
                  <a:lnTo>
                    <a:pt x="17" y="23"/>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3" name="Freeform 415">
              <a:extLst>
                <a:ext uri="{FF2B5EF4-FFF2-40B4-BE49-F238E27FC236}">
                  <a16:creationId xmlns:a16="http://schemas.microsoft.com/office/drawing/2014/main" id="{1C5FBC10-A46E-46BF-9305-2223373B9DE7}"/>
                </a:ext>
              </a:extLst>
            </p:cNvPr>
            <p:cNvSpPr>
              <a:spLocks/>
            </p:cNvSpPr>
            <p:nvPr/>
          </p:nvSpPr>
          <p:spPr bwMode="auto">
            <a:xfrm>
              <a:off x="1333" y="1714"/>
              <a:ext cx="12" cy="12"/>
            </a:xfrm>
            <a:custGeom>
              <a:avLst/>
              <a:gdLst>
                <a:gd name="T0" fmla="*/ 11 w 24"/>
                <a:gd name="T1" fmla="*/ 10 h 24"/>
                <a:gd name="T2" fmla="*/ 12 w 24"/>
                <a:gd name="T3" fmla="*/ 8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6"/>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4" name="Freeform 416">
              <a:extLst>
                <a:ext uri="{FF2B5EF4-FFF2-40B4-BE49-F238E27FC236}">
                  <a16:creationId xmlns:a16="http://schemas.microsoft.com/office/drawing/2014/main" id="{604CAD44-5F1F-4905-9C1F-A7558F827B8F}"/>
                </a:ext>
              </a:extLst>
            </p:cNvPr>
            <p:cNvSpPr>
              <a:spLocks/>
            </p:cNvSpPr>
            <p:nvPr/>
          </p:nvSpPr>
          <p:spPr bwMode="auto">
            <a:xfrm>
              <a:off x="1319" y="1733"/>
              <a:ext cx="12" cy="12"/>
            </a:xfrm>
            <a:custGeom>
              <a:avLst/>
              <a:gdLst>
                <a:gd name="T0" fmla="*/ 10 w 24"/>
                <a:gd name="T1" fmla="*/ 11 h 24"/>
                <a:gd name="T2" fmla="*/ 12 w 24"/>
                <a:gd name="T3" fmla="*/ 9 h 24"/>
                <a:gd name="T4" fmla="*/ 12 w 24"/>
                <a:gd name="T5" fmla="*/ 6 h 24"/>
                <a:gd name="T6" fmla="*/ 12 w 24"/>
                <a:gd name="T7" fmla="*/ 4 h 24"/>
                <a:gd name="T8" fmla="*/ 10 w 24"/>
                <a:gd name="T9" fmla="*/ 2 h 24"/>
                <a:gd name="T10" fmla="*/ 8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8 w 24"/>
                <a:gd name="T33" fmla="*/ 12 h 24"/>
                <a:gd name="T34" fmla="*/ 10 w 24"/>
                <a:gd name="T35" fmla="*/ 1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21"/>
                  </a:move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5" name="Freeform 417">
              <a:extLst>
                <a:ext uri="{FF2B5EF4-FFF2-40B4-BE49-F238E27FC236}">
                  <a16:creationId xmlns:a16="http://schemas.microsoft.com/office/drawing/2014/main" id="{2D4B0A46-4521-4D14-AED2-635C095CF605}"/>
                </a:ext>
              </a:extLst>
            </p:cNvPr>
            <p:cNvSpPr>
              <a:spLocks/>
            </p:cNvSpPr>
            <p:nvPr/>
          </p:nvSpPr>
          <p:spPr bwMode="auto">
            <a:xfrm>
              <a:off x="1305" y="1753"/>
              <a:ext cx="12" cy="12"/>
            </a:xfrm>
            <a:custGeom>
              <a:avLst/>
              <a:gdLst>
                <a:gd name="T0" fmla="*/ 10 w 24"/>
                <a:gd name="T1" fmla="*/ 10 h 24"/>
                <a:gd name="T2" fmla="*/ 12 w 24"/>
                <a:gd name="T3" fmla="*/ 8 h 24"/>
                <a:gd name="T4" fmla="*/ 12 w 24"/>
                <a:gd name="T5" fmla="*/ 6 h 24"/>
                <a:gd name="T6" fmla="*/ 12 w 24"/>
                <a:gd name="T7" fmla="*/ 4 h 24"/>
                <a:gd name="T8" fmla="*/ 10 w 24"/>
                <a:gd name="T9" fmla="*/ 2 h 24"/>
                <a:gd name="T10" fmla="*/ 8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8 h 24"/>
                <a:gd name="T26" fmla="*/ 2 w 24"/>
                <a:gd name="T27" fmla="*/ 10 h 24"/>
                <a:gd name="T28" fmla="*/ 4 w 24"/>
                <a:gd name="T29" fmla="*/ 12 h 24"/>
                <a:gd name="T30" fmla="*/ 6 w 24"/>
                <a:gd name="T31" fmla="*/ 12 h 24"/>
                <a:gd name="T32" fmla="*/ 8 w 24"/>
                <a:gd name="T33" fmla="*/ 12 h 24"/>
                <a:gd name="T34" fmla="*/ 10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20"/>
                  </a:moveTo>
                  <a:lnTo>
                    <a:pt x="23" y="16"/>
                  </a:lnTo>
                  <a:lnTo>
                    <a:pt x="24" y="12"/>
                  </a:lnTo>
                  <a:lnTo>
                    <a:pt x="23" y="7"/>
                  </a:lnTo>
                  <a:lnTo>
                    <a:pt x="20" y="3"/>
                  </a:ln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4" name="Group 418">
            <a:extLst>
              <a:ext uri="{FF2B5EF4-FFF2-40B4-BE49-F238E27FC236}">
                <a16:creationId xmlns:a16="http://schemas.microsoft.com/office/drawing/2014/main" id="{1B7BDA91-9E4E-4252-8EF3-9616B17F992D}"/>
              </a:ext>
            </a:extLst>
          </p:cNvPr>
          <p:cNvGrpSpPr>
            <a:grpSpLocks/>
          </p:cNvGrpSpPr>
          <p:nvPr/>
        </p:nvGrpSpPr>
        <p:grpSpPr bwMode="auto">
          <a:xfrm>
            <a:off x="2601913" y="2820988"/>
            <a:ext cx="174625" cy="20637"/>
            <a:chOff x="1603" y="1748"/>
            <a:chExt cx="108" cy="12"/>
          </a:xfrm>
        </p:grpSpPr>
        <p:sp>
          <p:nvSpPr>
            <p:cNvPr id="57816" name="Freeform 419">
              <a:extLst>
                <a:ext uri="{FF2B5EF4-FFF2-40B4-BE49-F238E27FC236}">
                  <a16:creationId xmlns:a16="http://schemas.microsoft.com/office/drawing/2014/main" id="{12A44974-875A-4F6B-B15F-B49F0C2D4BB8}"/>
                </a:ext>
              </a:extLst>
            </p:cNvPr>
            <p:cNvSpPr>
              <a:spLocks/>
            </p:cNvSpPr>
            <p:nvPr/>
          </p:nvSpPr>
          <p:spPr bwMode="auto">
            <a:xfrm>
              <a:off x="1699" y="1748"/>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7" name="Freeform 420">
              <a:extLst>
                <a:ext uri="{FF2B5EF4-FFF2-40B4-BE49-F238E27FC236}">
                  <a16:creationId xmlns:a16="http://schemas.microsoft.com/office/drawing/2014/main" id="{EFAFC091-526E-4522-9015-3B066DE14BB8}"/>
                </a:ext>
              </a:extLst>
            </p:cNvPr>
            <p:cNvSpPr>
              <a:spLocks/>
            </p:cNvSpPr>
            <p:nvPr/>
          </p:nvSpPr>
          <p:spPr bwMode="auto">
            <a:xfrm>
              <a:off x="1675" y="1748"/>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8" name="Freeform 421">
              <a:extLst>
                <a:ext uri="{FF2B5EF4-FFF2-40B4-BE49-F238E27FC236}">
                  <a16:creationId xmlns:a16="http://schemas.microsoft.com/office/drawing/2014/main" id="{916BAB59-A3D4-4380-9015-ACB7D0D7D222}"/>
                </a:ext>
              </a:extLst>
            </p:cNvPr>
            <p:cNvSpPr>
              <a:spLocks/>
            </p:cNvSpPr>
            <p:nvPr/>
          </p:nvSpPr>
          <p:spPr bwMode="auto">
            <a:xfrm>
              <a:off x="1651" y="1748"/>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9" name="Freeform 422">
              <a:extLst>
                <a:ext uri="{FF2B5EF4-FFF2-40B4-BE49-F238E27FC236}">
                  <a16:creationId xmlns:a16="http://schemas.microsoft.com/office/drawing/2014/main" id="{DDA7A9AB-8A8B-4863-9C08-013FDA22A5B5}"/>
                </a:ext>
              </a:extLst>
            </p:cNvPr>
            <p:cNvSpPr>
              <a:spLocks/>
            </p:cNvSpPr>
            <p:nvPr/>
          </p:nvSpPr>
          <p:spPr bwMode="auto">
            <a:xfrm>
              <a:off x="1627" y="1748"/>
              <a:ext cx="12" cy="12"/>
            </a:xfrm>
            <a:custGeom>
              <a:avLst/>
              <a:gdLst>
                <a:gd name="T0" fmla="*/ 6 w 25"/>
                <a:gd name="T1" fmla="*/ 12 h 24"/>
                <a:gd name="T2" fmla="*/ 9 w 25"/>
                <a:gd name="T3" fmla="*/ 12 h 24"/>
                <a:gd name="T4" fmla="*/ 10 w 25"/>
                <a:gd name="T5" fmla="*/ 10 h 24"/>
                <a:gd name="T6" fmla="*/ 12 w 25"/>
                <a:gd name="T7" fmla="*/ 9 h 24"/>
                <a:gd name="T8" fmla="*/ 12 w 25"/>
                <a:gd name="T9" fmla="*/ 6 h 24"/>
                <a:gd name="T10" fmla="*/ 12 w 25"/>
                <a:gd name="T11" fmla="*/ 4 h 24"/>
                <a:gd name="T12" fmla="*/ 10 w 25"/>
                <a:gd name="T13" fmla="*/ 2 h 24"/>
                <a:gd name="T14" fmla="*/ 9 w 25"/>
                <a:gd name="T15" fmla="*/ 1 h 24"/>
                <a:gd name="T16" fmla="*/ 6 w 25"/>
                <a:gd name="T17" fmla="*/ 0 h 24"/>
                <a:gd name="T18" fmla="*/ 6 w 25"/>
                <a:gd name="T19" fmla="*/ 0 h 24"/>
                <a:gd name="T20" fmla="*/ 3 w 25"/>
                <a:gd name="T21" fmla="*/ 1 h 24"/>
                <a:gd name="T22" fmla="*/ 1 w 25"/>
                <a:gd name="T23" fmla="*/ 2 h 24"/>
                <a:gd name="T24" fmla="*/ 0 w 25"/>
                <a:gd name="T25" fmla="*/ 4 h 24"/>
                <a:gd name="T26" fmla="*/ 0 w 25"/>
                <a:gd name="T27" fmla="*/ 6 h 24"/>
                <a:gd name="T28" fmla="*/ 0 w 25"/>
                <a:gd name="T29" fmla="*/ 9 h 24"/>
                <a:gd name="T30" fmla="*/ 1 w 25"/>
                <a:gd name="T31" fmla="*/ 11 h 24"/>
                <a:gd name="T32" fmla="*/ 3 w 25"/>
                <a:gd name="T33" fmla="*/ 12 h 24"/>
                <a:gd name="T34" fmla="*/ 6 w 25"/>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3" y="24"/>
                  </a:moveTo>
                  <a:lnTo>
                    <a:pt x="18" y="23"/>
                  </a:lnTo>
                  <a:lnTo>
                    <a:pt x="21" y="20"/>
                  </a:lnTo>
                  <a:lnTo>
                    <a:pt x="24" y="17"/>
                  </a:lnTo>
                  <a:lnTo>
                    <a:pt x="25" y="12"/>
                  </a:lnTo>
                  <a:lnTo>
                    <a:pt x="24" y="7"/>
                  </a:lnTo>
                  <a:lnTo>
                    <a:pt x="21" y="4"/>
                  </a:lnTo>
                  <a:lnTo>
                    <a:pt x="18" y="1"/>
                  </a:lnTo>
                  <a:lnTo>
                    <a:pt x="13" y="0"/>
                  </a:lnTo>
                  <a:lnTo>
                    <a:pt x="7" y="1"/>
                  </a:lnTo>
                  <a:lnTo>
                    <a:pt x="3" y="4"/>
                  </a:lnTo>
                  <a:lnTo>
                    <a:pt x="1" y="7"/>
                  </a:lnTo>
                  <a:lnTo>
                    <a:pt x="0" y="12"/>
                  </a:lnTo>
                  <a:lnTo>
                    <a:pt x="1" y="17"/>
                  </a:lnTo>
                  <a:lnTo>
                    <a:pt x="3" y="21"/>
                  </a:lnTo>
                  <a:lnTo>
                    <a:pt x="7" y="23"/>
                  </a:lnTo>
                  <a:lnTo>
                    <a:pt x="1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20" name="Freeform 423">
              <a:extLst>
                <a:ext uri="{FF2B5EF4-FFF2-40B4-BE49-F238E27FC236}">
                  <a16:creationId xmlns:a16="http://schemas.microsoft.com/office/drawing/2014/main" id="{E464AC44-688C-4D6D-9BDF-4C4DE2EA5932}"/>
                </a:ext>
              </a:extLst>
            </p:cNvPr>
            <p:cNvSpPr>
              <a:spLocks/>
            </p:cNvSpPr>
            <p:nvPr/>
          </p:nvSpPr>
          <p:spPr bwMode="auto">
            <a:xfrm>
              <a:off x="1603" y="1748"/>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5" name="Group 424">
            <a:extLst>
              <a:ext uri="{FF2B5EF4-FFF2-40B4-BE49-F238E27FC236}">
                <a16:creationId xmlns:a16="http://schemas.microsoft.com/office/drawing/2014/main" id="{9F8F2133-5E1E-4358-8090-65D60699387B}"/>
              </a:ext>
            </a:extLst>
          </p:cNvPr>
          <p:cNvGrpSpPr>
            <a:grpSpLocks/>
          </p:cNvGrpSpPr>
          <p:nvPr/>
        </p:nvGrpSpPr>
        <p:grpSpPr bwMode="auto">
          <a:xfrm>
            <a:off x="2301875" y="2627313"/>
            <a:ext cx="203200" cy="90487"/>
            <a:chOff x="1419" y="1627"/>
            <a:chExt cx="124" cy="57"/>
          </a:xfrm>
        </p:grpSpPr>
        <p:sp>
          <p:nvSpPr>
            <p:cNvPr id="57810" name="Freeform 425">
              <a:extLst>
                <a:ext uri="{FF2B5EF4-FFF2-40B4-BE49-F238E27FC236}">
                  <a16:creationId xmlns:a16="http://schemas.microsoft.com/office/drawing/2014/main" id="{C97C4F77-9A5E-4454-90DA-22219A1B3607}"/>
                </a:ext>
              </a:extLst>
            </p:cNvPr>
            <p:cNvSpPr>
              <a:spLocks/>
            </p:cNvSpPr>
            <p:nvPr/>
          </p:nvSpPr>
          <p:spPr bwMode="auto">
            <a:xfrm>
              <a:off x="1531" y="1627"/>
              <a:ext cx="12" cy="12"/>
            </a:xfrm>
            <a:custGeom>
              <a:avLst/>
              <a:gdLst>
                <a:gd name="T0" fmla="*/ 9 w 24"/>
                <a:gd name="T1" fmla="*/ 12 h 24"/>
                <a:gd name="T2" fmla="*/ 10 w 24"/>
                <a:gd name="T3" fmla="*/ 10 h 24"/>
                <a:gd name="T4" fmla="*/ 12 w 24"/>
                <a:gd name="T5" fmla="*/ 9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1" name="Freeform 426">
              <a:extLst>
                <a:ext uri="{FF2B5EF4-FFF2-40B4-BE49-F238E27FC236}">
                  <a16:creationId xmlns:a16="http://schemas.microsoft.com/office/drawing/2014/main" id="{4B81C4FE-DF7B-4D1B-8EB5-677D8921C3B9}"/>
                </a:ext>
              </a:extLst>
            </p:cNvPr>
            <p:cNvSpPr>
              <a:spLocks/>
            </p:cNvSpPr>
            <p:nvPr/>
          </p:nvSpPr>
          <p:spPr bwMode="auto">
            <a:xfrm>
              <a:off x="1508" y="1636"/>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2" name="Freeform 427">
              <a:extLst>
                <a:ext uri="{FF2B5EF4-FFF2-40B4-BE49-F238E27FC236}">
                  <a16:creationId xmlns:a16="http://schemas.microsoft.com/office/drawing/2014/main" id="{DD5E373B-6E53-4D3F-BD6D-B24520F26291}"/>
                </a:ext>
              </a:extLst>
            </p:cNvPr>
            <p:cNvSpPr>
              <a:spLocks/>
            </p:cNvSpPr>
            <p:nvPr/>
          </p:nvSpPr>
          <p:spPr bwMode="auto">
            <a:xfrm>
              <a:off x="1486" y="1645"/>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3" name="Freeform 428">
              <a:extLst>
                <a:ext uri="{FF2B5EF4-FFF2-40B4-BE49-F238E27FC236}">
                  <a16:creationId xmlns:a16="http://schemas.microsoft.com/office/drawing/2014/main" id="{B75A1FEA-9609-4BE3-BE79-C367F5758F5B}"/>
                </a:ext>
              </a:extLst>
            </p:cNvPr>
            <p:cNvSpPr>
              <a:spLocks/>
            </p:cNvSpPr>
            <p:nvPr/>
          </p:nvSpPr>
          <p:spPr bwMode="auto">
            <a:xfrm>
              <a:off x="1464" y="165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4" name="Freeform 429">
              <a:extLst>
                <a:ext uri="{FF2B5EF4-FFF2-40B4-BE49-F238E27FC236}">
                  <a16:creationId xmlns:a16="http://schemas.microsoft.com/office/drawing/2014/main" id="{5741F9FB-E26B-48DC-834B-857E965CBE5F}"/>
                </a:ext>
              </a:extLst>
            </p:cNvPr>
            <p:cNvSpPr>
              <a:spLocks/>
            </p:cNvSpPr>
            <p:nvPr/>
          </p:nvSpPr>
          <p:spPr bwMode="auto">
            <a:xfrm>
              <a:off x="1442" y="1663"/>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15" name="Freeform 430">
              <a:extLst>
                <a:ext uri="{FF2B5EF4-FFF2-40B4-BE49-F238E27FC236}">
                  <a16:creationId xmlns:a16="http://schemas.microsoft.com/office/drawing/2014/main" id="{382FCBC4-05C6-4961-999B-EE8229EFAC9C}"/>
                </a:ext>
              </a:extLst>
            </p:cNvPr>
            <p:cNvSpPr>
              <a:spLocks/>
            </p:cNvSpPr>
            <p:nvPr/>
          </p:nvSpPr>
          <p:spPr bwMode="auto">
            <a:xfrm>
              <a:off x="1419" y="1672"/>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6" name="Group 431">
            <a:extLst>
              <a:ext uri="{FF2B5EF4-FFF2-40B4-BE49-F238E27FC236}">
                <a16:creationId xmlns:a16="http://schemas.microsoft.com/office/drawing/2014/main" id="{AC135B92-4B8D-4911-987D-2370126CC793}"/>
              </a:ext>
            </a:extLst>
          </p:cNvPr>
          <p:cNvGrpSpPr>
            <a:grpSpLocks/>
          </p:cNvGrpSpPr>
          <p:nvPr/>
        </p:nvGrpSpPr>
        <p:grpSpPr bwMode="auto">
          <a:xfrm>
            <a:off x="2459038" y="2238375"/>
            <a:ext cx="200025" cy="92075"/>
            <a:chOff x="1515" y="1387"/>
            <a:chExt cx="124" cy="57"/>
          </a:xfrm>
        </p:grpSpPr>
        <p:sp>
          <p:nvSpPr>
            <p:cNvPr id="57804" name="Freeform 432">
              <a:extLst>
                <a:ext uri="{FF2B5EF4-FFF2-40B4-BE49-F238E27FC236}">
                  <a16:creationId xmlns:a16="http://schemas.microsoft.com/office/drawing/2014/main" id="{EE9BD298-CB86-404A-AACE-2674310C0FE5}"/>
                </a:ext>
              </a:extLst>
            </p:cNvPr>
            <p:cNvSpPr>
              <a:spLocks/>
            </p:cNvSpPr>
            <p:nvPr/>
          </p:nvSpPr>
          <p:spPr bwMode="auto">
            <a:xfrm>
              <a:off x="1627" y="1387"/>
              <a:ext cx="12" cy="12"/>
            </a:xfrm>
            <a:custGeom>
              <a:avLst/>
              <a:gdLst>
                <a:gd name="T0" fmla="*/ 9 w 25"/>
                <a:gd name="T1" fmla="*/ 12 h 24"/>
                <a:gd name="T2" fmla="*/ 10 w 25"/>
                <a:gd name="T3" fmla="*/ 10 h 24"/>
                <a:gd name="T4" fmla="*/ 12 w 25"/>
                <a:gd name="T5" fmla="*/ 9 h 24"/>
                <a:gd name="T6" fmla="*/ 12 w 25"/>
                <a:gd name="T7" fmla="*/ 6 h 24"/>
                <a:gd name="T8" fmla="*/ 12 w 25"/>
                <a:gd name="T9" fmla="*/ 4 h 24"/>
                <a:gd name="T10" fmla="*/ 10 w 25"/>
                <a:gd name="T11" fmla="*/ 2 h 24"/>
                <a:gd name="T12" fmla="*/ 9 w 25"/>
                <a:gd name="T13" fmla="*/ 1 h 24"/>
                <a:gd name="T14" fmla="*/ 6 w 25"/>
                <a:gd name="T15" fmla="*/ 0 h 24"/>
                <a:gd name="T16" fmla="*/ 4 w 25"/>
                <a:gd name="T17" fmla="*/ 1 h 24"/>
                <a:gd name="T18" fmla="*/ 3 w 25"/>
                <a:gd name="T19" fmla="*/ 1 h 24"/>
                <a:gd name="T20" fmla="*/ 1 w 25"/>
                <a:gd name="T21" fmla="*/ 2 h 24"/>
                <a:gd name="T22" fmla="*/ 0 w 25"/>
                <a:gd name="T23" fmla="*/ 4 h 24"/>
                <a:gd name="T24" fmla="*/ 0 w 25"/>
                <a:gd name="T25" fmla="*/ 6 h 24"/>
                <a:gd name="T26" fmla="*/ 0 w 25"/>
                <a:gd name="T27" fmla="*/ 9 h 24"/>
                <a:gd name="T28" fmla="*/ 1 w 25"/>
                <a:gd name="T29" fmla="*/ 11 h 24"/>
                <a:gd name="T30" fmla="*/ 3 w 25"/>
                <a:gd name="T31" fmla="*/ 12 h 24"/>
                <a:gd name="T32" fmla="*/ 6 w 25"/>
                <a:gd name="T33" fmla="*/ 12 h 24"/>
                <a:gd name="T34" fmla="*/ 8 w 25"/>
                <a:gd name="T35" fmla="*/ 12 h 24"/>
                <a:gd name="T36" fmla="*/ 9 w 25"/>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
                <a:gd name="T58" fmla="*/ 0 h 24"/>
                <a:gd name="T59" fmla="*/ 25 w 25"/>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 h="24">
                  <a:moveTo>
                    <a:pt x="18" y="23"/>
                  </a:moveTo>
                  <a:lnTo>
                    <a:pt x="21" y="20"/>
                  </a:lnTo>
                  <a:lnTo>
                    <a:pt x="24" y="17"/>
                  </a:lnTo>
                  <a:lnTo>
                    <a:pt x="25" y="12"/>
                  </a:lnTo>
                  <a:lnTo>
                    <a:pt x="24" y="7"/>
                  </a:lnTo>
                  <a:lnTo>
                    <a:pt x="21" y="4"/>
                  </a:lnTo>
                  <a:lnTo>
                    <a:pt x="18" y="1"/>
                  </a:lnTo>
                  <a:lnTo>
                    <a:pt x="13" y="0"/>
                  </a:lnTo>
                  <a:lnTo>
                    <a:pt x="8" y="1"/>
                  </a:lnTo>
                  <a:lnTo>
                    <a:pt x="7" y="1"/>
                  </a:lnTo>
                  <a:lnTo>
                    <a:pt x="3" y="4"/>
                  </a:lnTo>
                  <a:lnTo>
                    <a:pt x="1" y="7"/>
                  </a:lnTo>
                  <a:lnTo>
                    <a:pt x="0" y="12"/>
                  </a:lnTo>
                  <a:lnTo>
                    <a:pt x="1" y="17"/>
                  </a:lnTo>
                  <a:lnTo>
                    <a:pt x="3" y="21"/>
                  </a:lnTo>
                  <a:lnTo>
                    <a:pt x="7" y="23"/>
                  </a:lnTo>
                  <a:lnTo>
                    <a:pt x="13" y="24"/>
                  </a:lnTo>
                  <a:lnTo>
                    <a:pt x="17" y="23"/>
                  </a:lnTo>
                  <a:lnTo>
                    <a:pt x="1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5" name="Freeform 433">
              <a:extLst>
                <a:ext uri="{FF2B5EF4-FFF2-40B4-BE49-F238E27FC236}">
                  <a16:creationId xmlns:a16="http://schemas.microsoft.com/office/drawing/2014/main" id="{254BE245-50E4-4934-B73E-AB9DD86C0130}"/>
                </a:ext>
              </a:extLst>
            </p:cNvPr>
            <p:cNvSpPr>
              <a:spLocks/>
            </p:cNvSpPr>
            <p:nvPr/>
          </p:nvSpPr>
          <p:spPr bwMode="auto">
            <a:xfrm>
              <a:off x="1604" y="1396"/>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6" name="Freeform 434">
              <a:extLst>
                <a:ext uri="{FF2B5EF4-FFF2-40B4-BE49-F238E27FC236}">
                  <a16:creationId xmlns:a16="http://schemas.microsoft.com/office/drawing/2014/main" id="{3302262C-2CC7-466A-9D5D-E6618E7F336D}"/>
                </a:ext>
              </a:extLst>
            </p:cNvPr>
            <p:cNvSpPr>
              <a:spLocks/>
            </p:cNvSpPr>
            <p:nvPr/>
          </p:nvSpPr>
          <p:spPr bwMode="auto">
            <a:xfrm>
              <a:off x="1582" y="1405"/>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7" name="Freeform 435">
              <a:extLst>
                <a:ext uri="{FF2B5EF4-FFF2-40B4-BE49-F238E27FC236}">
                  <a16:creationId xmlns:a16="http://schemas.microsoft.com/office/drawing/2014/main" id="{BC4DBFB3-372E-4E34-9577-E49AC1142CE7}"/>
                </a:ext>
              </a:extLst>
            </p:cNvPr>
            <p:cNvSpPr>
              <a:spLocks/>
            </p:cNvSpPr>
            <p:nvPr/>
          </p:nvSpPr>
          <p:spPr bwMode="auto">
            <a:xfrm>
              <a:off x="1560" y="141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8" name="Freeform 436">
              <a:extLst>
                <a:ext uri="{FF2B5EF4-FFF2-40B4-BE49-F238E27FC236}">
                  <a16:creationId xmlns:a16="http://schemas.microsoft.com/office/drawing/2014/main" id="{6D36932E-0322-41D5-98DE-E4C9E44E8F0D}"/>
                </a:ext>
              </a:extLst>
            </p:cNvPr>
            <p:cNvSpPr>
              <a:spLocks/>
            </p:cNvSpPr>
            <p:nvPr/>
          </p:nvSpPr>
          <p:spPr bwMode="auto">
            <a:xfrm>
              <a:off x="1538" y="1423"/>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9" name="Freeform 437">
              <a:extLst>
                <a:ext uri="{FF2B5EF4-FFF2-40B4-BE49-F238E27FC236}">
                  <a16:creationId xmlns:a16="http://schemas.microsoft.com/office/drawing/2014/main" id="{0C953DE0-EA3A-44A8-B386-F0F0DFE0FB56}"/>
                </a:ext>
              </a:extLst>
            </p:cNvPr>
            <p:cNvSpPr>
              <a:spLocks/>
            </p:cNvSpPr>
            <p:nvPr/>
          </p:nvSpPr>
          <p:spPr bwMode="auto">
            <a:xfrm>
              <a:off x="1515" y="1432"/>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7" name="Group 438">
            <a:extLst>
              <a:ext uri="{FF2B5EF4-FFF2-40B4-BE49-F238E27FC236}">
                <a16:creationId xmlns:a16="http://schemas.microsoft.com/office/drawing/2014/main" id="{DE8655F0-3E1B-4B59-8D50-1315AFF0C451}"/>
              </a:ext>
            </a:extLst>
          </p:cNvPr>
          <p:cNvGrpSpPr>
            <a:grpSpLocks/>
          </p:cNvGrpSpPr>
          <p:nvPr/>
        </p:nvGrpSpPr>
        <p:grpSpPr bwMode="auto">
          <a:xfrm>
            <a:off x="2574925" y="2360613"/>
            <a:ext cx="201613" cy="90487"/>
            <a:chOff x="1587" y="1463"/>
            <a:chExt cx="124" cy="56"/>
          </a:xfrm>
        </p:grpSpPr>
        <p:sp>
          <p:nvSpPr>
            <p:cNvPr id="57798" name="Freeform 439">
              <a:extLst>
                <a:ext uri="{FF2B5EF4-FFF2-40B4-BE49-F238E27FC236}">
                  <a16:creationId xmlns:a16="http://schemas.microsoft.com/office/drawing/2014/main" id="{CFCCEAFB-76B4-4237-874D-8F130BACFBD5}"/>
                </a:ext>
              </a:extLst>
            </p:cNvPr>
            <p:cNvSpPr>
              <a:spLocks/>
            </p:cNvSpPr>
            <p:nvPr/>
          </p:nvSpPr>
          <p:spPr bwMode="auto">
            <a:xfrm>
              <a:off x="1699" y="1507"/>
              <a:ext cx="12" cy="12"/>
            </a:xfrm>
            <a:custGeom>
              <a:avLst/>
              <a:gdLst>
                <a:gd name="T0" fmla="*/ 4 w 24"/>
                <a:gd name="T1" fmla="*/ 12 h 24"/>
                <a:gd name="T2" fmla="*/ 6 w 24"/>
                <a:gd name="T3" fmla="*/ 12 h 24"/>
                <a:gd name="T4" fmla="*/ 9 w 24"/>
                <a:gd name="T5" fmla="*/ 12 h 24"/>
                <a:gd name="T6" fmla="*/ 10 w 24"/>
                <a:gd name="T7" fmla="*/ 10 h 24"/>
                <a:gd name="T8" fmla="*/ 12 w 24"/>
                <a:gd name="T9" fmla="*/ 9 h 24"/>
                <a:gd name="T10" fmla="*/ 12 w 24"/>
                <a:gd name="T11" fmla="*/ 6 h 24"/>
                <a:gd name="T12" fmla="*/ 12 w 24"/>
                <a:gd name="T13" fmla="*/ 4 h 24"/>
                <a:gd name="T14" fmla="*/ 10 w 24"/>
                <a:gd name="T15" fmla="*/ 2 h 24"/>
                <a:gd name="T16" fmla="*/ 9 w 24"/>
                <a:gd name="T17" fmla="*/ 1 h 24"/>
                <a:gd name="T18" fmla="*/ 8 w 24"/>
                <a:gd name="T19" fmla="*/ 1 h 24"/>
                <a:gd name="T20" fmla="*/ 6 w 24"/>
                <a:gd name="T21" fmla="*/ 0 h 24"/>
                <a:gd name="T22" fmla="*/ 4 w 24"/>
                <a:gd name="T23" fmla="*/ 1 h 24"/>
                <a:gd name="T24" fmla="*/ 2 w 24"/>
                <a:gd name="T25" fmla="*/ 2 h 24"/>
                <a:gd name="T26" fmla="*/ 1 w 24"/>
                <a:gd name="T27" fmla="*/ 4 h 24"/>
                <a:gd name="T28" fmla="*/ 0 w 24"/>
                <a:gd name="T29" fmla="*/ 6 h 24"/>
                <a:gd name="T30" fmla="*/ 1 w 24"/>
                <a:gd name="T31" fmla="*/ 9 h 24"/>
                <a:gd name="T32" fmla="*/ 2 w 24"/>
                <a:gd name="T33" fmla="*/ 10 h 24"/>
                <a:gd name="T34" fmla="*/ 4 w 24"/>
                <a:gd name="T35" fmla="*/ 12 h 24"/>
                <a:gd name="T36" fmla="*/ 4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8" y="23"/>
                  </a:moveTo>
                  <a:lnTo>
                    <a:pt x="12" y="24"/>
                  </a:lnTo>
                  <a:lnTo>
                    <a:pt x="17" y="23"/>
                  </a:lnTo>
                  <a:lnTo>
                    <a:pt x="20" y="20"/>
                  </a:lnTo>
                  <a:lnTo>
                    <a:pt x="23" y="17"/>
                  </a:lnTo>
                  <a:lnTo>
                    <a:pt x="24" y="12"/>
                  </a:lnTo>
                  <a:lnTo>
                    <a:pt x="23" y="7"/>
                  </a:lnTo>
                  <a:lnTo>
                    <a:pt x="20" y="4"/>
                  </a:lnTo>
                  <a:lnTo>
                    <a:pt x="17" y="1"/>
                  </a:lnTo>
                  <a:lnTo>
                    <a:pt x="16" y="1"/>
                  </a:lnTo>
                  <a:lnTo>
                    <a:pt x="12" y="0"/>
                  </a:lnTo>
                  <a:lnTo>
                    <a:pt x="7" y="1"/>
                  </a:lnTo>
                  <a:lnTo>
                    <a:pt x="3" y="3"/>
                  </a:lnTo>
                  <a:lnTo>
                    <a:pt x="1" y="7"/>
                  </a:lnTo>
                  <a:lnTo>
                    <a:pt x="0" y="12"/>
                  </a:lnTo>
                  <a:lnTo>
                    <a:pt x="1" y="17"/>
                  </a:lnTo>
                  <a:lnTo>
                    <a:pt x="3" y="20"/>
                  </a:lnTo>
                  <a:lnTo>
                    <a:pt x="7" y="23"/>
                  </a:lnTo>
                  <a:lnTo>
                    <a:pt x="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9" name="Freeform 440">
              <a:extLst>
                <a:ext uri="{FF2B5EF4-FFF2-40B4-BE49-F238E27FC236}">
                  <a16:creationId xmlns:a16="http://schemas.microsoft.com/office/drawing/2014/main" id="{E79DC7B9-676D-43F4-A316-3910DEBE8C48}"/>
                </a:ext>
              </a:extLst>
            </p:cNvPr>
            <p:cNvSpPr>
              <a:spLocks/>
            </p:cNvSpPr>
            <p:nvPr/>
          </p:nvSpPr>
          <p:spPr bwMode="auto">
            <a:xfrm>
              <a:off x="1676" y="1498"/>
              <a:ext cx="12" cy="12"/>
            </a:xfrm>
            <a:custGeom>
              <a:avLst/>
              <a:gdLst>
                <a:gd name="T0" fmla="*/ 4 w 24"/>
                <a:gd name="T1" fmla="*/ 12 h 24"/>
                <a:gd name="T2" fmla="*/ 6 w 24"/>
                <a:gd name="T3" fmla="*/ 12 h 24"/>
                <a:gd name="T4" fmla="*/ 9 w 24"/>
                <a:gd name="T5" fmla="*/ 12 h 24"/>
                <a:gd name="T6" fmla="*/ 11 w 24"/>
                <a:gd name="T7" fmla="*/ 11 h 24"/>
                <a:gd name="T8" fmla="*/ 12 w 24"/>
                <a:gd name="T9" fmla="*/ 9 h 24"/>
                <a:gd name="T10" fmla="*/ 12 w 24"/>
                <a:gd name="T11" fmla="*/ 6 h 24"/>
                <a:gd name="T12" fmla="*/ 12 w 24"/>
                <a:gd name="T13" fmla="*/ 4 h 24"/>
                <a:gd name="T14" fmla="*/ 11 w 24"/>
                <a:gd name="T15" fmla="*/ 2 h 24"/>
                <a:gd name="T16" fmla="*/ 9 w 24"/>
                <a:gd name="T17" fmla="*/ 1 h 24"/>
                <a:gd name="T18" fmla="*/ 9 w 24"/>
                <a:gd name="T19" fmla="*/ 1 h 24"/>
                <a:gd name="T20" fmla="*/ 6 w 24"/>
                <a:gd name="T21" fmla="*/ 0 h 24"/>
                <a:gd name="T22" fmla="*/ 4 w 24"/>
                <a:gd name="T23" fmla="*/ 1 h 24"/>
                <a:gd name="T24" fmla="*/ 2 w 24"/>
                <a:gd name="T25" fmla="*/ 2 h 24"/>
                <a:gd name="T26" fmla="*/ 1 w 24"/>
                <a:gd name="T27" fmla="*/ 4 h 24"/>
                <a:gd name="T28" fmla="*/ 0 w 24"/>
                <a:gd name="T29" fmla="*/ 6 h 24"/>
                <a:gd name="T30" fmla="*/ 1 w 24"/>
                <a:gd name="T31" fmla="*/ 9 h 24"/>
                <a:gd name="T32" fmla="*/ 2 w 24"/>
                <a:gd name="T33" fmla="*/ 11 h 24"/>
                <a:gd name="T34" fmla="*/ 4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23"/>
                  </a:moveTo>
                  <a:lnTo>
                    <a:pt x="12" y="24"/>
                  </a:lnTo>
                  <a:lnTo>
                    <a:pt x="17" y="23"/>
                  </a:ln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0" name="Freeform 441">
              <a:extLst>
                <a:ext uri="{FF2B5EF4-FFF2-40B4-BE49-F238E27FC236}">
                  <a16:creationId xmlns:a16="http://schemas.microsoft.com/office/drawing/2014/main" id="{30345729-C7FD-4A37-89FC-6D6EC038D648}"/>
                </a:ext>
              </a:extLst>
            </p:cNvPr>
            <p:cNvSpPr>
              <a:spLocks/>
            </p:cNvSpPr>
            <p:nvPr/>
          </p:nvSpPr>
          <p:spPr bwMode="auto">
            <a:xfrm>
              <a:off x="1654" y="1489"/>
              <a:ext cx="12" cy="12"/>
            </a:xfrm>
            <a:custGeom>
              <a:avLst/>
              <a:gdLst>
                <a:gd name="T0" fmla="*/ 4 w 24"/>
                <a:gd name="T1" fmla="*/ 12 h 24"/>
                <a:gd name="T2" fmla="*/ 6 w 24"/>
                <a:gd name="T3" fmla="*/ 12 h 24"/>
                <a:gd name="T4" fmla="*/ 9 w 24"/>
                <a:gd name="T5" fmla="*/ 12 h 24"/>
                <a:gd name="T6" fmla="*/ 10 w 24"/>
                <a:gd name="T7" fmla="*/ 11 h 24"/>
                <a:gd name="T8" fmla="*/ 12 w 24"/>
                <a:gd name="T9" fmla="*/ 9 h 24"/>
                <a:gd name="T10" fmla="*/ 12 w 24"/>
                <a:gd name="T11" fmla="*/ 6 h 24"/>
                <a:gd name="T12" fmla="*/ 12 w 24"/>
                <a:gd name="T13" fmla="*/ 4 h 24"/>
                <a:gd name="T14" fmla="*/ 10 w 24"/>
                <a:gd name="T15" fmla="*/ 2 h 24"/>
                <a:gd name="T16" fmla="*/ 8 w 24"/>
                <a:gd name="T17" fmla="*/ 1 h 24"/>
                <a:gd name="T18" fmla="*/ 8 w 24"/>
                <a:gd name="T19" fmla="*/ 1 h 24"/>
                <a:gd name="T20" fmla="*/ 6 w 24"/>
                <a:gd name="T21" fmla="*/ 0 h 24"/>
                <a:gd name="T22" fmla="*/ 4 w 24"/>
                <a:gd name="T23" fmla="*/ 1 h 24"/>
                <a:gd name="T24" fmla="*/ 2 w 24"/>
                <a:gd name="T25" fmla="*/ 2 h 24"/>
                <a:gd name="T26" fmla="*/ 1 w 24"/>
                <a:gd name="T27" fmla="*/ 4 h 24"/>
                <a:gd name="T28" fmla="*/ 0 w 24"/>
                <a:gd name="T29" fmla="*/ 6 h 24"/>
                <a:gd name="T30" fmla="*/ 1 w 24"/>
                <a:gd name="T31" fmla="*/ 9 h 24"/>
                <a:gd name="T32" fmla="*/ 2 w 24"/>
                <a:gd name="T33" fmla="*/ 11 h 24"/>
                <a:gd name="T34" fmla="*/ 4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23"/>
                  </a:moveTo>
                  <a:lnTo>
                    <a:pt x="12" y="24"/>
                  </a:lnTo>
                  <a:lnTo>
                    <a:pt x="17" y="23"/>
                  </a:ln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1" name="Freeform 442">
              <a:extLst>
                <a:ext uri="{FF2B5EF4-FFF2-40B4-BE49-F238E27FC236}">
                  <a16:creationId xmlns:a16="http://schemas.microsoft.com/office/drawing/2014/main" id="{C67B1377-A3E5-423B-BE27-75573E9AF912}"/>
                </a:ext>
              </a:extLst>
            </p:cNvPr>
            <p:cNvSpPr>
              <a:spLocks/>
            </p:cNvSpPr>
            <p:nvPr/>
          </p:nvSpPr>
          <p:spPr bwMode="auto">
            <a:xfrm>
              <a:off x="1632" y="1481"/>
              <a:ext cx="12" cy="12"/>
            </a:xfrm>
            <a:custGeom>
              <a:avLst/>
              <a:gdLst>
                <a:gd name="T0" fmla="*/ 4 w 25"/>
                <a:gd name="T1" fmla="*/ 12 h 24"/>
                <a:gd name="T2" fmla="*/ 6 w 25"/>
                <a:gd name="T3" fmla="*/ 12 h 24"/>
                <a:gd name="T4" fmla="*/ 9 w 25"/>
                <a:gd name="T5" fmla="*/ 12 h 24"/>
                <a:gd name="T6" fmla="*/ 11 w 25"/>
                <a:gd name="T7" fmla="*/ 10 h 24"/>
                <a:gd name="T8" fmla="*/ 12 w 25"/>
                <a:gd name="T9" fmla="*/ 8 h 24"/>
                <a:gd name="T10" fmla="*/ 12 w 25"/>
                <a:gd name="T11" fmla="*/ 6 h 24"/>
                <a:gd name="T12" fmla="*/ 12 w 25"/>
                <a:gd name="T13" fmla="*/ 4 h 24"/>
                <a:gd name="T14" fmla="*/ 11 w 25"/>
                <a:gd name="T15" fmla="*/ 2 h 24"/>
                <a:gd name="T16" fmla="*/ 9 w 25"/>
                <a:gd name="T17" fmla="*/ 1 h 24"/>
                <a:gd name="T18" fmla="*/ 9 w 25"/>
                <a:gd name="T19" fmla="*/ 1 h 24"/>
                <a:gd name="T20" fmla="*/ 6 w 25"/>
                <a:gd name="T21" fmla="*/ 0 h 24"/>
                <a:gd name="T22" fmla="*/ 4 w 25"/>
                <a:gd name="T23" fmla="*/ 0 h 24"/>
                <a:gd name="T24" fmla="*/ 2 w 25"/>
                <a:gd name="T25" fmla="*/ 2 h 24"/>
                <a:gd name="T26" fmla="*/ 1 w 25"/>
                <a:gd name="T27" fmla="*/ 4 h 24"/>
                <a:gd name="T28" fmla="*/ 0 w 25"/>
                <a:gd name="T29" fmla="*/ 6 h 24"/>
                <a:gd name="T30" fmla="*/ 1 w 25"/>
                <a:gd name="T31" fmla="*/ 8 h 24"/>
                <a:gd name="T32" fmla="*/ 2 w 25"/>
                <a:gd name="T33" fmla="*/ 10 h 24"/>
                <a:gd name="T34" fmla="*/ 4 w 25"/>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9" y="23"/>
                  </a:moveTo>
                  <a:lnTo>
                    <a:pt x="13" y="24"/>
                  </a:lnTo>
                  <a:lnTo>
                    <a:pt x="18" y="23"/>
                  </a:lnTo>
                  <a:lnTo>
                    <a:pt x="22" y="20"/>
                  </a:lnTo>
                  <a:lnTo>
                    <a:pt x="24" y="16"/>
                  </a:lnTo>
                  <a:lnTo>
                    <a:pt x="25" y="12"/>
                  </a:lnTo>
                  <a:lnTo>
                    <a:pt x="24" y="7"/>
                  </a:lnTo>
                  <a:lnTo>
                    <a:pt x="22" y="3"/>
                  </a:lnTo>
                  <a:lnTo>
                    <a:pt x="18" y="1"/>
                  </a:lnTo>
                  <a:lnTo>
                    <a:pt x="13" y="0"/>
                  </a:lnTo>
                  <a:lnTo>
                    <a:pt x="9" y="0"/>
                  </a:lnTo>
                  <a:lnTo>
                    <a:pt x="5" y="3"/>
                  </a:lnTo>
                  <a:lnTo>
                    <a:pt x="2" y="7"/>
                  </a:lnTo>
                  <a:lnTo>
                    <a:pt x="0" y="12"/>
                  </a:lnTo>
                  <a:lnTo>
                    <a:pt x="2" y="16"/>
                  </a:lnTo>
                  <a:lnTo>
                    <a:pt x="5" y="20"/>
                  </a:lnTo>
                  <a:lnTo>
                    <a:pt x="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2" name="Freeform 443">
              <a:extLst>
                <a:ext uri="{FF2B5EF4-FFF2-40B4-BE49-F238E27FC236}">
                  <a16:creationId xmlns:a16="http://schemas.microsoft.com/office/drawing/2014/main" id="{266817FD-C35D-42EE-9180-58BE2AA4A58A}"/>
                </a:ext>
              </a:extLst>
            </p:cNvPr>
            <p:cNvSpPr>
              <a:spLocks/>
            </p:cNvSpPr>
            <p:nvPr/>
          </p:nvSpPr>
          <p:spPr bwMode="auto">
            <a:xfrm>
              <a:off x="1610" y="1472"/>
              <a:ext cx="12" cy="12"/>
            </a:xfrm>
            <a:custGeom>
              <a:avLst/>
              <a:gdLst>
                <a:gd name="T0" fmla="*/ 4 w 24"/>
                <a:gd name="T1" fmla="*/ 12 h 24"/>
                <a:gd name="T2" fmla="*/ 6 w 24"/>
                <a:gd name="T3" fmla="*/ 12 h 24"/>
                <a:gd name="T4" fmla="*/ 8 w 24"/>
                <a:gd name="T5" fmla="*/ 12 h 24"/>
                <a:gd name="T6" fmla="*/ 10 w 24"/>
                <a:gd name="T7" fmla="*/ 10 h 24"/>
                <a:gd name="T8" fmla="*/ 12 w 24"/>
                <a:gd name="T9" fmla="*/ 8 h 24"/>
                <a:gd name="T10" fmla="*/ 12 w 24"/>
                <a:gd name="T11" fmla="*/ 6 h 24"/>
                <a:gd name="T12" fmla="*/ 12 w 24"/>
                <a:gd name="T13" fmla="*/ 4 h 24"/>
                <a:gd name="T14" fmla="*/ 10 w 24"/>
                <a:gd name="T15" fmla="*/ 2 h 24"/>
                <a:gd name="T16" fmla="*/ 8 w 24"/>
                <a:gd name="T17" fmla="*/ 1 h 24"/>
                <a:gd name="T18" fmla="*/ 8 w 24"/>
                <a:gd name="T19" fmla="*/ 1 h 24"/>
                <a:gd name="T20" fmla="*/ 6 w 24"/>
                <a:gd name="T21" fmla="*/ 0 h 24"/>
                <a:gd name="T22" fmla="*/ 4 w 24"/>
                <a:gd name="T23" fmla="*/ 1 h 24"/>
                <a:gd name="T24" fmla="*/ 2 w 24"/>
                <a:gd name="T25" fmla="*/ 2 h 24"/>
                <a:gd name="T26" fmla="*/ 1 w 24"/>
                <a:gd name="T27" fmla="*/ 4 h 24"/>
                <a:gd name="T28" fmla="*/ 0 w 24"/>
                <a:gd name="T29" fmla="*/ 6 h 24"/>
                <a:gd name="T30" fmla="*/ 1 w 24"/>
                <a:gd name="T31" fmla="*/ 8 h 24"/>
                <a:gd name="T32" fmla="*/ 2 w 24"/>
                <a:gd name="T33" fmla="*/ 10 h 24"/>
                <a:gd name="T34" fmla="*/ 4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23"/>
                  </a:moveTo>
                  <a:lnTo>
                    <a:pt x="12" y="24"/>
                  </a:lnTo>
                  <a:lnTo>
                    <a:pt x="16" y="23"/>
                  </a:lnTo>
                  <a:lnTo>
                    <a:pt x="20" y="20"/>
                  </a:lnTo>
                  <a:lnTo>
                    <a:pt x="23" y="16"/>
                  </a:lnTo>
                  <a:lnTo>
                    <a:pt x="24" y="12"/>
                  </a:lnTo>
                  <a:lnTo>
                    <a:pt x="23" y="7"/>
                  </a:lnTo>
                  <a:lnTo>
                    <a:pt x="20" y="3"/>
                  </a:lnTo>
                  <a:lnTo>
                    <a:pt x="16" y="1"/>
                  </a:lnTo>
                  <a:lnTo>
                    <a:pt x="12" y="0"/>
                  </a:lnTo>
                  <a:lnTo>
                    <a:pt x="7" y="1"/>
                  </a:lnTo>
                  <a:lnTo>
                    <a:pt x="3" y="3"/>
                  </a:lnTo>
                  <a:lnTo>
                    <a:pt x="1" y="7"/>
                  </a:lnTo>
                  <a:lnTo>
                    <a:pt x="0" y="12"/>
                  </a:lnTo>
                  <a:lnTo>
                    <a:pt x="1" y="16"/>
                  </a:lnTo>
                  <a:lnTo>
                    <a:pt x="3" y="20"/>
                  </a:lnTo>
                  <a:lnTo>
                    <a:pt x="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803" name="Freeform 444">
              <a:extLst>
                <a:ext uri="{FF2B5EF4-FFF2-40B4-BE49-F238E27FC236}">
                  <a16:creationId xmlns:a16="http://schemas.microsoft.com/office/drawing/2014/main" id="{CF039FEA-F58D-47F5-A2E8-C0BB175C3BFE}"/>
                </a:ext>
              </a:extLst>
            </p:cNvPr>
            <p:cNvSpPr>
              <a:spLocks/>
            </p:cNvSpPr>
            <p:nvPr/>
          </p:nvSpPr>
          <p:spPr bwMode="auto">
            <a:xfrm>
              <a:off x="1587" y="1463"/>
              <a:ext cx="12" cy="12"/>
            </a:xfrm>
            <a:custGeom>
              <a:avLst/>
              <a:gdLst>
                <a:gd name="T0" fmla="*/ 4 w 24"/>
                <a:gd name="T1" fmla="*/ 12 h 24"/>
                <a:gd name="T2" fmla="*/ 6 w 24"/>
                <a:gd name="T3" fmla="*/ 12 h 24"/>
                <a:gd name="T4" fmla="*/ 9 w 24"/>
                <a:gd name="T5" fmla="*/ 12 h 24"/>
                <a:gd name="T6" fmla="*/ 11 w 24"/>
                <a:gd name="T7" fmla="*/ 10 h 24"/>
                <a:gd name="T8" fmla="*/ 12 w 24"/>
                <a:gd name="T9" fmla="*/ 9 h 24"/>
                <a:gd name="T10" fmla="*/ 12 w 24"/>
                <a:gd name="T11" fmla="*/ 6 h 24"/>
                <a:gd name="T12" fmla="*/ 12 w 24"/>
                <a:gd name="T13" fmla="*/ 4 h 24"/>
                <a:gd name="T14" fmla="*/ 11 w 24"/>
                <a:gd name="T15" fmla="*/ 2 h 24"/>
                <a:gd name="T16" fmla="*/ 9 w 24"/>
                <a:gd name="T17" fmla="*/ 1 h 24"/>
                <a:gd name="T18" fmla="*/ 9 w 24"/>
                <a:gd name="T19" fmla="*/ 1 h 24"/>
                <a:gd name="T20" fmla="*/ 6 w 24"/>
                <a:gd name="T21" fmla="*/ 0 h 24"/>
                <a:gd name="T22" fmla="*/ 4 w 24"/>
                <a:gd name="T23" fmla="*/ 1 h 24"/>
                <a:gd name="T24" fmla="*/ 2 w 24"/>
                <a:gd name="T25" fmla="*/ 2 h 24"/>
                <a:gd name="T26" fmla="*/ 1 w 24"/>
                <a:gd name="T27" fmla="*/ 4 h 24"/>
                <a:gd name="T28" fmla="*/ 0 w 24"/>
                <a:gd name="T29" fmla="*/ 6 h 24"/>
                <a:gd name="T30" fmla="*/ 1 w 24"/>
                <a:gd name="T31" fmla="*/ 9 h 24"/>
                <a:gd name="T32" fmla="*/ 2 w 24"/>
                <a:gd name="T33" fmla="*/ 10 h 24"/>
                <a:gd name="T34" fmla="*/ 4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23"/>
                  </a:moveTo>
                  <a:lnTo>
                    <a:pt x="12" y="24"/>
                  </a:lnTo>
                  <a:lnTo>
                    <a:pt x="17" y="23"/>
                  </a:lnTo>
                  <a:lnTo>
                    <a:pt x="21" y="20"/>
                  </a:lnTo>
                  <a:lnTo>
                    <a:pt x="23" y="17"/>
                  </a:lnTo>
                  <a:lnTo>
                    <a:pt x="24" y="12"/>
                  </a:lnTo>
                  <a:lnTo>
                    <a:pt x="23" y="7"/>
                  </a:lnTo>
                  <a:lnTo>
                    <a:pt x="21" y="3"/>
                  </a:lnTo>
                  <a:lnTo>
                    <a:pt x="17" y="1"/>
                  </a:lnTo>
                  <a:lnTo>
                    <a:pt x="12" y="0"/>
                  </a:lnTo>
                  <a:lnTo>
                    <a:pt x="7" y="1"/>
                  </a:lnTo>
                  <a:lnTo>
                    <a:pt x="4" y="3"/>
                  </a:lnTo>
                  <a:lnTo>
                    <a:pt x="1" y="7"/>
                  </a:lnTo>
                  <a:lnTo>
                    <a:pt x="0" y="12"/>
                  </a:lnTo>
                  <a:lnTo>
                    <a:pt x="1" y="17"/>
                  </a:lnTo>
                  <a:lnTo>
                    <a:pt x="4" y="20"/>
                  </a:lnTo>
                  <a:lnTo>
                    <a:pt x="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8" name="Group 445">
            <a:extLst>
              <a:ext uri="{FF2B5EF4-FFF2-40B4-BE49-F238E27FC236}">
                <a16:creationId xmlns:a16="http://schemas.microsoft.com/office/drawing/2014/main" id="{F46F5024-3137-4791-BA57-C0804835E865}"/>
              </a:ext>
            </a:extLst>
          </p:cNvPr>
          <p:cNvGrpSpPr>
            <a:grpSpLocks/>
          </p:cNvGrpSpPr>
          <p:nvPr/>
        </p:nvGrpSpPr>
        <p:grpSpPr bwMode="auto">
          <a:xfrm>
            <a:off x="2524125" y="2470150"/>
            <a:ext cx="55563" cy="171450"/>
            <a:chOff x="1555" y="1531"/>
            <a:chExt cx="35" cy="105"/>
          </a:xfrm>
        </p:grpSpPr>
        <p:sp>
          <p:nvSpPr>
            <p:cNvPr id="57793" name="Freeform 446">
              <a:extLst>
                <a:ext uri="{FF2B5EF4-FFF2-40B4-BE49-F238E27FC236}">
                  <a16:creationId xmlns:a16="http://schemas.microsoft.com/office/drawing/2014/main" id="{170D120B-821C-4BB4-AC75-99F5080CFCA4}"/>
                </a:ext>
              </a:extLst>
            </p:cNvPr>
            <p:cNvSpPr>
              <a:spLocks/>
            </p:cNvSpPr>
            <p:nvPr/>
          </p:nvSpPr>
          <p:spPr bwMode="auto">
            <a:xfrm>
              <a:off x="1555" y="1531"/>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4" name="Freeform 447">
              <a:extLst>
                <a:ext uri="{FF2B5EF4-FFF2-40B4-BE49-F238E27FC236}">
                  <a16:creationId xmlns:a16="http://schemas.microsoft.com/office/drawing/2014/main" id="{0C8EE790-B16C-41B4-8735-51C80AA4A5CE}"/>
                </a:ext>
              </a:extLst>
            </p:cNvPr>
            <p:cNvSpPr>
              <a:spLocks/>
            </p:cNvSpPr>
            <p:nvPr/>
          </p:nvSpPr>
          <p:spPr bwMode="auto">
            <a:xfrm>
              <a:off x="1561" y="1555"/>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8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5" name="Freeform 448">
              <a:extLst>
                <a:ext uri="{FF2B5EF4-FFF2-40B4-BE49-F238E27FC236}">
                  <a16:creationId xmlns:a16="http://schemas.microsoft.com/office/drawing/2014/main" id="{96581505-F2AE-4EB7-9B5F-F46241012A29}"/>
                </a:ext>
              </a:extLst>
            </p:cNvPr>
            <p:cNvSpPr>
              <a:spLocks/>
            </p:cNvSpPr>
            <p:nvPr/>
          </p:nvSpPr>
          <p:spPr bwMode="auto">
            <a:xfrm>
              <a:off x="1566" y="1578"/>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9 w 24"/>
                <a:gd name="T27" fmla="*/ 12 h 24"/>
                <a:gd name="T28" fmla="*/ 11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1" y="4"/>
                  </a:lnTo>
                  <a:lnTo>
                    <a:pt x="17" y="1"/>
                  </a:lnTo>
                  <a:lnTo>
                    <a:pt x="12" y="0"/>
                  </a:lnTo>
                  <a:lnTo>
                    <a:pt x="8" y="1"/>
                  </a:lnTo>
                  <a:lnTo>
                    <a:pt x="4" y="4"/>
                  </a:lnTo>
                  <a:lnTo>
                    <a:pt x="1" y="7"/>
                  </a:lnTo>
                  <a:lnTo>
                    <a:pt x="0" y="12"/>
                  </a:lnTo>
                  <a:lnTo>
                    <a:pt x="1" y="17"/>
                  </a:lnTo>
                  <a:lnTo>
                    <a:pt x="4" y="21"/>
                  </a:lnTo>
                  <a:lnTo>
                    <a:pt x="8" y="23"/>
                  </a:lnTo>
                  <a:lnTo>
                    <a:pt x="12" y="24"/>
                  </a:lnTo>
                  <a:lnTo>
                    <a:pt x="17" y="23"/>
                  </a:lnTo>
                  <a:lnTo>
                    <a:pt x="21"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6" name="Freeform 449">
              <a:extLst>
                <a:ext uri="{FF2B5EF4-FFF2-40B4-BE49-F238E27FC236}">
                  <a16:creationId xmlns:a16="http://schemas.microsoft.com/office/drawing/2014/main" id="{93FF55F6-1877-498B-94AB-8AA7709C0164}"/>
                </a:ext>
              </a:extLst>
            </p:cNvPr>
            <p:cNvSpPr>
              <a:spLocks/>
            </p:cNvSpPr>
            <p:nvPr/>
          </p:nvSpPr>
          <p:spPr bwMode="auto">
            <a:xfrm>
              <a:off x="1572" y="1601"/>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7" name="Freeform 450">
              <a:extLst>
                <a:ext uri="{FF2B5EF4-FFF2-40B4-BE49-F238E27FC236}">
                  <a16:creationId xmlns:a16="http://schemas.microsoft.com/office/drawing/2014/main" id="{3E30358B-98FF-4F50-9894-B6292D1C75E3}"/>
                </a:ext>
              </a:extLst>
            </p:cNvPr>
            <p:cNvSpPr>
              <a:spLocks/>
            </p:cNvSpPr>
            <p:nvPr/>
          </p:nvSpPr>
          <p:spPr bwMode="auto">
            <a:xfrm>
              <a:off x="1578" y="1624"/>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8 w 24"/>
                <a:gd name="T27" fmla="*/ 12 h 24"/>
                <a:gd name="T28" fmla="*/ 10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89" name="Group 451">
            <a:extLst>
              <a:ext uri="{FF2B5EF4-FFF2-40B4-BE49-F238E27FC236}">
                <a16:creationId xmlns:a16="http://schemas.microsoft.com/office/drawing/2014/main" id="{782C4286-72CD-4EA3-8561-4FC9C0361FE0}"/>
              </a:ext>
            </a:extLst>
          </p:cNvPr>
          <p:cNvGrpSpPr>
            <a:grpSpLocks/>
          </p:cNvGrpSpPr>
          <p:nvPr/>
        </p:nvGrpSpPr>
        <p:grpSpPr bwMode="auto">
          <a:xfrm>
            <a:off x="2770188" y="2547938"/>
            <a:ext cx="201612" cy="93662"/>
            <a:chOff x="1707" y="1579"/>
            <a:chExt cx="124" cy="57"/>
          </a:xfrm>
        </p:grpSpPr>
        <p:sp>
          <p:nvSpPr>
            <p:cNvPr id="57787" name="Freeform 452">
              <a:extLst>
                <a:ext uri="{FF2B5EF4-FFF2-40B4-BE49-F238E27FC236}">
                  <a16:creationId xmlns:a16="http://schemas.microsoft.com/office/drawing/2014/main" id="{B3F51C82-F4DE-45E7-B31A-8A5DE39A5881}"/>
                </a:ext>
              </a:extLst>
            </p:cNvPr>
            <p:cNvSpPr>
              <a:spLocks/>
            </p:cNvSpPr>
            <p:nvPr/>
          </p:nvSpPr>
          <p:spPr bwMode="auto">
            <a:xfrm>
              <a:off x="1819" y="1579"/>
              <a:ext cx="12" cy="12"/>
            </a:xfrm>
            <a:custGeom>
              <a:avLst/>
              <a:gdLst>
                <a:gd name="T0" fmla="*/ 9 w 24"/>
                <a:gd name="T1" fmla="*/ 12 h 24"/>
                <a:gd name="T2" fmla="*/ 10 w 24"/>
                <a:gd name="T3" fmla="*/ 10 h 24"/>
                <a:gd name="T4" fmla="*/ 12 w 24"/>
                <a:gd name="T5" fmla="*/ 9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8" name="Freeform 453">
              <a:extLst>
                <a:ext uri="{FF2B5EF4-FFF2-40B4-BE49-F238E27FC236}">
                  <a16:creationId xmlns:a16="http://schemas.microsoft.com/office/drawing/2014/main" id="{AF175470-C0E3-427A-812B-68647D662B0A}"/>
                </a:ext>
              </a:extLst>
            </p:cNvPr>
            <p:cNvSpPr>
              <a:spLocks/>
            </p:cNvSpPr>
            <p:nvPr/>
          </p:nvSpPr>
          <p:spPr bwMode="auto">
            <a:xfrm>
              <a:off x="1796" y="1588"/>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9" name="Freeform 454">
              <a:extLst>
                <a:ext uri="{FF2B5EF4-FFF2-40B4-BE49-F238E27FC236}">
                  <a16:creationId xmlns:a16="http://schemas.microsoft.com/office/drawing/2014/main" id="{53A48085-21D2-40DB-AC47-4C876E45F6ED}"/>
                </a:ext>
              </a:extLst>
            </p:cNvPr>
            <p:cNvSpPr>
              <a:spLocks/>
            </p:cNvSpPr>
            <p:nvPr/>
          </p:nvSpPr>
          <p:spPr bwMode="auto">
            <a:xfrm>
              <a:off x="1774" y="1597"/>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0" name="Freeform 455">
              <a:extLst>
                <a:ext uri="{FF2B5EF4-FFF2-40B4-BE49-F238E27FC236}">
                  <a16:creationId xmlns:a16="http://schemas.microsoft.com/office/drawing/2014/main" id="{C80B30A4-88AC-4677-AD91-B25FDB5F6C72}"/>
                </a:ext>
              </a:extLst>
            </p:cNvPr>
            <p:cNvSpPr>
              <a:spLocks/>
            </p:cNvSpPr>
            <p:nvPr/>
          </p:nvSpPr>
          <p:spPr bwMode="auto">
            <a:xfrm>
              <a:off x="1752" y="1606"/>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1" name="Freeform 456">
              <a:extLst>
                <a:ext uri="{FF2B5EF4-FFF2-40B4-BE49-F238E27FC236}">
                  <a16:creationId xmlns:a16="http://schemas.microsoft.com/office/drawing/2014/main" id="{1E26F662-FCA2-485A-992C-E866A373FD3F}"/>
                </a:ext>
              </a:extLst>
            </p:cNvPr>
            <p:cNvSpPr>
              <a:spLocks/>
            </p:cNvSpPr>
            <p:nvPr/>
          </p:nvSpPr>
          <p:spPr bwMode="auto">
            <a:xfrm>
              <a:off x="1730" y="1615"/>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92" name="Freeform 457">
              <a:extLst>
                <a:ext uri="{FF2B5EF4-FFF2-40B4-BE49-F238E27FC236}">
                  <a16:creationId xmlns:a16="http://schemas.microsoft.com/office/drawing/2014/main" id="{2A826441-8DF8-48B8-A89D-CF1A88561296}"/>
                </a:ext>
              </a:extLst>
            </p:cNvPr>
            <p:cNvSpPr>
              <a:spLocks/>
            </p:cNvSpPr>
            <p:nvPr/>
          </p:nvSpPr>
          <p:spPr bwMode="auto">
            <a:xfrm>
              <a:off x="1707" y="162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0" name="Group 458">
            <a:extLst>
              <a:ext uri="{FF2B5EF4-FFF2-40B4-BE49-F238E27FC236}">
                <a16:creationId xmlns:a16="http://schemas.microsoft.com/office/drawing/2014/main" id="{CBD57465-FAF8-4821-B131-0F9C9DF3B532}"/>
              </a:ext>
            </a:extLst>
          </p:cNvPr>
          <p:cNvGrpSpPr>
            <a:grpSpLocks/>
          </p:cNvGrpSpPr>
          <p:nvPr/>
        </p:nvGrpSpPr>
        <p:grpSpPr bwMode="auto">
          <a:xfrm>
            <a:off x="2849563" y="2703513"/>
            <a:ext cx="82550" cy="117475"/>
            <a:chOff x="1755" y="1675"/>
            <a:chExt cx="52" cy="73"/>
          </a:xfrm>
        </p:grpSpPr>
        <p:sp>
          <p:nvSpPr>
            <p:cNvPr id="57783" name="Freeform 459">
              <a:extLst>
                <a:ext uri="{FF2B5EF4-FFF2-40B4-BE49-F238E27FC236}">
                  <a16:creationId xmlns:a16="http://schemas.microsoft.com/office/drawing/2014/main" id="{2D970113-2A93-4073-A0E3-FAA30BA67D44}"/>
                </a:ext>
              </a:extLst>
            </p:cNvPr>
            <p:cNvSpPr>
              <a:spLocks/>
            </p:cNvSpPr>
            <p:nvPr/>
          </p:nvSpPr>
          <p:spPr bwMode="auto">
            <a:xfrm>
              <a:off x="1795" y="1675"/>
              <a:ext cx="12" cy="12"/>
            </a:xfrm>
            <a:custGeom>
              <a:avLst/>
              <a:gdLst>
                <a:gd name="T0" fmla="*/ 12 w 24"/>
                <a:gd name="T1" fmla="*/ 9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0" y="4"/>
                  </a:lnTo>
                  <a:lnTo>
                    <a:pt x="17" y="1"/>
                  </a:lnTo>
                  <a:lnTo>
                    <a:pt x="12" y="0"/>
                  </a:lnTo>
                  <a:lnTo>
                    <a:pt x="7" y="1"/>
                  </a:lnTo>
                  <a:lnTo>
                    <a:pt x="4" y="4"/>
                  </a:lnTo>
                  <a:lnTo>
                    <a:pt x="1" y="8"/>
                  </a:lnTo>
                  <a:lnTo>
                    <a:pt x="0" y="12"/>
                  </a:lnTo>
                  <a:lnTo>
                    <a:pt x="1" y="17"/>
                  </a:lnTo>
                  <a:lnTo>
                    <a:pt x="3" y="21"/>
                  </a:lnTo>
                  <a:lnTo>
                    <a:pt x="7" y="23"/>
                  </a:lnTo>
                  <a:lnTo>
                    <a:pt x="12" y="24"/>
                  </a:lnTo>
                  <a:lnTo>
                    <a:pt x="17"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4" name="Freeform 460">
              <a:extLst>
                <a:ext uri="{FF2B5EF4-FFF2-40B4-BE49-F238E27FC236}">
                  <a16:creationId xmlns:a16="http://schemas.microsoft.com/office/drawing/2014/main" id="{D6A6052D-E1A7-4234-AB53-5F6437D484B6}"/>
                </a:ext>
              </a:extLst>
            </p:cNvPr>
            <p:cNvSpPr>
              <a:spLocks/>
            </p:cNvSpPr>
            <p:nvPr/>
          </p:nvSpPr>
          <p:spPr bwMode="auto">
            <a:xfrm>
              <a:off x="1781" y="1695"/>
              <a:ext cx="12" cy="13"/>
            </a:xfrm>
            <a:custGeom>
              <a:avLst/>
              <a:gdLst>
                <a:gd name="T0" fmla="*/ 12 w 24"/>
                <a:gd name="T1" fmla="*/ 9 h 24"/>
                <a:gd name="T2" fmla="*/ 12 w 24"/>
                <a:gd name="T3" fmla="*/ 7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7 h 24"/>
                <a:gd name="T22" fmla="*/ 1 w 24"/>
                <a:gd name="T23" fmla="*/ 9 h 24"/>
                <a:gd name="T24" fmla="*/ 2 w 24"/>
                <a:gd name="T25" fmla="*/ 11 h 24"/>
                <a:gd name="T26" fmla="*/ 4 w 24"/>
                <a:gd name="T27" fmla="*/ 12 h 24"/>
                <a:gd name="T28" fmla="*/ 6 w 24"/>
                <a:gd name="T29" fmla="*/ 13 h 24"/>
                <a:gd name="T30" fmla="*/ 9 w 24"/>
                <a:gd name="T31" fmla="*/ 12 h 24"/>
                <a:gd name="T32" fmla="*/ 11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lnTo>
                    <a:pt x="21"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5" name="Freeform 461">
              <a:extLst>
                <a:ext uri="{FF2B5EF4-FFF2-40B4-BE49-F238E27FC236}">
                  <a16:creationId xmlns:a16="http://schemas.microsoft.com/office/drawing/2014/main" id="{BDBC72B3-D6C8-48CA-9D72-20B748FB2E21}"/>
                </a:ext>
              </a:extLst>
            </p:cNvPr>
            <p:cNvSpPr>
              <a:spLocks/>
            </p:cNvSpPr>
            <p:nvPr/>
          </p:nvSpPr>
          <p:spPr bwMode="auto">
            <a:xfrm>
              <a:off x="1768" y="1716"/>
              <a:ext cx="12" cy="12"/>
            </a:xfrm>
            <a:custGeom>
              <a:avLst/>
              <a:gdLst>
                <a:gd name="T0" fmla="*/ 12 w 24"/>
                <a:gd name="T1" fmla="*/ 8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0 h 24"/>
                <a:gd name="T26" fmla="*/ 4 w 24"/>
                <a:gd name="T27" fmla="*/ 12 h 24"/>
                <a:gd name="T28" fmla="*/ 6 w 24"/>
                <a:gd name="T29" fmla="*/ 12 h 24"/>
                <a:gd name="T30" fmla="*/ 8 w 24"/>
                <a:gd name="T31" fmla="*/ 12 h 24"/>
                <a:gd name="T32" fmla="*/ 10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0" y="3"/>
                  </a:lnTo>
                  <a:lnTo>
                    <a:pt x="16" y="1"/>
                  </a:lnTo>
                  <a:lnTo>
                    <a:pt x="12" y="0"/>
                  </a:lnTo>
                  <a:lnTo>
                    <a:pt x="7" y="1"/>
                  </a:lnTo>
                  <a:lnTo>
                    <a:pt x="3" y="3"/>
                  </a:lnTo>
                  <a:lnTo>
                    <a:pt x="1" y="7"/>
                  </a:lnTo>
                  <a:lnTo>
                    <a:pt x="0" y="12"/>
                  </a:lnTo>
                  <a:lnTo>
                    <a:pt x="1" y="17"/>
                  </a:lnTo>
                  <a:lnTo>
                    <a:pt x="3" y="20"/>
                  </a:lnTo>
                  <a:lnTo>
                    <a:pt x="7" y="23"/>
                  </a:lnTo>
                  <a:lnTo>
                    <a:pt x="12" y="24"/>
                  </a:lnTo>
                  <a:lnTo>
                    <a:pt x="16" y="23"/>
                  </a:lnTo>
                  <a:lnTo>
                    <a:pt x="20"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6" name="Freeform 462">
              <a:extLst>
                <a:ext uri="{FF2B5EF4-FFF2-40B4-BE49-F238E27FC236}">
                  <a16:creationId xmlns:a16="http://schemas.microsoft.com/office/drawing/2014/main" id="{9710C298-AB1F-4740-A7EB-FE45596C1255}"/>
                </a:ext>
              </a:extLst>
            </p:cNvPr>
            <p:cNvSpPr>
              <a:spLocks/>
            </p:cNvSpPr>
            <p:nvPr/>
          </p:nvSpPr>
          <p:spPr bwMode="auto">
            <a:xfrm>
              <a:off x="1755" y="1736"/>
              <a:ext cx="12" cy="12"/>
            </a:xfrm>
            <a:custGeom>
              <a:avLst/>
              <a:gdLst>
                <a:gd name="T0" fmla="*/ 12 w 24"/>
                <a:gd name="T1" fmla="*/ 8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0 h 24"/>
                <a:gd name="T26" fmla="*/ 4 w 24"/>
                <a:gd name="T27" fmla="*/ 12 h 24"/>
                <a:gd name="T28" fmla="*/ 6 w 24"/>
                <a:gd name="T29" fmla="*/ 12 h 24"/>
                <a:gd name="T30" fmla="*/ 9 w 24"/>
                <a:gd name="T31" fmla="*/ 12 h 24"/>
                <a:gd name="T32" fmla="*/ 11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1"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1" name="Group 463">
            <a:extLst>
              <a:ext uri="{FF2B5EF4-FFF2-40B4-BE49-F238E27FC236}">
                <a16:creationId xmlns:a16="http://schemas.microsoft.com/office/drawing/2014/main" id="{839DD503-F64C-4481-881C-CBA3C076A787}"/>
              </a:ext>
            </a:extLst>
          </p:cNvPr>
          <p:cNvGrpSpPr>
            <a:grpSpLocks/>
          </p:cNvGrpSpPr>
          <p:nvPr/>
        </p:nvGrpSpPr>
        <p:grpSpPr bwMode="auto">
          <a:xfrm>
            <a:off x="3006725" y="2627313"/>
            <a:ext cx="120650" cy="185737"/>
            <a:chOff x="1853" y="1627"/>
            <a:chExt cx="74" cy="116"/>
          </a:xfrm>
        </p:grpSpPr>
        <p:sp>
          <p:nvSpPr>
            <p:cNvPr id="57777" name="Freeform 464">
              <a:extLst>
                <a:ext uri="{FF2B5EF4-FFF2-40B4-BE49-F238E27FC236}">
                  <a16:creationId xmlns:a16="http://schemas.microsoft.com/office/drawing/2014/main" id="{FC5D7A09-CE30-4990-B847-48850F900D2D}"/>
                </a:ext>
              </a:extLst>
            </p:cNvPr>
            <p:cNvSpPr>
              <a:spLocks/>
            </p:cNvSpPr>
            <p:nvPr/>
          </p:nvSpPr>
          <p:spPr bwMode="auto">
            <a:xfrm>
              <a:off x="1915" y="1627"/>
              <a:ext cx="12" cy="12"/>
            </a:xfrm>
            <a:custGeom>
              <a:avLst/>
              <a:gdLst>
                <a:gd name="T0" fmla="*/ 12 w 24"/>
                <a:gd name="T1" fmla="*/ 9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0" y="4"/>
                  </a:lnTo>
                  <a:lnTo>
                    <a:pt x="17" y="1"/>
                  </a:lnTo>
                  <a:lnTo>
                    <a:pt x="12" y="0"/>
                  </a:lnTo>
                  <a:lnTo>
                    <a:pt x="7" y="1"/>
                  </a:lnTo>
                  <a:lnTo>
                    <a:pt x="4" y="4"/>
                  </a:lnTo>
                  <a:lnTo>
                    <a:pt x="1" y="8"/>
                  </a:lnTo>
                  <a:lnTo>
                    <a:pt x="0" y="12"/>
                  </a:lnTo>
                  <a:lnTo>
                    <a:pt x="1" y="17"/>
                  </a:lnTo>
                  <a:lnTo>
                    <a:pt x="3" y="21"/>
                  </a:lnTo>
                  <a:lnTo>
                    <a:pt x="7" y="23"/>
                  </a:lnTo>
                  <a:lnTo>
                    <a:pt x="12" y="24"/>
                  </a:lnTo>
                  <a:lnTo>
                    <a:pt x="17"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8" name="Freeform 465">
              <a:extLst>
                <a:ext uri="{FF2B5EF4-FFF2-40B4-BE49-F238E27FC236}">
                  <a16:creationId xmlns:a16="http://schemas.microsoft.com/office/drawing/2014/main" id="{92597336-6541-4CA8-BCB2-39317EDBE35A}"/>
                </a:ext>
              </a:extLst>
            </p:cNvPr>
            <p:cNvSpPr>
              <a:spLocks/>
            </p:cNvSpPr>
            <p:nvPr/>
          </p:nvSpPr>
          <p:spPr bwMode="auto">
            <a:xfrm>
              <a:off x="1903" y="1648"/>
              <a:ext cx="12" cy="12"/>
            </a:xfrm>
            <a:custGeom>
              <a:avLst/>
              <a:gdLst>
                <a:gd name="T0" fmla="*/ 12 w 24"/>
                <a:gd name="T1" fmla="*/ 9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1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9" name="Freeform 466">
              <a:extLst>
                <a:ext uri="{FF2B5EF4-FFF2-40B4-BE49-F238E27FC236}">
                  <a16:creationId xmlns:a16="http://schemas.microsoft.com/office/drawing/2014/main" id="{C744B22F-7532-40DC-9A27-EBBDD57C908D}"/>
                </a:ext>
              </a:extLst>
            </p:cNvPr>
            <p:cNvSpPr>
              <a:spLocks/>
            </p:cNvSpPr>
            <p:nvPr/>
          </p:nvSpPr>
          <p:spPr bwMode="auto">
            <a:xfrm>
              <a:off x="1891" y="1668"/>
              <a:ext cx="12" cy="12"/>
            </a:xfrm>
            <a:custGeom>
              <a:avLst/>
              <a:gdLst>
                <a:gd name="T0" fmla="*/ 12 w 24"/>
                <a:gd name="T1" fmla="*/ 9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8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0" name="Freeform 467">
              <a:extLst>
                <a:ext uri="{FF2B5EF4-FFF2-40B4-BE49-F238E27FC236}">
                  <a16:creationId xmlns:a16="http://schemas.microsoft.com/office/drawing/2014/main" id="{D0BEC9A9-6E1B-476B-B6D9-59FCA723B2E9}"/>
                </a:ext>
              </a:extLst>
            </p:cNvPr>
            <p:cNvSpPr>
              <a:spLocks/>
            </p:cNvSpPr>
            <p:nvPr/>
          </p:nvSpPr>
          <p:spPr bwMode="auto">
            <a:xfrm>
              <a:off x="1878" y="1689"/>
              <a:ext cx="12" cy="12"/>
            </a:xfrm>
            <a:custGeom>
              <a:avLst/>
              <a:gdLst>
                <a:gd name="T0" fmla="*/ 12 w 24"/>
                <a:gd name="T1" fmla="*/ 9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8"/>
                  </a:lnTo>
                  <a:lnTo>
                    <a:pt x="20" y="4"/>
                  </a:lnTo>
                  <a:lnTo>
                    <a:pt x="17" y="1"/>
                  </a:lnTo>
                  <a:lnTo>
                    <a:pt x="12" y="0"/>
                  </a:lnTo>
                  <a:lnTo>
                    <a:pt x="7" y="1"/>
                  </a:lnTo>
                  <a:lnTo>
                    <a:pt x="3" y="4"/>
                  </a:lnTo>
                  <a:lnTo>
                    <a:pt x="1" y="8"/>
                  </a:lnTo>
                  <a:lnTo>
                    <a:pt x="0" y="12"/>
                  </a:lnTo>
                  <a:lnTo>
                    <a:pt x="1" y="17"/>
                  </a:lnTo>
                  <a:lnTo>
                    <a:pt x="3" y="21"/>
                  </a:lnTo>
                  <a:lnTo>
                    <a:pt x="7" y="24"/>
                  </a:lnTo>
                  <a:lnTo>
                    <a:pt x="12" y="24"/>
                  </a:lnTo>
                  <a:lnTo>
                    <a:pt x="17" y="24"/>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1" name="Freeform 468">
              <a:extLst>
                <a:ext uri="{FF2B5EF4-FFF2-40B4-BE49-F238E27FC236}">
                  <a16:creationId xmlns:a16="http://schemas.microsoft.com/office/drawing/2014/main" id="{58D5B212-253A-4E55-A479-13109D8C2156}"/>
                </a:ext>
              </a:extLst>
            </p:cNvPr>
            <p:cNvSpPr>
              <a:spLocks/>
            </p:cNvSpPr>
            <p:nvPr/>
          </p:nvSpPr>
          <p:spPr bwMode="auto">
            <a:xfrm>
              <a:off x="1865" y="1710"/>
              <a:ext cx="13" cy="12"/>
            </a:xfrm>
            <a:custGeom>
              <a:avLst/>
              <a:gdLst>
                <a:gd name="T0" fmla="*/ 12 w 24"/>
                <a:gd name="T1" fmla="*/ 8 h 24"/>
                <a:gd name="T2" fmla="*/ 13 w 24"/>
                <a:gd name="T3" fmla="*/ 6 h 24"/>
                <a:gd name="T4" fmla="*/ 12 w 24"/>
                <a:gd name="T5" fmla="*/ 4 h 24"/>
                <a:gd name="T6" fmla="*/ 11 w 24"/>
                <a:gd name="T7" fmla="*/ 2 h 24"/>
                <a:gd name="T8" fmla="*/ 9 w 24"/>
                <a:gd name="T9" fmla="*/ 1 h 24"/>
                <a:gd name="T10" fmla="*/ 7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8 h 24"/>
                <a:gd name="T24" fmla="*/ 2 w 24"/>
                <a:gd name="T25" fmla="*/ 10 h 24"/>
                <a:gd name="T26" fmla="*/ 4 w 24"/>
                <a:gd name="T27" fmla="*/ 12 h 24"/>
                <a:gd name="T28" fmla="*/ 7 w 24"/>
                <a:gd name="T29" fmla="*/ 12 h 24"/>
                <a:gd name="T30" fmla="*/ 9 w 24"/>
                <a:gd name="T31" fmla="*/ 12 h 24"/>
                <a:gd name="T32" fmla="*/ 11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82" name="Freeform 469">
              <a:extLst>
                <a:ext uri="{FF2B5EF4-FFF2-40B4-BE49-F238E27FC236}">
                  <a16:creationId xmlns:a16="http://schemas.microsoft.com/office/drawing/2014/main" id="{D5879D8F-C335-4904-8CBE-15737ADF34E4}"/>
                </a:ext>
              </a:extLst>
            </p:cNvPr>
            <p:cNvSpPr>
              <a:spLocks/>
            </p:cNvSpPr>
            <p:nvPr/>
          </p:nvSpPr>
          <p:spPr bwMode="auto">
            <a:xfrm>
              <a:off x="1853" y="1731"/>
              <a:ext cx="12" cy="12"/>
            </a:xfrm>
            <a:custGeom>
              <a:avLst/>
              <a:gdLst>
                <a:gd name="T0" fmla="*/ 12 w 24"/>
                <a:gd name="T1" fmla="*/ 8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0 w 24"/>
                <a:gd name="T23" fmla="*/ 9 h 24"/>
                <a:gd name="T24" fmla="*/ 2 w 24"/>
                <a:gd name="T25" fmla="*/ 10 h 24"/>
                <a:gd name="T26" fmla="*/ 4 w 24"/>
                <a:gd name="T27" fmla="*/ 12 h 24"/>
                <a:gd name="T28" fmla="*/ 6 w 24"/>
                <a:gd name="T29" fmla="*/ 12 h 24"/>
                <a:gd name="T30" fmla="*/ 8 w 24"/>
                <a:gd name="T31" fmla="*/ 12 h 24"/>
                <a:gd name="T32" fmla="*/ 10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0" y="3"/>
                  </a:lnTo>
                  <a:lnTo>
                    <a:pt x="16" y="1"/>
                  </a:lnTo>
                  <a:lnTo>
                    <a:pt x="12" y="0"/>
                  </a:lnTo>
                  <a:lnTo>
                    <a:pt x="7" y="1"/>
                  </a:lnTo>
                  <a:lnTo>
                    <a:pt x="3" y="3"/>
                  </a:lnTo>
                  <a:lnTo>
                    <a:pt x="1" y="7"/>
                  </a:lnTo>
                  <a:lnTo>
                    <a:pt x="0" y="12"/>
                  </a:lnTo>
                  <a:lnTo>
                    <a:pt x="0" y="17"/>
                  </a:lnTo>
                  <a:lnTo>
                    <a:pt x="3" y="20"/>
                  </a:lnTo>
                  <a:lnTo>
                    <a:pt x="7" y="23"/>
                  </a:lnTo>
                  <a:lnTo>
                    <a:pt x="12" y="24"/>
                  </a:lnTo>
                  <a:lnTo>
                    <a:pt x="16" y="23"/>
                  </a:lnTo>
                  <a:lnTo>
                    <a:pt x="20"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2" name="Group 470">
            <a:extLst>
              <a:ext uri="{FF2B5EF4-FFF2-40B4-BE49-F238E27FC236}">
                <a16:creationId xmlns:a16="http://schemas.microsoft.com/office/drawing/2014/main" id="{76847083-A269-4C3F-8436-465117EB0957}"/>
              </a:ext>
            </a:extLst>
          </p:cNvPr>
          <p:cNvGrpSpPr>
            <a:grpSpLocks/>
          </p:cNvGrpSpPr>
          <p:nvPr/>
        </p:nvGrpSpPr>
        <p:grpSpPr bwMode="auto">
          <a:xfrm>
            <a:off x="3003550" y="2238375"/>
            <a:ext cx="201613" cy="92075"/>
            <a:chOff x="1851" y="1387"/>
            <a:chExt cx="124" cy="57"/>
          </a:xfrm>
        </p:grpSpPr>
        <p:sp>
          <p:nvSpPr>
            <p:cNvPr id="57771" name="Freeform 471">
              <a:extLst>
                <a:ext uri="{FF2B5EF4-FFF2-40B4-BE49-F238E27FC236}">
                  <a16:creationId xmlns:a16="http://schemas.microsoft.com/office/drawing/2014/main" id="{2EC8358E-C083-4F04-8A85-F1F49E4C4CDC}"/>
                </a:ext>
              </a:extLst>
            </p:cNvPr>
            <p:cNvSpPr>
              <a:spLocks/>
            </p:cNvSpPr>
            <p:nvPr/>
          </p:nvSpPr>
          <p:spPr bwMode="auto">
            <a:xfrm>
              <a:off x="1963" y="1387"/>
              <a:ext cx="12" cy="12"/>
            </a:xfrm>
            <a:custGeom>
              <a:avLst/>
              <a:gdLst>
                <a:gd name="T0" fmla="*/ 9 w 24"/>
                <a:gd name="T1" fmla="*/ 12 h 24"/>
                <a:gd name="T2" fmla="*/ 10 w 24"/>
                <a:gd name="T3" fmla="*/ 10 h 24"/>
                <a:gd name="T4" fmla="*/ 12 w 24"/>
                <a:gd name="T5" fmla="*/ 9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2" name="Freeform 472">
              <a:extLst>
                <a:ext uri="{FF2B5EF4-FFF2-40B4-BE49-F238E27FC236}">
                  <a16:creationId xmlns:a16="http://schemas.microsoft.com/office/drawing/2014/main" id="{D9F39A5A-5FB6-49B8-AA95-487900BC4BDA}"/>
                </a:ext>
              </a:extLst>
            </p:cNvPr>
            <p:cNvSpPr>
              <a:spLocks/>
            </p:cNvSpPr>
            <p:nvPr/>
          </p:nvSpPr>
          <p:spPr bwMode="auto">
            <a:xfrm>
              <a:off x="1941" y="1396"/>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3" name="Freeform 473">
              <a:extLst>
                <a:ext uri="{FF2B5EF4-FFF2-40B4-BE49-F238E27FC236}">
                  <a16:creationId xmlns:a16="http://schemas.microsoft.com/office/drawing/2014/main" id="{B9A97A67-B836-4DC1-B799-D9C7B4E5AB27}"/>
                </a:ext>
              </a:extLst>
            </p:cNvPr>
            <p:cNvSpPr>
              <a:spLocks/>
            </p:cNvSpPr>
            <p:nvPr/>
          </p:nvSpPr>
          <p:spPr bwMode="auto">
            <a:xfrm>
              <a:off x="1919" y="1405"/>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4" name="Freeform 474">
              <a:extLst>
                <a:ext uri="{FF2B5EF4-FFF2-40B4-BE49-F238E27FC236}">
                  <a16:creationId xmlns:a16="http://schemas.microsoft.com/office/drawing/2014/main" id="{C88F87CB-96FB-415E-BCCC-3E0EA56CF1A6}"/>
                </a:ext>
              </a:extLst>
            </p:cNvPr>
            <p:cNvSpPr>
              <a:spLocks/>
            </p:cNvSpPr>
            <p:nvPr/>
          </p:nvSpPr>
          <p:spPr bwMode="auto">
            <a:xfrm>
              <a:off x="1896" y="141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5" name="Freeform 475">
              <a:extLst>
                <a:ext uri="{FF2B5EF4-FFF2-40B4-BE49-F238E27FC236}">
                  <a16:creationId xmlns:a16="http://schemas.microsoft.com/office/drawing/2014/main" id="{A16EA603-F0CA-4CBD-AFA0-96B50C026A67}"/>
                </a:ext>
              </a:extLst>
            </p:cNvPr>
            <p:cNvSpPr>
              <a:spLocks/>
            </p:cNvSpPr>
            <p:nvPr/>
          </p:nvSpPr>
          <p:spPr bwMode="auto">
            <a:xfrm>
              <a:off x="1874" y="1423"/>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6" name="Freeform 476">
              <a:extLst>
                <a:ext uri="{FF2B5EF4-FFF2-40B4-BE49-F238E27FC236}">
                  <a16:creationId xmlns:a16="http://schemas.microsoft.com/office/drawing/2014/main" id="{C79D34D0-AD3F-4C9F-8FA2-31771BBF6615}"/>
                </a:ext>
              </a:extLst>
            </p:cNvPr>
            <p:cNvSpPr>
              <a:spLocks/>
            </p:cNvSpPr>
            <p:nvPr/>
          </p:nvSpPr>
          <p:spPr bwMode="auto">
            <a:xfrm>
              <a:off x="1851" y="1432"/>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3" name="Group 477">
            <a:extLst>
              <a:ext uri="{FF2B5EF4-FFF2-40B4-BE49-F238E27FC236}">
                <a16:creationId xmlns:a16="http://schemas.microsoft.com/office/drawing/2014/main" id="{D58D6C30-38BD-42C6-B304-01FC59115EE8}"/>
              </a:ext>
            </a:extLst>
          </p:cNvPr>
          <p:cNvGrpSpPr>
            <a:grpSpLocks/>
          </p:cNvGrpSpPr>
          <p:nvPr/>
        </p:nvGrpSpPr>
        <p:grpSpPr bwMode="auto">
          <a:xfrm>
            <a:off x="3033713" y="2392363"/>
            <a:ext cx="247650" cy="58737"/>
            <a:chOff x="1869" y="1483"/>
            <a:chExt cx="154" cy="36"/>
          </a:xfrm>
        </p:grpSpPr>
        <p:sp>
          <p:nvSpPr>
            <p:cNvPr id="57764" name="Freeform 478">
              <a:extLst>
                <a:ext uri="{FF2B5EF4-FFF2-40B4-BE49-F238E27FC236}">
                  <a16:creationId xmlns:a16="http://schemas.microsoft.com/office/drawing/2014/main" id="{82F1CDC4-F5DB-4A62-9854-3161338B0533}"/>
                </a:ext>
              </a:extLst>
            </p:cNvPr>
            <p:cNvSpPr>
              <a:spLocks/>
            </p:cNvSpPr>
            <p:nvPr/>
          </p:nvSpPr>
          <p:spPr bwMode="auto">
            <a:xfrm>
              <a:off x="2011" y="1483"/>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5" name="Freeform 479">
              <a:extLst>
                <a:ext uri="{FF2B5EF4-FFF2-40B4-BE49-F238E27FC236}">
                  <a16:creationId xmlns:a16="http://schemas.microsoft.com/office/drawing/2014/main" id="{ED940146-D56A-4F76-B6D4-103A0366619D}"/>
                </a:ext>
              </a:extLst>
            </p:cNvPr>
            <p:cNvSpPr>
              <a:spLocks/>
            </p:cNvSpPr>
            <p:nvPr/>
          </p:nvSpPr>
          <p:spPr bwMode="auto">
            <a:xfrm>
              <a:off x="1988" y="1487"/>
              <a:ext cx="12" cy="12"/>
            </a:xfrm>
            <a:custGeom>
              <a:avLst/>
              <a:gdLst>
                <a:gd name="T0" fmla="*/ 6 w 24"/>
                <a:gd name="T1" fmla="*/ 12 h 24"/>
                <a:gd name="T2" fmla="*/ 8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0"/>
                  </a:lnTo>
                  <a:lnTo>
                    <a:pt x="23" y="17"/>
                  </a:lnTo>
                  <a:lnTo>
                    <a:pt x="24" y="12"/>
                  </a:lnTo>
                  <a:lnTo>
                    <a:pt x="23" y="7"/>
                  </a:lnTo>
                  <a:lnTo>
                    <a:pt x="20" y="3"/>
                  </a:lnTo>
                  <a:lnTo>
                    <a:pt x="16" y="1"/>
                  </a:lnTo>
                  <a:lnTo>
                    <a:pt x="12" y="0"/>
                  </a:lnTo>
                  <a:lnTo>
                    <a:pt x="7" y="1"/>
                  </a:lnTo>
                  <a:lnTo>
                    <a:pt x="3" y="3"/>
                  </a:lnTo>
                  <a:lnTo>
                    <a:pt x="1" y="7"/>
                  </a:lnTo>
                  <a:lnTo>
                    <a:pt x="0" y="12"/>
                  </a:lnTo>
                  <a:lnTo>
                    <a:pt x="1" y="17"/>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6" name="Freeform 480">
              <a:extLst>
                <a:ext uri="{FF2B5EF4-FFF2-40B4-BE49-F238E27FC236}">
                  <a16:creationId xmlns:a16="http://schemas.microsoft.com/office/drawing/2014/main" id="{7995CF9D-2BC5-470F-B2E6-6B9AEE142AFA}"/>
                </a:ext>
              </a:extLst>
            </p:cNvPr>
            <p:cNvSpPr>
              <a:spLocks/>
            </p:cNvSpPr>
            <p:nvPr/>
          </p:nvSpPr>
          <p:spPr bwMode="auto">
            <a:xfrm>
              <a:off x="1964" y="1491"/>
              <a:ext cx="12" cy="12"/>
            </a:xfrm>
            <a:custGeom>
              <a:avLst/>
              <a:gdLst>
                <a:gd name="T0" fmla="*/ 6 w 24"/>
                <a:gd name="T1" fmla="*/ 12 h 24"/>
                <a:gd name="T2" fmla="*/ 9 w 24"/>
                <a:gd name="T3" fmla="*/ 12 h 24"/>
                <a:gd name="T4" fmla="*/ 11 w 24"/>
                <a:gd name="T5" fmla="*/ 10 h 24"/>
                <a:gd name="T6" fmla="*/ 12 w 24"/>
                <a:gd name="T7" fmla="*/ 8 h 24"/>
                <a:gd name="T8" fmla="*/ 12 w 24"/>
                <a:gd name="T9" fmla="*/ 6 h 24"/>
                <a:gd name="T10" fmla="*/ 12 w 24"/>
                <a:gd name="T11" fmla="*/ 4 h 24"/>
                <a:gd name="T12" fmla="*/ 11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1" y="20"/>
                  </a:lnTo>
                  <a:lnTo>
                    <a:pt x="23" y="16"/>
                  </a:lnTo>
                  <a:lnTo>
                    <a:pt x="24" y="12"/>
                  </a:lnTo>
                  <a:lnTo>
                    <a:pt x="23" y="7"/>
                  </a:lnTo>
                  <a:lnTo>
                    <a:pt x="21" y="3"/>
                  </a:lnTo>
                  <a:lnTo>
                    <a:pt x="17" y="1"/>
                  </a:lnTo>
                  <a:lnTo>
                    <a:pt x="12" y="0"/>
                  </a:lnTo>
                  <a:lnTo>
                    <a:pt x="8" y="1"/>
                  </a:lnTo>
                  <a:lnTo>
                    <a:pt x="4" y="3"/>
                  </a:lnTo>
                  <a:lnTo>
                    <a:pt x="1" y="7"/>
                  </a:lnTo>
                  <a:lnTo>
                    <a:pt x="0" y="12"/>
                  </a:lnTo>
                  <a:lnTo>
                    <a:pt x="1" y="16"/>
                  </a:lnTo>
                  <a:lnTo>
                    <a:pt x="4" y="20"/>
                  </a:lnTo>
                  <a:lnTo>
                    <a:pt x="8"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7" name="Freeform 481">
              <a:extLst>
                <a:ext uri="{FF2B5EF4-FFF2-40B4-BE49-F238E27FC236}">
                  <a16:creationId xmlns:a16="http://schemas.microsoft.com/office/drawing/2014/main" id="{210685DE-E3B4-4FAC-BDCE-9339EFF8ECD9}"/>
                </a:ext>
              </a:extLst>
            </p:cNvPr>
            <p:cNvSpPr>
              <a:spLocks/>
            </p:cNvSpPr>
            <p:nvPr/>
          </p:nvSpPr>
          <p:spPr bwMode="auto">
            <a:xfrm>
              <a:off x="1940" y="1495"/>
              <a:ext cx="12" cy="12"/>
            </a:xfrm>
            <a:custGeom>
              <a:avLst/>
              <a:gdLst>
                <a:gd name="T0" fmla="*/ 6 w 24"/>
                <a:gd name="T1" fmla="*/ 12 h 24"/>
                <a:gd name="T2" fmla="*/ 9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8" name="Freeform 482">
              <a:extLst>
                <a:ext uri="{FF2B5EF4-FFF2-40B4-BE49-F238E27FC236}">
                  <a16:creationId xmlns:a16="http://schemas.microsoft.com/office/drawing/2014/main" id="{03DD4FCF-9469-4664-BA0C-B6CE5F08ED42}"/>
                </a:ext>
              </a:extLst>
            </p:cNvPr>
            <p:cNvSpPr>
              <a:spLocks/>
            </p:cNvSpPr>
            <p:nvPr/>
          </p:nvSpPr>
          <p:spPr bwMode="auto">
            <a:xfrm>
              <a:off x="1917" y="1499"/>
              <a:ext cx="12" cy="12"/>
            </a:xfrm>
            <a:custGeom>
              <a:avLst/>
              <a:gdLst>
                <a:gd name="T0" fmla="*/ 6 w 24"/>
                <a:gd name="T1" fmla="*/ 12 h 24"/>
                <a:gd name="T2" fmla="*/ 8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0"/>
                  </a:lnTo>
                  <a:lnTo>
                    <a:pt x="23" y="16"/>
                  </a:lnTo>
                  <a:lnTo>
                    <a:pt x="24" y="12"/>
                  </a:lnTo>
                  <a:lnTo>
                    <a:pt x="23" y="7"/>
                  </a:lnTo>
                  <a:lnTo>
                    <a:pt x="20" y="3"/>
                  </a:lnTo>
                  <a:lnTo>
                    <a:pt x="16"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9" name="Freeform 483">
              <a:extLst>
                <a:ext uri="{FF2B5EF4-FFF2-40B4-BE49-F238E27FC236}">
                  <a16:creationId xmlns:a16="http://schemas.microsoft.com/office/drawing/2014/main" id="{CD2748AD-E263-4240-BB2B-C5620C47FBC0}"/>
                </a:ext>
              </a:extLst>
            </p:cNvPr>
            <p:cNvSpPr>
              <a:spLocks/>
            </p:cNvSpPr>
            <p:nvPr/>
          </p:nvSpPr>
          <p:spPr bwMode="auto">
            <a:xfrm>
              <a:off x="1893" y="1503"/>
              <a:ext cx="12" cy="12"/>
            </a:xfrm>
            <a:custGeom>
              <a:avLst/>
              <a:gdLst>
                <a:gd name="T0" fmla="*/ 6 w 24"/>
                <a:gd name="T1" fmla="*/ 12 h 24"/>
                <a:gd name="T2" fmla="*/ 9 w 24"/>
                <a:gd name="T3" fmla="*/ 12 h 24"/>
                <a:gd name="T4" fmla="*/ 11 w 24"/>
                <a:gd name="T5" fmla="*/ 11 h 24"/>
                <a:gd name="T6" fmla="*/ 12 w 24"/>
                <a:gd name="T7" fmla="*/ 9 h 24"/>
                <a:gd name="T8" fmla="*/ 12 w 24"/>
                <a:gd name="T9" fmla="*/ 6 h 24"/>
                <a:gd name="T10" fmla="*/ 12 w 24"/>
                <a:gd name="T11" fmla="*/ 4 h 24"/>
                <a:gd name="T12" fmla="*/ 11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4"/>
                  </a:ln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70" name="Freeform 484">
              <a:extLst>
                <a:ext uri="{FF2B5EF4-FFF2-40B4-BE49-F238E27FC236}">
                  <a16:creationId xmlns:a16="http://schemas.microsoft.com/office/drawing/2014/main" id="{3C8147AF-DBFF-4BB1-B23D-2C18D5DA99B5}"/>
                </a:ext>
              </a:extLst>
            </p:cNvPr>
            <p:cNvSpPr>
              <a:spLocks/>
            </p:cNvSpPr>
            <p:nvPr/>
          </p:nvSpPr>
          <p:spPr bwMode="auto">
            <a:xfrm>
              <a:off x="1869" y="1507"/>
              <a:ext cx="12" cy="12"/>
            </a:xfrm>
            <a:custGeom>
              <a:avLst/>
              <a:gdLst>
                <a:gd name="T0" fmla="*/ 6 w 24"/>
                <a:gd name="T1" fmla="*/ 12 h 24"/>
                <a:gd name="T2" fmla="*/ 9 w 24"/>
                <a:gd name="T3" fmla="*/ 12 h 24"/>
                <a:gd name="T4" fmla="*/ 10 w 24"/>
                <a:gd name="T5" fmla="*/ 11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1"/>
                  </a:lnTo>
                  <a:lnTo>
                    <a:pt x="23" y="17"/>
                  </a:lnTo>
                  <a:lnTo>
                    <a:pt x="24" y="12"/>
                  </a:lnTo>
                  <a:lnTo>
                    <a:pt x="23" y="8"/>
                  </a:lnTo>
                  <a:lnTo>
                    <a:pt x="20" y="4"/>
                  </a:lnTo>
                  <a:lnTo>
                    <a:pt x="17" y="1"/>
                  </a:lnTo>
                  <a:lnTo>
                    <a:pt x="12" y="0"/>
                  </a:lnTo>
                  <a:lnTo>
                    <a:pt x="7" y="1"/>
                  </a:lnTo>
                  <a:lnTo>
                    <a:pt x="3" y="4"/>
                  </a:lnTo>
                  <a:lnTo>
                    <a:pt x="1" y="8"/>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4" name="Group 485">
            <a:extLst>
              <a:ext uri="{FF2B5EF4-FFF2-40B4-BE49-F238E27FC236}">
                <a16:creationId xmlns:a16="http://schemas.microsoft.com/office/drawing/2014/main" id="{0C1AE5E7-62E6-4C25-8216-0F6B1C5A903F}"/>
              </a:ext>
            </a:extLst>
          </p:cNvPr>
          <p:cNvGrpSpPr>
            <a:grpSpLocks/>
          </p:cNvGrpSpPr>
          <p:nvPr/>
        </p:nvGrpSpPr>
        <p:grpSpPr bwMode="auto">
          <a:xfrm>
            <a:off x="3381375" y="2316163"/>
            <a:ext cx="174625" cy="19050"/>
            <a:chOff x="2083" y="1435"/>
            <a:chExt cx="108" cy="12"/>
          </a:xfrm>
        </p:grpSpPr>
        <p:sp>
          <p:nvSpPr>
            <p:cNvPr id="57759" name="Freeform 486">
              <a:extLst>
                <a:ext uri="{FF2B5EF4-FFF2-40B4-BE49-F238E27FC236}">
                  <a16:creationId xmlns:a16="http://schemas.microsoft.com/office/drawing/2014/main" id="{FBDCBEE6-83FE-41F9-83D2-6F2BA7079892}"/>
                </a:ext>
              </a:extLst>
            </p:cNvPr>
            <p:cNvSpPr>
              <a:spLocks/>
            </p:cNvSpPr>
            <p:nvPr/>
          </p:nvSpPr>
          <p:spPr bwMode="auto">
            <a:xfrm>
              <a:off x="2179" y="1435"/>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0" name="Freeform 487">
              <a:extLst>
                <a:ext uri="{FF2B5EF4-FFF2-40B4-BE49-F238E27FC236}">
                  <a16:creationId xmlns:a16="http://schemas.microsoft.com/office/drawing/2014/main" id="{CE6C96BC-B8BC-4A25-B5EA-BD7C6C3511BE}"/>
                </a:ext>
              </a:extLst>
            </p:cNvPr>
            <p:cNvSpPr>
              <a:spLocks/>
            </p:cNvSpPr>
            <p:nvPr/>
          </p:nvSpPr>
          <p:spPr bwMode="auto">
            <a:xfrm>
              <a:off x="2155" y="1435"/>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1" name="Freeform 488">
              <a:extLst>
                <a:ext uri="{FF2B5EF4-FFF2-40B4-BE49-F238E27FC236}">
                  <a16:creationId xmlns:a16="http://schemas.microsoft.com/office/drawing/2014/main" id="{E558E8B9-E79C-40B5-9781-703491475BA1}"/>
                </a:ext>
              </a:extLst>
            </p:cNvPr>
            <p:cNvSpPr>
              <a:spLocks/>
            </p:cNvSpPr>
            <p:nvPr/>
          </p:nvSpPr>
          <p:spPr bwMode="auto">
            <a:xfrm>
              <a:off x="2131" y="1435"/>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2" name="Freeform 489">
              <a:extLst>
                <a:ext uri="{FF2B5EF4-FFF2-40B4-BE49-F238E27FC236}">
                  <a16:creationId xmlns:a16="http://schemas.microsoft.com/office/drawing/2014/main" id="{DE2F09CF-E28C-4B1C-82EC-044266ABF57B}"/>
                </a:ext>
              </a:extLst>
            </p:cNvPr>
            <p:cNvSpPr>
              <a:spLocks/>
            </p:cNvSpPr>
            <p:nvPr/>
          </p:nvSpPr>
          <p:spPr bwMode="auto">
            <a:xfrm>
              <a:off x="2107" y="1435"/>
              <a:ext cx="12" cy="12"/>
            </a:xfrm>
            <a:custGeom>
              <a:avLst/>
              <a:gdLst>
                <a:gd name="T0" fmla="*/ 6 w 25"/>
                <a:gd name="T1" fmla="*/ 12 h 24"/>
                <a:gd name="T2" fmla="*/ 9 w 25"/>
                <a:gd name="T3" fmla="*/ 12 h 24"/>
                <a:gd name="T4" fmla="*/ 10 w 25"/>
                <a:gd name="T5" fmla="*/ 10 h 24"/>
                <a:gd name="T6" fmla="*/ 12 w 25"/>
                <a:gd name="T7" fmla="*/ 9 h 24"/>
                <a:gd name="T8" fmla="*/ 12 w 25"/>
                <a:gd name="T9" fmla="*/ 6 h 24"/>
                <a:gd name="T10" fmla="*/ 12 w 25"/>
                <a:gd name="T11" fmla="*/ 4 h 24"/>
                <a:gd name="T12" fmla="*/ 10 w 25"/>
                <a:gd name="T13" fmla="*/ 2 h 24"/>
                <a:gd name="T14" fmla="*/ 9 w 25"/>
                <a:gd name="T15" fmla="*/ 1 h 24"/>
                <a:gd name="T16" fmla="*/ 6 w 25"/>
                <a:gd name="T17" fmla="*/ 0 h 24"/>
                <a:gd name="T18" fmla="*/ 6 w 25"/>
                <a:gd name="T19" fmla="*/ 0 h 24"/>
                <a:gd name="T20" fmla="*/ 3 w 25"/>
                <a:gd name="T21" fmla="*/ 1 h 24"/>
                <a:gd name="T22" fmla="*/ 1 w 25"/>
                <a:gd name="T23" fmla="*/ 2 h 24"/>
                <a:gd name="T24" fmla="*/ 0 w 25"/>
                <a:gd name="T25" fmla="*/ 4 h 24"/>
                <a:gd name="T26" fmla="*/ 0 w 25"/>
                <a:gd name="T27" fmla="*/ 6 h 24"/>
                <a:gd name="T28" fmla="*/ 0 w 25"/>
                <a:gd name="T29" fmla="*/ 9 h 24"/>
                <a:gd name="T30" fmla="*/ 1 w 25"/>
                <a:gd name="T31" fmla="*/ 11 h 24"/>
                <a:gd name="T32" fmla="*/ 3 w 25"/>
                <a:gd name="T33" fmla="*/ 12 h 24"/>
                <a:gd name="T34" fmla="*/ 6 w 25"/>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3" y="24"/>
                  </a:moveTo>
                  <a:lnTo>
                    <a:pt x="18" y="23"/>
                  </a:lnTo>
                  <a:lnTo>
                    <a:pt x="21" y="20"/>
                  </a:lnTo>
                  <a:lnTo>
                    <a:pt x="24" y="17"/>
                  </a:lnTo>
                  <a:lnTo>
                    <a:pt x="25" y="12"/>
                  </a:lnTo>
                  <a:lnTo>
                    <a:pt x="24" y="7"/>
                  </a:lnTo>
                  <a:lnTo>
                    <a:pt x="21" y="4"/>
                  </a:lnTo>
                  <a:lnTo>
                    <a:pt x="18" y="1"/>
                  </a:lnTo>
                  <a:lnTo>
                    <a:pt x="13" y="0"/>
                  </a:lnTo>
                  <a:lnTo>
                    <a:pt x="7" y="1"/>
                  </a:lnTo>
                  <a:lnTo>
                    <a:pt x="3" y="4"/>
                  </a:lnTo>
                  <a:lnTo>
                    <a:pt x="1" y="7"/>
                  </a:lnTo>
                  <a:lnTo>
                    <a:pt x="0" y="12"/>
                  </a:lnTo>
                  <a:lnTo>
                    <a:pt x="1" y="17"/>
                  </a:lnTo>
                  <a:lnTo>
                    <a:pt x="3" y="21"/>
                  </a:lnTo>
                  <a:lnTo>
                    <a:pt x="7" y="23"/>
                  </a:lnTo>
                  <a:lnTo>
                    <a:pt x="1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63" name="Freeform 490">
              <a:extLst>
                <a:ext uri="{FF2B5EF4-FFF2-40B4-BE49-F238E27FC236}">
                  <a16:creationId xmlns:a16="http://schemas.microsoft.com/office/drawing/2014/main" id="{9C2A35F2-95D0-46F9-BD14-D3CBC9EF1CD0}"/>
                </a:ext>
              </a:extLst>
            </p:cNvPr>
            <p:cNvSpPr>
              <a:spLocks/>
            </p:cNvSpPr>
            <p:nvPr/>
          </p:nvSpPr>
          <p:spPr bwMode="auto">
            <a:xfrm>
              <a:off x="2083" y="1435"/>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5" name="Group 491">
            <a:extLst>
              <a:ext uri="{FF2B5EF4-FFF2-40B4-BE49-F238E27FC236}">
                <a16:creationId xmlns:a16="http://schemas.microsoft.com/office/drawing/2014/main" id="{2E4340B8-5518-401C-AF5E-84097573285D}"/>
              </a:ext>
            </a:extLst>
          </p:cNvPr>
          <p:cNvGrpSpPr>
            <a:grpSpLocks/>
          </p:cNvGrpSpPr>
          <p:nvPr/>
        </p:nvGrpSpPr>
        <p:grpSpPr bwMode="auto">
          <a:xfrm>
            <a:off x="3228975" y="2549525"/>
            <a:ext cx="209550" cy="57150"/>
            <a:chOff x="1990" y="1580"/>
            <a:chExt cx="129" cy="35"/>
          </a:xfrm>
        </p:grpSpPr>
        <p:sp>
          <p:nvSpPr>
            <p:cNvPr id="57753" name="Freeform 492">
              <a:extLst>
                <a:ext uri="{FF2B5EF4-FFF2-40B4-BE49-F238E27FC236}">
                  <a16:creationId xmlns:a16="http://schemas.microsoft.com/office/drawing/2014/main" id="{49A87A7B-7679-4ADF-ABBA-0FD49DA4FDDD}"/>
                </a:ext>
              </a:extLst>
            </p:cNvPr>
            <p:cNvSpPr>
              <a:spLocks/>
            </p:cNvSpPr>
            <p:nvPr/>
          </p:nvSpPr>
          <p:spPr bwMode="auto">
            <a:xfrm>
              <a:off x="2107" y="1603"/>
              <a:ext cx="12" cy="12"/>
            </a:xfrm>
            <a:custGeom>
              <a:avLst/>
              <a:gdLst>
                <a:gd name="T0" fmla="*/ 6 w 25"/>
                <a:gd name="T1" fmla="*/ 12 h 24"/>
                <a:gd name="T2" fmla="*/ 9 w 25"/>
                <a:gd name="T3" fmla="*/ 12 h 24"/>
                <a:gd name="T4" fmla="*/ 10 w 25"/>
                <a:gd name="T5" fmla="*/ 10 h 24"/>
                <a:gd name="T6" fmla="*/ 12 w 25"/>
                <a:gd name="T7" fmla="*/ 9 h 24"/>
                <a:gd name="T8" fmla="*/ 12 w 25"/>
                <a:gd name="T9" fmla="*/ 6 h 24"/>
                <a:gd name="T10" fmla="*/ 12 w 25"/>
                <a:gd name="T11" fmla="*/ 4 h 24"/>
                <a:gd name="T12" fmla="*/ 10 w 25"/>
                <a:gd name="T13" fmla="*/ 2 h 24"/>
                <a:gd name="T14" fmla="*/ 9 w 25"/>
                <a:gd name="T15" fmla="*/ 1 h 24"/>
                <a:gd name="T16" fmla="*/ 6 w 25"/>
                <a:gd name="T17" fmla="*/ 0 h 24"/>
                <a:gd name="T18" fmla="*/ 6 w 25"/>
                <a:gd name="T19" fmla="*/ 0 h 24"/>
                <a:gd name="T20" fmla="*/ 3 w 25"/>
                <a:gd name="T21" fmla="*/ 1 h 24"/>
                <a:gd name="T22" fmla="*/ 1 w 25"/>
                <a:gd name="T23" fmla="*/ 2 h 24"/>
                <a:gd name="T24" fmla="*/ 0 w 25"/>
                <a:gd name="T25" fmla="*/ 4 h 24"/>
                <a:gd name="T26" fmla="*/ 0 w 25"/>
                <a:gd name="T27" fmla="*/ 6 h 24"/>
                <a:gd name="T28" fmla="*/ 0 w 25"/>
                <a:gd name="T29" fmla="*/ 9 h 24"/>
                <a:gd name="T30" fmla="*/ 1 w 25"/>
                <a:gd name="T31" fmla="*/ 10 h 24"/>
                <a:gd name="T32" fmla="*/ 3 w 25"/>
                <a:gd name="T33" fmla="*/ 12 h 24"/>
                <a:gd name="T34" fmla="*/ 6 w 25"/>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3" y="24"/>
                  </a:moveTo>
                  <a:lnTo>
                    <a:pt x="18" y="23"/>
                  </a:lnTo>
                  <a:lnTo>
                    <a:pt x="21" y="20"/>
                  </a:lnTo>
                  <a:lnTo>
                    <a:pt x="24" y="17"/>
                  </a:lnTo>
                  <a:lnTo>
                    <a:pt x="25" y="12"/>
                  </a:lnTo>
                  <a:lnTo>
                    <a:pt x="24" y="7"/>
                  </a:lnTo>
                  <a:lnTo>
                    <a:pt x="21" y="4"/>
                  </a:lnTo>
                  <a:lnTo>
                    <a:pt x="18" y="1"/>
                  </a:lnTo>
                  <a:lnTo>
                    <a:pt x="13" y="0"/>
                  </a:lnTo>
                  <a:lnTo>
                    <a:pt x="7" y="1"/>
                  </a:lnTo>
                  <a:lnTo>
                    <a:pt x="3" y="3"/>
                  </a:lnTo>
                  <a:lnTo>
                    <a:pt x="1" y="7"/>
                  </a:lnTo>
                  <a:lnTo>
                    <a:pt x="0" y="12"/>
                  </a:lnTo>
                  <a:lnTo>
                    <a:pt x="1" y="17"/>
                  </a:lnTo>
                  <a:lnTo>
                    <a:pt x="3" y="20"/>
                  </a:lnTo>
                  <a:lnTo>
                    <a:pt x="7" y="23"/>
                  </a:lnTo>
                  <a:lnTo>
                    <a:pt x="1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4" name="Freeform 493">
              <a:extLst>
                <a:ext uri="{FF2B5EF4-FFF2-40B4-BE49-F238E27FC236}">
                  <a16:creationId xmlns:a16="http://schemas.microsoft.com/office/drawing/2014/main" id="{ED7EC912-4EC1-4197-866A-82FDAD675DA2}"/>
                </a:ext>
              </a:extLst>
            </p:cNvPr>
            <p:cNvSpPr>
              <a:spLocks/>
            </p:cNvSpPr>
            <p:nvPr/>
          </p:nvSpPr>
          <p:spPr bwMode="auto">
            <a:xfrm>
              <a:off x="2084" y="1599"/>
              <a:ext cx="12" cy="12"/>
            </a:xfrm>
            <a:custGeom>
              <a:avLst/>
              <a:gdLst>
                <a:gd name="T0" fmla="*/ 6 w 24"/>
                <a:gd name="T1" fmla="*/ 12 h 24"/>
                <a:gd name="T2" fmla="*/ 9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5" name="Freeform 494">
              <a:extLst>
                <a:ext uri="{FF2B5EF4-FFF2-40B4-BE49-F238E27FC236}">
                  <a16:creationId xmlns:a16="http://schemas.microsoft.com/office/drawing/2014/main" id="{DC0AA176-7CA5-4381-8B85-112CBD243BE0}"/>
                </a:ext>
              </a:extLst>
            </p:cNvPr>
            <p:cNvSpPr>
              <a:spLocks/>
            </p:cNvSpPr>
            <p:nvPr/>
          </p:nvSpPr>
          <p:spPr bwMode="auto">
            <a:xfrm>
              <a:off x="2060" y="1594"/>
              <a:ext cx="12" cy="12"/>
            </a:xfrm>
            <a:custGeom>
              <a:avLst/>
              <a:gdLst>
                <a:gd name="T0" fmla="*/ 6 w 24"/>
                <a:gd name="T1" fmla="*/ 12 h 24"/>
                <a:gd name="T2" fmla="*/ 9 w 24"/>
                <a:gd name="T3" fmla="*/ 12 h 24"/>
                <a:gd name="T4" fmla="*/ 10 w 24"/>
                <a:gd name="T5" fmla="*/ 11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1"/>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6" name="Freeform 495">
              <a:extLst>
                <a:ext uri="{FF2B5EF4-FFF2-40B4-BE49-F238E27FC236}">
                  <a16:creationId xmlns:a16="http://schemas.microsoft.com/office/drawing/2014/main" id="{887ED26E-509F-44D8-9053-1E9D43FE87F0}"/>
                </a:ext>
              </a:extLst>
            </p:cNvPr>
            <p:cNvSpPr>
              <a:spLocks/>
            </p:cNvSpPr>
            <p:nvPr/>
          </p:nvSpPr>
          <p:spPr bwMode="auto">
            <a:xfrm>
              <a:off x="2037" y="1589"/>
              <a:ext cx="12" cy="12"/>
            </a:xfrm>
            <a:custGeom>
              <a:avLst/>
              <a:gdLst>
                <a:gd name="T0" fmla="*/ 6 w 24"/>
                <a:gd name="T1" fmla="*/ 12 h 24"/>
                <a:gd name="T2" fmla="*/ 8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0"/>
                  </a:lnTo>
                  <a:lnTo>
                    <a:pt x="23" y="16"/>
                  </a:lnTo>
                  <a:lnTo>
                    <a:pt x="24" y="12"/>
                  </a:lnTo>
                  <a:lnTo>
                    <a:pt x="23" y="7"/>
                  </a:lnTo>
                  <a:lnTo>
                    <a:pt x="20" y="3"/>
                  </a:lnTo>
                  <a:lnTo>
                    <a:pt x="16"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7" name="Freeform 496">
              <a:extLst>
                <a:ext uri="{FF2B5EF4-FFF2-40B4-BE49-F238E27FC236}">
                  <a16:creationId xmlns:a16="http://schemas.microsoft.com/office/drawing/2014/main" id="{D3154415-03FA-4B2F-AF1F-0A604BE6E2CF}"/>
                </a:ext>
              </a:extLst>
            </p:cNvPr>
            <p:cNvSpPr>
              <a:spLocks/>
            </p:cNvSpPr>
            <p:nvPr/>
          </p:nvSpPr>
          <p:spPr bwMode="auto">
            <a:xfrm>
              <a:off x="2013" y="1584"/>
              <a:ext cx="12" cy="12"/>
            </a:xfrm>
            <a:custGeom>
              <a:avLst/>
              <a:gdLst>
                <a:gd name="T0" fmla="*/ 6 w 24"/>
                <a:gd name="T1" fmla="*/ 12 h 24"/>
                <a:gd name="T2" fmla="*/ 8 w 24"/>
                <a:gd name="T3" fmla="*/ 12 h 24"/>
                <a:gd name="T4" fmla="*/ 10 w 24"/>
                <a:gd name="T5" fmla="*/ 11 h 24"/>
                <a:gd name="T6" fmla="*/ 12 w 24"/>
                <a:gd name="T7" fmla="*/ 9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8" name="Freeform 497">
              <a:extLst>
                <a:ext uri="{FF2B5EF4-FFF2-40B4-BE49-F238E27FC236}">
                  <a16:creationId xmlns:a16="http://schemas.microsoft.com/office/drawing/2014/main" id="{492D9419-6DB3-4BBE-BC97-6FE967ADBE78}"/>
                </a:ext>
              </a:extLst>
            </p:cNvPr>
            <p:cNvSpPr>
              <a:spLocks/>
            </p:cNvSpPr>
            <p:nvPr/>
          </p:nvSpPr>
          <p:spPr bwMode="auto">
            <a:xfrm>
              <a:off x="1990" y="1580"/>
              <a:ext cx="12" cy="12"/>
            </a:xfrm>
            <a:custGeom>
              <a:avLst/>
              <a:gdLst>
                <a:gd name="T0" fmla="*/ 6 w 24"/>
                <a:gd name="T1" fmla="*/ 12 h 24"/>
                <a:gd name="T2" fmla="*/ 8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0"/>
                  </a:lnTo>
                  <a:lnTo>
                    <a:pt x="23" y="17"/>
                  </a:lnTo>
                  <a:lnTo>
                    <a:pt x="24" y="12"/>
                  </a:lnTo>
                  <a:lnTo>
                    <a:pt x="23" y="7"/>
                  </a:lnTo>
                  <a:lnTo>
                    <a:pt x="20" y="3"/>
                  </a:lnTo>
                  <a:lnTo>
                    <a:pt x="16" y="1"/>
                  </a:lnTo>
                  <a:lnTo>
                    <a:pt x="12" y="0"/>
                  </a:lnTo>
                  <a:lnTo>
                    <a:pt x="7" y="1"/>
                  </a:lnTo>
                  <a:lnTo>
                    <a:pt x="3" y="3"/>
                  </a:lnTo>
                  <a:lnTo>
                    <a:pt x="1" y="7"/>
                  </a:lnTo>
                  <a:lnTo>
                    <a:pt x="0" y="12"/>
                  </a:lnTo>
                  <a:lnTo>
                    <a:pt x="1" y="17"/>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6" name="Group 498">
            <a:extLst>
              <a:ext uri="{FF2B5EF4-FFF2-40B4-BE49-F238E27FC236}">
                <a16:creationId xmlns:a16="http://schemas.microsoft.com/office/drawing/2014/main" id="{BC4C3640-06A9-4C5A-9EA6-7AAA7C589562}"/>
              </a:ext>
            </a:extLst>
          </p:cNvPr>
          <p:cNvGrpSpPr>
            <a:grpSpLocks/>
          </p:cNvGrpSpPr>
          <p:nvPr/>
        </p:nvGrpSpPr>
        <p:grpSpPr bwMode="auto">
          <a:xfrm>
            <a:off x="3149600" y="2820988"/>
            <a:ext cx="250825" cy="57150"/>
            <a:chOff x="1941" y="1748"/>
            <a:chExt cx="154" cy="35"/>
          </a:xfrm>
        </p:grpSpPr>
        <p:sp>
          <p:nvSpPr>
            <p:cNvPr id="57746" name="Freeform 499">
              <a:extLst>
                <a:ext uri="{FF2B5EF4-FFF2-40B4-BE49-F238E27FC236}">
                  <a16:creationId xmlns:a16="http://schemas.microsoft.com/office/drawing/2014/main" id="{C6E51C98-AED4-4B2A-BD0D-6FE7B357951D}"/>
                </a:ext>
              </a:extLst>
            </p:cNvPr>
            <p:cNvSpPr>
              <a:spLocks/>
            </p:cNvSpPr>
            <p:nvPr/>
          </p:nvSpPr>
          <p:spPr bwMode="auto">
            <a:xfrm>
              <a:off x="2083" y="1748"/>
              <a:ext cx="12" cy="12"/>
            </a:xfrm>
            <a:custGeom>
              <a:avLst/>
              <a:gdLst>
                <a:gd name="T0" fmla="*/ 6 w 24"/>
                <a:gd name="T1" fmla="*/ 12 h 24"/>
                <a:gd name="T2" fmla="*/ 9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7"/>
                  </a:lnTo>
                  <a:lnTo>
                    <a:pt x="24" y="12"/>
                  </a:lnTo>
                  <a:lnTo>
                    <a:pt x="23" y="7"/>
                  </a:lnTo>
                  <a:lnTo>
                    <a:pt x="20" y="4"/>
                  </a:lnTo>
                  <a:lnTo>
                    <a:pt x="17" y="1"/>
                  </a:lnTo>
                  <a:lnTo>
                    <a:pt x="12" y="0"/>
                  </a:lnTo>
                  <a:lnTo>
                    <a:pt x="7" y="1"/>
                  </a:lnTo>
                  <a:lnTo>
                    <a:pt x="3" y="4"/>
                  </a:lnTo>
                  <a:lnTo>
                    <a:pt x="1" y="7"/>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7" name="Freeform 500">
              <a:extLst>
                <a:ext uri="{FF2B5EF4-FFF2-40B4-BE49-F238E27FC236}">
                  <a16:creationId xmlns:a16="http://schemas.microsoft.com/office/drawing/2014/main" id="{32C5739D-5BA2-401B-A330-60E1D42ED216}"/>
                </a:ext>
              </a:extLst>
            </p:cNvPr>
            <p:cNvSpPr>
              <a:spLocks/>
            </p:cNvSpPr>
            <p:nvPr/>
          </p:nvSpPr>
          <p:spPr bwMode="auto">
            <a:xfrm>
              <a:off x="2060" y="1752"/>
              <a:ext cx="12" cy="12"/>
            </a:xfrm>
            <a:custGeom>
              <a:avLst/>
              <a:gdLst>
                <a:gd name="T0" fmla="*/ 6 w 24"/>
                <a:gd name="T1" fmla="*/ 12 h 24"/>
                <a:gd name="T2" fmla="*/ 8 w 24"/>
                <a:gd name="T3" fmla="*/ 12 h 24"/>
                <a:gd name="T4" fmla="*/ 10 w 24"/>
                <a:gd name="T5" fmla="*/ 10 h 24"/>
                <a:gd name="T6" fmla="*/ 12 w 24"/>
                <a:gd name="T7" fmla="*/ 9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0"/>
                  </a:lnTo>
                  <a:lnTo>
                    <a:pt x="23" y="17"/>
                  </a:lnTo>
                  <a:lnTo>
                    <a:pt x="24" y="12"/>
                  </a:lnTo>
                  <a:lnTo>
                    <a:pt x="23" y="7"/>
                  </a:lnTo>
                  <a:lnTo>
                    <a:pt x="20" y="3"/>
                  </a:lnTo>
                  <a:lnTo>
                    <a:pt x="16" y="1"/>
                  </a:lnTo>
                  <a:lnTo>
                    <a:pt x="12" y="0"/>
                  </a:lnTo>
                  <a:lnTo>
                    <a:pt x="7" y="1"/>
                  </a:lnTo>
                  <a:lnTo>
                    <a:pt x="3" y="3"/>
                  </a:lnTo>
                  <a:lnTo>
                    <a:pt x="1" y="7"/>
                  </a:lnTo>
                  <a:lnTo>
                    <a:pt x="0" y="12"/>
                  </a:lnTo>
                  <a:lnTo>
                    <a:pt x="1" y="17"/>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8" name="Freeform 501">
              <a:extLst>
                <a:ext uri="{FF2B5EF4-FFF2-40B4-BE49-F238E27FC236}">
                  <a16:creationId xmlns:a16="http://schemas.microsoft.com/office/drawing/2014/main" id="{034BB531-6B57-4333-AAAA-6CD5BE0B8BF1}"/>
                </a:ext>
              </a:extLst>
            </p:cNvPr>
            <p:cNvSpPr>
              <a:spLocks/>
            </p:cNvSpPr>
            <p:nvPr/>
          </p:nvSpPr>
          <p:spPr bwMode="auto">
            <a:xfrm>
              <a:off x="2036" y="1756"/>
              <a:ext cx="12" cy="12"/>
            </a:xfrm>
            <a:custGeom>
              <a:avLst/>
              <a:gdLst>
                <a:gd name="T0" fmla="*/ 6 w 24"/>
                <a:gd name="T1" fmla="*/ 12 h 24"/>
                <a:gd name="T2" fmla="*/ 9 w 24"/>
                <a:gd name="T3" fmla="*/ 12 h 24"/>
                <a:gd name="T4" fmla="*/ 11 w 24"/>
                <a:gd name="T5" fmla="*/ 10 h 24"/>
                <a:gd name="T6" fmla="*/ 12 w 24"/>
                <a:gd name="T7" fmla="*/ 8 h 24"/>
                <a:gd name="T8" fmla="*/ 12 w 24"/>
                <a:gd name="T9" fmla="*/ 6 h 24"/>
                <a:gd name="T10" fmla="*/ 12 w 24"/>
                <a:gd name="T11" fmla="*/ 4 h 24"/>
                <a:gd name="T12" fmla="*/ 11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1" y="20"/>
                  </a:lnTo>
                  <a:lnTo>
                    <a:pt x="23" y="16"/>
                  </a:lnTo>
                  <a:lnTo>
                    <a:pt x="24" y="12"/>
                  </a:lnTo>
                  <a:lnTo>
                    <a:pt x="23" y="7"/>
                  </a:lnTo>
                  <a:lnTo>
                    <a:pt x="21" y="3"/>
                  </a:lnTo>
                  <a:lnTo>
                    <a:pt x="17" y="1"/>
                  </a:lnTo>
                  <a:lnTo>
                    <a:pt x="12" y="0"/>
                  </a:lnTo>
                  <a:lnTo>
                    <a:pt x="8" y="1"/>
                  </a:lnTo>
                  <a:lnTo>
                    <a:pt x="4" y="3"/>
                  </a:lnTo>
                  <a:lnTo>
                    <a:pt x="1" y="7"/>
                  </a:lnTo>
                  <a:lnTo>
                    <a:pt x="0" y="12"/>
                  </a:lnTo>
                  <a:lnTo>
                    <a:pt x="1" y="16"/>
                  </a:lnTo>
                  <a:lnTo>
                    <a:pt x="4" y="20"/>
                  </a:lnTo>
                  <a:lnTo>
                    <a:pt x="8"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9" name="Freeform 502">
              <a:extLst>
                <a:ext uri="{FF2B5EF4-FFF2-40B4-BE49-F238E27FC236}">
                  <a16:creationId xmlns:a16="http://schemas.microsoft.com/office/drawing/2014/main" id="{EB62ED59-5526-4E5F-9531-A21F3D7E2430}"/>
                </a:ext>
              </a:extLst>
            </p:cNvPr>
            <p:cNvSpPr>
              <a:spLocks/>
            </p:cNvSpPr>
            <p:nvPr/>
          </p:nvSpPr>
          <p:spPr bwMode="auto">
            <a:xfrm>
              <a:off x="2012" y="1760"/>
              <a:ext cx="12" cy="12"/>
            </a:xfrm>
            <a:custGeom>
              <a:avLst/>
              <a:gdLst>
                <a:gd name="T0" fmla="*/ 6 w 24"/>
                <a:gd name="T1" fmla="*/ 12 h 24"/>
                <a:gd name="T2" fmla="*/ 9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0" name="Freeform 503">
              <a:extLst>
                <a:ext uri="{FF2B5EF4-FFF2-40B4-BE49-F238E27FC236}">
                  <a16:creationId xmlns:a16="http://schemas.microsoft.com/office/drawing/2014/main" id="{0702A7D2-17ED-4B76-953A-A5DB6B583FF0}"/>
                </a:ext>
              </a:extLst>
            </p:cNvPr>
            <p:cNvSpPr>
              <a:spLocks/>
            </p:cNvSpPr>
            <p:nvPr/>
          </p:nvSpPr>
          <p:spPr bwMode="auto">
            <a:xfrm>
              <a:off x="1989" y="1764"/>
              <a:ext cx="12" cy="12"/>
            </a:xfrm>
            <a:custGeom>
              <a:avLst/>
              <a:gdLst>
                <a:gd name="T0" fmla="*/ 6 w 24"/>
                <a:gd name="T1" fmla="*/ 12 h 24"/>
                <a:gd name="T2" fmla="*/ 8 w 24"/>
                <a:gd name="T3" fmla="*/ 12 h 24"/>
                <a:gd name="T4" fmla="*/ 10 w 24"/>
                <a:gd name="T5" fmla="*/ 10 h 24"/>
                <a:gd name="T6" fmla="*/ 12 w 24"/>
                <a:gd name="T7" fmla="*/ 8 h 24"/>
                <a:gd name="T8" fmla="*/ 12 w 24"/>
                <a:gd name="T9" fmla="*/ 6 h 24"/>
                <a:gd name="T10" fmla="*/ 12 w 24"/>
                <a:gd name="T11" fmla="*/ 4 h 24"/>
                <a:gd name="T12" fmla="*/ 10 w 24"/>
                <a:gd name="T13" fmla="*/ 2 h 24"/>
                <a:gd name="T14" fmla="*/ 8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8 h 24"/>
                <a:gd name="T30" fmla="*/ 2 w 24"/>
                <a:gd name="T31" fmla="*/ 10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6" y="23"/>
                  </a:lnTo>
                  <a:lnTo>
                    <a:pt x="20" y="20"/>
                  </a:lnTo>
                  <a:lnTo>
                    <a:pt x="23" y="16"/>
                  </a:lnTo>
                  <a:lnTo>
                    <a:pt x="24" y="12"/>
                  </a:lnTo>
                  <a:lnTo>
                    <a:pt x="23" y="7"/>
                  </a:lnTo>
                  <a:lnTo>
                    <a:pt x="20" y="3"/>
                  </a:lnTo>
                  <a:lnTo>
                    <a:pt x="16" y="1"/>
                  </a:lnTo>
                  <a:lnTo>
                    <a:pt x="12" y="0"/>
                  </a:lnTo>
                  <a:lnTo>
                    <a:pt x="7" y="1"/>
                  </a:lnTo>
                  <a:lnTo>
                    <a:pt x="3" y="3"/>
                  </a:lnTo>
                  <a:lnTo>
                    <a:pt x="1" y="7"/>
                  </a:lnTo>
                  <a:lnTo>
                    <a:pt x="0" y="12"/>
                  </a:lnTo>
                  <a:lnTo>
                    <a:pt x="1" y="16"/>
                  </a:lnTo>
                  <a:lnTo>
                    <a:pt x="3" y="20"/>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1" name="Freeform 504">
              <a:extLst>
                <a:ext uri="{FF2B5EF4-FFF2-40B4-BE49-F238E27FC236}">
                  <a16:creationId xmlns:a16="http://schemas.microsoft.com/office/drawing/2014/main" id="{5119F6F9-D485-4249-93F9-AE1F29CAD4FD}"/>
                </a:ext>
              </a:extLst>
            </p:cNvPr>
            <p:cNvSpPr>
              <a:spLocks/>
            </p:cNvSpPr>
            <p:nvPr/>
          </p:nvSpPr>
          <p:spPr bwMode="auto">
            <a:xfrm>
              <a:off x="1965" y="1767"/>
              <a:ext cx="12" cy="12"/>
            </a:xfrm>
            <a:custGeom>
              <a:avLst/>
              <a:gdLst>
                <a:gd name="T0" fmla="*/ 6 w 24"/>
                <a:gd name="T1" fmla="*/ 12 h 24"/>
                <a:gd name="T2" fmla="*/ 9 w 24"/>
                <a:gd name="T3" fmla="*/ 12 h 24"/>
                <a:gd name="T4" fmla="*/ 11 w 24"/>
                <a:gd name="T5" fmla="*/ 11 h 24"/>
                <a:gd name="T6" fmla="*/ 12 w 24"/>
                <a:gd name="T7" fmla="*/ 9 h 24"/>
                <a:gd name="T8" fmla="*/ 12 w 24"/>
                <a:gd name="T9" fmla="*/ 6 h 24"/>
                <a:gd name="T10" fmla="*/ 12 w 24"/>
                <a:gd name="T11" fmla="*/ 4 h 24"/>
                <a:gd name="T12" fmla="*/ 11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4"/>
                  </a:ln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52" name="Freeform 505">
              <a:extLst>
                <a:ext uri="{FF2B5EF4-FFF2-40B4-BE49-F238E27FC236}">
                  <a16:creationId xmlns:a16="http://schemas.microsoft.com/office/drawing/2014/main" id="{586B43F6-A573-4823-B5DA-D451AFDFF073}"/>
                </a:ext>
              </a:extLst>
            </p:cNvPr>
            <p:cNvSpPr>
              <a:spLocks/>
            </p:cNvSpPr>
            <p:nvPr/>
          </p:nvSpPr>
          <p:spPr bwMode="auto">
            <a:xfrm>
              <a:off x="1941" y="1771"/>
              <a:ext cx="12" cy="12"/>
            </a:xfrm>
            <a:custGeom>
              <a:avLst/>
              <a:gdLst>
                <a:gd name="T0" fmla="*/ 6 w 24"/>
                <a:gd name="T1" fmla="*/ 12 h 24"/>
                <a:gd name="T2" fmla="*/ 9 w 24"/>
                <a:gd name="T3" fmla="*/ 12 h 24"/>
                <a:gd name="T4" fmla="*/ 10 w 24"/>
                <a:gd name="T5" fmla="*/ 11 h 24"/>
                <a:gd name="T6" fmla="*/ 12 w 24"/>
                <a:gd name="T7" fmla="*/ 9 h 24"/>
                <a:gd name="T8" fmla="*/ 12 w 24"/>
                <a:gd name="T9" fmla="*/ 6 h 24"/>
                <a:gd name="T10" fmla="*/ 12 w 24"/>
                <a:gd name="T11" fmla="*/ 4 h 24"/>
                <a:gd name="T12" fmla="*/ 10 w 24"/>
                <a:gd name="T13" fmla="*/ 2 h 24"/>
                <a:gd name="T14" fmla="*/ 9 w 24"/>
                <a:gd name="T15" fmla="*/ 1 h 24"/>
                <a:gd name="T16" fmla="*/ 6 w 24"/>
                <a:gd name="T17" fmla="*/ 0 h 24"/>
                <a:gd name="T18" fmla="*/ 6 w 24"/>
                <a:gd name="T19" fmla="*/ 0 h 24"/>
                <a:gd name="T20" fmla="*/ 4 w 24"/>
                <a:gd name="T21" fmla="*/ 1 h 24"/>
                <a:gd name="T22" fmla="*/ 2 w 24"/>
                <a:gd name="T23" fmla="*/ 2 h 24"/>
                <a:gd name="T24" fmla="*/ 1 w 24"/>
                <a:gd name="T25" fmla="*/ 4 h 24"/>
                <a:gd name="T26" fmla="*/ 0 w 24"/>
                <a:gd name="T27" fmla="*/ 6 h 24"/>
                <a:gd name="T28" fmla="*/ 1 w 24"/>
                <a:gd name="T29" fmla="*/ 9 h 24"/>
                <a:gd name="T30" fmla="*/ 2 w 24"/>
                <a:gd name="T31" fmla="*/ 11 h 24"/>
                <a:gd name="T32" fmla="*/ 4 w 24"/>
                <a:gd name="T33" fmla="*/ 12 h 24"/>
                <a:gd name="T34" fmla="*/ 6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24"/>
                  </a:moveTo>
                  <a:lnTo>
                    <a:pt x="17" y="23"/>
                  </a:lnTo>
                  <a:lnTo>
                    <a:pt x="20" y="21"/>
                  </a:lnTo>
                  <a:lnTo>
                    <a:pt x="23" y="17"/>
                  </a:lnTo>
                  <a:lnTo>
                    <a:pt x="24" y="12"/>
                  </a:lnTo>
                  <a:lnTo>
                    <a:pt x="23" y="8"/>
                  </a:lnTo>
                  <a:lnTo>
                    <a:pt x="20" y="4"/>
                  </a:lnTo>
                  <a:lnTo>
                    <a:pt x="17" y="1"/>
                  </a:lnTo>
                  <a:lnTo>
                    <a:pt x="12" y="0"/>
                  </a:lnTo>
                  <a:lnTo>
                    <a:pt x="7" y="1"/>
                  </a:lnTo>
                  <a:lnTo>
                    <a:pt x="3" y="4"/>
                  </a:lnTo>
                  <a:lnTo>
                    <a:pt x="1" y="8"/>
                  </a:lnTo>
                  <a:lnTo>
                    <a:pt x="0" y="12"/>
                  </a:lnTo>
                  <a:lnTo>
                    <a:pt x="1" y="17"/>
                  </a:lnTo>
                  <a:lnTo>
                    <a:pt x="3" y="21"/>
                  </a:lnTo>
                  <a:lnTo>
                    <a:pt x="7" y="23"/>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7" name="Group 506">
            <a:extLst>
              <a:ext uri="{FF2B5EF4-FFF2-40B4-BE49-F238E27FC236}">
                <a16:creationId xmlns:a16="http://schemas.microsoft.com/office/drawing/2014/main" id="{8AA86F0D-56E2-4C24-B398-7907ACF0D96C}"/>
              </a:ext>
            </a:extLst>
          </p:cNvPr>
          <p:cNvGrpSpPr>
            <a:grpSpLocks/>
          </p:cNvGrpSpPr>
          <p:nvPr/>
        </p:nvGrpSpPr>
        <p:grpSpPr bwMode="auto">
          <a:xfrm>
            <a:off x="3395663" y="2627313"/>
            <a:ext cx="198437" cy="90487"/>
            <a:chOff x="2092" y="1627"/>
            <a:chExt cx="123" cy="57"/>
          </a:xfrm>
        </p:grpSpPr>
        <p:sp>
          <p:nvSpPr>
            <p:cNvPr id="57740" name="Freeform 507">
              <a:extLst>
                <a:ext uri="{FF2B5EF4-FFF2-40B4-BE49-F238E27FC236}">
                  <a16:creationId xmlns:a16="http://schemas.microsoft.com/office/drawing/2014/main" id="{4D0CA177-2E18-4FB1-8FC9-DC540D82F262}"/>
                </a:ext>
              </a:extLst>
            </p:cNvPr>
            <p:cNvSpPr>
              <a:spLocks/>
            </p:cNvSpPr>
            <p:nvPr/>
          </p:nvSpPr>
          <p:spPr bwMode="auto">
            <a:xfrm>
              <a:off x="2203" y="1627"/>
              <a:ext cx="12" cy="12"/>
            </a:xfrm>
            <a:custGeom>
              <a:avLst/>
              <a:gdLst>
                <a:gd name="T0" fmla="*/ 9 w 24"/>
                <a:gd name="T1" fmla="*/ 12 h 24"/>
                <a:gd name="T2" fmla="*/ 10 w 24"/>
                <a:gd name="T3" fmla="*/ 10 h 24"/>
                <a:gd name="T4" fmla="*/ 12 w 24"/>
                <a:gd name="T5" fmla="*/ 9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1" name="Freeform 508">
              <a:extLst>
                <a:ext uri="{FF2B5EF4-FFF2-40B4-BE49-F238E27FC236}">
                  <a16:creationId xmlns:a16="http://schemas.microsoft.com/office/drawing/2014/main" id="{0F2D182D-BE17-424A-9701-8958945F6EC3}"/>
                </a:ext>
              </a:extLst>
            </p:cNvPr>
            <p:cNvSpPr>
              <a:spLocks/>
            </p:cNvSpPr>
            <p:nvPr/>
          </p:nvSpPr>
          <p:spPr bwMode="auto">
            <a:xfrm>
              <a:off x="2181" y="1636"/>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2" name="Freeform 509">
              <a:extLst>
                <a:ext uri="{FF2B5EF4-FFF2-40B4-BE49-F238E27FC236}">
                  <a16:creationId xmlns:a16="http://schemas.microsoft.com/office/drawing/2014/main" id="{BB70AA60-6F79-46D3-9423-C75B3E147E03}"/>
                </a:ext>
              </a:extLst>
            </p:cNvPr>
            <p:cNvSpPr>
              <a:spLocks/>
            </p:cNvSpPr>
            <p:nvPr/>
          </p:nvSpPr>
          <p:spPr bwMode="auto">
            <a:xfrm>
              <a:off x="2159" y="1645"/>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3" name="Freeform 510">
              <a:extLst>
                <a:ext uri="{FF2B5EF4-FFF2-40B4-BE49-F238E27FC236}">
                  <a16:creationId xmlns:a16="http://schemas.microsoft.com/office/drawing/2014/main" id="{8138253C-A8A4-4B93-9FC2-B83448FC894F}"/>
                </a:ext>
              </a:extLst>
            </p:cNvPr>
            <p:cNvSpPr>
              <a:spLocks/>
            </p:cNvSpPr>
            <p:nvPr/>
          </p:nvSpPr>
          <p:spPr bwMode="auto">
            <a:xfrm>
              <a:off x="2136" y="165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4" name="Freeform 511">
              <a:extLst>
                <a:ext uri="{FF2B5EF4-FFF2-40B4-BE49-F238E27FC236}">
                  <a16:creationId xmlns:a16="http://schemas.microsoft.com/office/drawing/2014/main" id="{2FAE2FAF-E672-4D54-B93E-99FEDBE5F305}"/>
                </a:ext>
              </a:extLst>
            </p:cNvPr>
            <p:cNvSpPr>
              <a:spLocks/>
            </p:cNvSpPr>
            <p:nvPr/>
          </p:nvSpPr>
          <p:spPr bwMode="auto">
            <a:xfrm>
              <a:off x="2114" y="1663"/>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45" name="Freeform 512">
              <a:extLst>
                <a:ext uri="{FF2B5EF4-FFF2-40B4-BE49-F238E27FC236}">
                  <a16:creationId xmlns:a16="http://schemas.microsoft.com/office/drawing/2014/main" id="{46C4C68C-46C1-496A-A2D2-B4F7486989E9}"/>
                </a:ext>
              </a:extLst>
            </p:cNvPr>
            <p:cNvSpPr>
              <a:spLocks/>
            </p:cNvSpPr>
            <p:nvPr/>
          </p:nvSpPr>
          <p:spPr bwMode="auto">
            <a:xfrm>
              <a:off x="2092" y="1672"/>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8" name="Group 513">
            <a:extLst>
              <a:ext uri="{FF2B5EF4-FFF2-40B4-BE49-F238E27FC236}">
                <a16:creationId xmlns:a16="http://schemas.microsoft.com/office/drawing/2014/main" id="{083FFEEB-0FBB-43E9-9D4C-78142B9E0FAE}"/>
              </a:ext>
            </a:extLst>
          </p:cNvPr>
          <p:cNvGrpSpPr>
            <a:grpSpLocks/>
          </p:cNvGrpSpPr>
          <p:nvPr/>
        </p:nvGrpSpPr>
        <p:grpSpPr bwMode="auto">
          <a:xfrm>
            <a:off x="2070100" y="2547938"/>
            <a:ext cx="200025" cy="93662"/>
            <a:chOff x="1275" y="1579"/>
            <a:chExt cx="124" cy="57"/>
          </a:xfrm>
        </p:grpSpPr>
        <p:sp>
          <p:nvSpPr>
            <p:cNvPr id="57734" name="Freeform 514">
              <a:extLst>
                <a:ext uri="{FF2B5EF4-FFF2-40B4-BE49-F238E27FC236}">
                  <a16:creationId xmlns:a16="http://schemas.microsoft.com/office/drawing/2014/main" id="{AE4FED30-4445-4DB9-8A26-80167B26AA72}"/>
                </a:ext>
              </a:extLst>
            </p:cNvPr>
            <p:cNvSpPr>
              <a:spLocks/>
            </p:cNvSpPr>
            <p:nvPr/>
          </p:nvSpPr>
          <p:spPr bwMode="auto">
            <a:xfrm>
              <a:off x="1386" y="1579"/>
              <a:ext cx="13" cy="12"/>
            </a:xfrm>
            <a:custGeom>
              <a:avLst/>
              <a:gdLst>
                <a:gd name="T0" fmla="*/ 9 w 24"/>
                <a:gd name="T1" fmla="*/ 12 h 24"/>
                <a:gd name="T2" fmla="*/ 11 w 24"/>
                <a:gd name="T3" fmla="*/ 10 h 24"/>
                <a:gd name="T4" fmla="*/ 12 w 24"/>
                <a:gd name="T5" fmla="*/ 9 h 24"/>
                <a:gd name="T6" fmla="*/ 13 w 24"/>
                <a:gd name="T7" fmla="*/ 6 h 24"/>
                <a:gd name="T8" fmla="*/ 12 w 24"/>
                <a:gd name="T9" fmla="*/ 4 h 24"/>
                <a:gd name="T10" fmla="*/ 11 w 24"/>
                <a:gd name="T11" fmla="*/ 2 h 24"/>
                <a:gd name="T12" fmla="*/ 9 w 24"/>
                <a:gd name="T13" fmla="*/ 1 h 24"/>
                <a:gd name="T14" fmla="*/ 7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7 w 24"/>
                <a:gd name="T33" fmla="*/ 12 h 24"/>
                <a:gd name="T34" fmla="*/ 9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5" name="Freeform 515">
              <a:extLst>
                <a:ext uri="{FF2B5EF4-FFF2-40B4-BE49-F238E27FC236}">
                  <a16:creationId xmlns:a16="http://schemas.microsoft.com/office/drawing/2014/main" id="{8AB858EB-00D2-404B-AD7E-CBEAD435B518}"/>
                </a:ext>
              </a:extLst>
            </p:cNvPr>
            <p:cNvSpPr>
              <a:spLocks/>
            </p:cNvSpPr>
            <p:nvPr/>
          </p:nvSpPr>
          <p:spPr bwMode="auto">
            <a:xfrm>
              <a:off x="1364" y="1588"/>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6" name="Freeform 516">
              <a:extLst>
                <a:ext uri="{FF2B5EF4-FFF2-40B4-BE49-F238E27FC236}">
                  <a16:creationId xmlns:a16="http://schemas.microsoft.com/office/drawing/2014/main" id="{7CF8A3A5-FB66-45A8-A1F5-34E242209D6C}"/>
                </a:ext>
              </a:extLst>
            </p:cNvPr>
            <p:cNvSpPr>
              <a:spLocks/>
            </p:cNvSpPr>
            <p:nvPr/>
          </p:nvSpPr>
          <p:spPr bwMode="auto">
            <a:xfrm>
              <a:off x="1342" y="1597"/>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7" name="Freeform 517">
              <a:extLst>
                <a:ext uri="{FF2B5EF4-FFF2-40B4-BE49-F238E27FC236}">
                  <a16:creationId xmlns:a16="http://schemas.microsoft.com/office/drawing/2014/main" id="{C7ACA3C0-E974-497D-941E-1F19F1515232}"/>
                </a:ext>
              </a:extLst>
            </p:cNvPr>
            <p:cNvSpPr>
              <a:spLocks/>
            </p:cNvSpPr>
            <p:nvPr/>
          </p:nvSpPr>
          <p:spPr bwMode="auto">
            <a:xfrm>
              <a:off x="1319" y="1606"/>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8" name="Freeform 518">
              <a:extLst>
                <a:ext uri="{FF2B5EF4-FFF2-40B4-BE49-F238E27FC236}">
                  <a16:creationId xmlns:a16="http://schemas.microsoft.com/office/drawing/2014/main" id="{6061120E-BA75-46EA-82F7-F3B48DE6C628}"/>
                </a:ext>
              </a:extLst>
            </p:cNvPr>
            <p:cNvSpPr>
              <a:spLocks/>
            </p:cNvSpPr>
            <p:nvPr/>
          </p:nvSpPr>
          <p:spPr bwMode="auto">
            <a:xfrm>
              <a:off x="1297" y="1615"/>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9" name="Freeform 519">
              <a:extLst>
                <a:ext uri="{FF2B5EF4-FFF2-40B4-BE49-F238E27FC236}">
                  <a16:creationId xmlns:a16="http://schemas.microsoft.com/office/drawing/2014/main" id="{BF090877-8365-4048-B593-48FDEF1D4DF4}"/>
                </a:ext>
              </a:extLst>
            </p:cNvPr>
            <p:cNvSpPr>
              <a:spLocks/>
            </p:cNvSpPr>
            <p:nvPr/>
          </p:nvSpPr>
          <p:spPr bwMode="auto">
            <a:xfrm>
              <a:off x="1275" y="162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399" name="Group 520">
            <a:extLst>
              <a:ext uri="{FF2B5EF4-FFF2-40B4-BE49-F238E27FC236}">
                <a16:creationId xmlns:a16="http://schemas.microsoft.com/office/drawing/2014/main" id="{DA9D2688-3F18-4CF2-B22D-00F2BF0ABA89}"/>
              </a:ext>
            </a:extLst>
          </p:cNvPr>
          <p:cNvGrpSpPr>
            <a:grpSpLocks/>
          </p:cNvGrpSpPr>
          <p:nvPr/>
        </p:nvGrpSpPr>
        <p:grpSpPr bwMode="auto">
          <a:xfrm>
            <a:off x="2876550" y="2238375"/>
            <a:ext cx="55563" cy="130175"/>
            <a:chOff x="1772" y="1387"/>
            <a:chExt cx="35" cy="81"/>
          </a:xfrm>
        </p:grpSpPr>
        <p:sp>
          <p:nvSpPr>
            <p:cNvPr id="57730" name="Freeform 521">
              <a:extLst>
                <a:ext uri="{FF2B5EF4-FFF2-40B4-BE49-F238E27FC236}">
                  <a16:creationId xmlns:a16="http://schemas.microsoft.com/office/drawing/2014/main" id="{83E97BA2-C0C4-48C0-B921-EC6B8DF0F67B}"/>
                </a:ext>
              </a:extLst>
            </p:cNvPr>
            <p:cNvSpPr>
              <a:spLocks/>
            </p:cNvSpPr>
            <p:nvPr/>
          </p:nvSpPr>
          <p:spPr bwMode="auto">
            <a:xfrm>
              <a:off x="1795" y="1387"/>
              <a:ext cx="12" cy="12"/>
            </a:xfrm>
            <a:custGeom>
              <a:avLst/>
              <a:gdLst>
                <a:gd name="T0" fmla="*/ 12 w 24"/>
                <a:gd name="T1" fmla="*/ 9 h 24"/>
                <a:gd name="T2" fmla="*/ 12 w 24"/>
                <a:gd name="T3" fmla="*/ 6 h 24"/>
                <a:gd name="T4" fmla="*/ 12 w 24"/>
                <a:gd name="T5" fmla="*/ 4 h 24"/>
                <a:gd name="T6" fmla="*/ 10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9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0" y="4"/>
                  </a:lnTo>
                  <a:lnTo>
                    <a:pt x="17" y="1"/>
                  </a:lnTo>
                  <a:lnTo>
                    <a:pt x="12" y="0"/>
                  </a:lnTo>
                  <a:lnTo>
                    <a:pt x="7" y="1"/>
                  </a:lnTo>
                  <a:lnTo>
                    <a:pt x="4" y="4"/>
                  </a:lnTo>
                  <a:lnTo>
                    <a:pt x="1" y="8"/>
                  </a:lnTo>
                  <a:lnTo>
                    <a:pt x="0" y="12"/>
                  </a:lnTo>
                  <a:lnTo>
                    <a:pt x="1" y="17"/>
                  </a:lnTo>
                  <a:lnTo>
                    <a:pt x="3" y="21"/>
                  </a:lnTo>
                  <a:lnTo>
                    <a:pt x="7" y="23"/>
                  </a:lnTo>
                  <a:lnTo>
                    <a:pt x="12" y="24"/>
                  </a:lnTo>
                  <a:lnTo>
                    <a:pt x="17"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1" name="Freeform 522">
              <a:extLst>
                <a:ext uri="{FF2B5EF4-FFF2-40B4-BE49-F238E27FC236}">
                  <a16:creationId xmlns:a16="http://schemas.microsoft.com/office/drawing/2014/main" id="{25BA3C43-F64B-4A16-BAC0-8A33E8DD6577}"/>
                </a:ext>
              </a:extLst>
            </p:cNvPr>
            <p:cNvSpPr>
              <a:spLocks/>
            </p:cNvSpPr>
            <p:nvPr/>
          </p:nvSpPr>
          <p:spPr bwMode="auto">
            <a:xfrm>
              <a:off x="1787" y="1410"/>
              <a:ext cx="12" cy="12"/>
            </a:xfrm>
            <a:custGeom>
              <a:avLst/>
              <a:gdLst>
                <a:gd name="T0" fmla="*/ 12 w 24"/>
                <a:gd name="T1" fmla="*/ 8 h 24"/>
                <a:gd name="T2" fmla="*/ 12 w 24"/>
                <a:gd name="T3" fmla="*/ 6 h 24"/>
                <a:gd name="T4" fmla="*/ 12 w 24"/>
                <a:gd name="T5" fmla="*/ 4 h 24"/>
                <a:gd name="T6" fmla="*/ 10 w 24"/>
                <a:gd name="T7" fmla="*/ 2 h 24"/>
                <a:gd name="T8" fmla="*/ 9 w 24"/>
                <a:gd name="T9" fmla="*/ 0 h 24"/>
                <a:gd name="T10" fmla="*/ 6 w 24"/>
                <a:gd name="T11" fmla="*/ 0 h 24"/>
                <a:gd name="T12" fmla="*/ 4 w 24"/>
                <a:gd name="T13" fmla="*/ 0 h 24"/>
                <a:gd name="T14" fmla="*/ 2 w 24"/>
                <a:gd name="T15" fmla="*/ 2 h 24"/>
                <a:gd name="T16" fmla="*/ 1 w 24"/>
                <a:gd name="T17" fmla="*/ 4 h 24"/>
                <a:gd name="T18" fmla="*/ 1 w 24"/>
                <a:gd name="T19" fmla="*/ 4 h 24"/>
                <a:gd name="T20" fmla="*/ 0 w 24"/>
                <a:gd name="T21" fmla="*/ 6 h 24"/>
                <a:gd name="T22" fmla="*/ 1 w 24"/>
                <a:gd name="T23" fmla="*/ 8 h 24"/>
                <a:gd name="T24" fmla="*/ 2 w 24"/>
                <a:gd name="T25" fmla="*/ 10 h 24"/>
                <a:gd name="T26" fmla="*/ 4 w 24"/>
                <a:gd name="T27" fmla="*/ 12 h 24"/>
                <a:gd name="T28" fmla="*/ 6 w 24"/>
                <a:gd name="T29" fmla="*/ 12 h 24"/>
                <a:gd name="T30" fmla="*/ 9 w 24"/>
                <a:gd name="T31" fmla="*/ 12 h 24"/>
                <a:gd name="T32" fmla="*/ 10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3" y="7"/>
                  </a:lnTo>
                  <a:lnTo>
                    <a:pt x="20" y="3"/>
                  </a:lnTo>
                  <a:lnTo>
                    <a:pt x="17" y="0"/>
                  </a:lnTo>
                  <a:lnTo>
                    <a:pt x="12" y="0"/>
                  </a:lnTo>
                  <a:lnTo>
                    <a:pt x="7" y="0"/>
                  </a:lnTo>
                  <a:lnTo>
                    <a:pt x="3" y="3"/>
                  </a:lnTo>
                  <a:lnTo>
                    <a:pt x="1" y="7"/>
                  </a:lnTo>
                  <a:lnTo>
                    <a:pt x="0" y="12"/>
                  </a:lnTo>
                  <a:lnTo>
                    <a:pt x="1" y="16"/>
                  </a:lnTo>
                  <a:lnTo>
                    <a:pt x="3" y="20"/>
                  </a:lnTo>
                  <a:lnTo>
                    <a:pt x="7" y="23"/>
                  </a:lnTo>
                  <a:lnTo>
                    <a:pt x="12" y="24"/>
                  </a:lnTo>
                  <a:lnTo>
                    <a:pt x="17" y="23"/>
                  </a:lnTo>
                  <a:lnTo>
                    <a:pt x="20"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2" name="Freeform 523">
              <a:extLst>
                <a:ext uri="{FF2B5EF4-FFF2-40B4-BE49-F238E27FC236}">
                  <a16:creationId xmlns:a16="http://schemas.microsoft.com/office/drawing/2014/main" id="{68AA63C7-8523-4BB8-850C-084CED8B0E40}"/>
                </a:ext>
              </a:extLst>
            </p:cNvPr>
            <p:cNvSpPr>
              <a:spLocks/>
            </p:cNvSpPr>
            <p:nvPr/>
          </p:nvSpPr>
          <p:spPr bwMode="auto">
            <a:xfrm>
              <a:off x="1780" y="1433"/>
              <a:ext cx="12" cy="12"/>
            </a:xfrm>
            <a:custGeom>
              <a:avLst/>
              <a:gdLst>
                <a:gd name="T0" fmla="*/ 12 w 24"/>
                <a:gd name="T1" fmla="*/ 9 h 24"/>
                <a:gd name="T2" fmla="*/ 12 w 24"/>
                <a:gd name="T3" fmla="*/ 6 h 24"/>
                <a:gd name="T4" fmla="*/ 12 w 24"/>
                <a:gd name="T5" fmla="*/ 4 h 24"/>
                <a:gd name="T6" fmla="*/ 10 w 24"/>
                <a:gd name="T7" fmla="*/ 2 h 24"/>
                <a:gd name="T8" fmla="*/ 8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9 h 24"/>
                <a:gd name="T24" fmla="*/ 2 w 24"/>
                <a:gd name="T25" fmla="*/ 11 h 24"/>
                <a:gd name="T26" fmla="*/ 4 w 24"/>
                <a:gd name="T27" fmla="*/ 12 h 24"/>
                <a:gd name="T28" fmla="*/ 6 w 24"/>
                <a:gd name="T29" fmla="*/ 12 h 24"/>
                <a:gd name="T30" fmla="*/ 8 w 24"/>
                <a:gd name="T31" fmla="*/ 12 h 24"/>
                <a:gd name="T32" fmla="*/ 10 w 24"/>
                <a:gd name="T33" fmla="*/ 11 h 24"/>
                <a:gd name="T34" fmla="*/ 12 w 24"/>
                <a:gd name="T35" fmla="*/ 9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7"/>
                  </a:moveTo>
                  <a:lnTo>
                    <a:pt x="24" y="12"/>
                  </a:lnTo>
                  <a:lnTo>
                    <a:pt x="23" y="7"/>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33" name="Freeform 524">
              <a:extLst>
                <a:ext uri="{FF2B5EF4-FFF2-40B4-BE49-F238E27FC236}">
                  <a16:creationId xmlns:a16="http://schemas.microsoft.com/office/drawing/2014/main" id="{0C22AAEF-E5E9-4BD8-BD38-6F5797A59FAD}"/>
                </a:ext>
              </a:extLst>
            </p:cNvPr>
            <p:cNvSpPr>
              <a:spLocks/>
            </p:cNvSpPr>
            <p:nvPr/>
          </p:nvSpPr>
          <p:spPr bwMode="auto">
            <a:xfrm>
              <a:off x="1772" y="1456"/>
              <a:ext cx="12" cy="12"/>
            </a:xfrm>
            <a:custGeom>
              <a:avLst/>
              <a:gdLst>
                <a:gd name="T0" fmla="*/ 12 w 24"/>
                <a:gd name="T1" fmla="*/ 8 h 24"/>
                <a:gd name="T2" fmla="*/ 12 w 24"/>
                <a:gd name="T3" fmla="*/ 6 h 24"/>
                <a:gd name="T4" fmla="*/ 12 w 24"/>
                <a:gd name="T5" fmla="*/ 4 h 24"/>
                <a:gd name="T6" fmla="*/ 11 w 24"/>
                <a:gd name="T7" fmla="*/ 2 h 24"/>
                <a:gd name="T8" fmla="*/ 9 w 24"/>
                <a:gd name="T9" fmla="*/ 1 h 24"/>
                <a:gd name="T10" fmla="*/ 6 w 24"/>
                <a:gd name="T11" fmla="*/ 0 h 24"/>
                <a:gd name="T12" fmla="*/ 4 w 24"/>
                <a:gd name="T13" fmla="*/ 1 h 24"/>
                <a:gd name="T14" fmla="*/ 2 w 24"/>
                <a:gd name="T15" fmla="*/ 2 h 24"/>
                <a:gd name="T16" fmla="*/ 1 w 24"/>
                <a:gd name="T17" fmla="*/ 4 h 24"/>
                <a:gd name="T18" fmla="*/ 1 w 24"/>
                <a:gd name="T19" fmla="*/ 4 h 24"/>
                <a:gd name="T20" fmla="*/ 0 w 24"/>
                <a:gd name="T21" fmla="*/ 6 h 24"/>
                <a:gd name="T22" fmla="*/ 1 w 24"/>
                <a:gd name="T23" fmla="*/ 8 h 24"/>
                <a:gd name="T24" fmla="*/ 2 w 24"/>
                <a:gd name="T25" fmla="*/ 10 h 24"/>
                <a:gd name="T26" fmla="*/ 4 w 24"/>
                <a:gd name="T27" fmla="*/ 12 h 24"/>
                <a:gd name="T28" fmla="*/ 6 w 24"/>
                <a:gd name="T29" fmla="*/ 12 h 24"/>
                <a:gd name="T30" fmla="*/ 9 w 24"/>
                <a:gd name="T31" fmla="*/ 12 h 24"/>
                <a:gd name="T32" fmla="*/ 11 w 24"/>
                <a:gd name="T33" fmla="*/ 10 h 24"/>
                <a:gd name="T34" fmla="*/ 12 w 24"/>
                <a:gd name="T35" fmla="*/ 8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16"/>
                  </a:moveTo>
                  <a:lnTo>
                    <a:pt x="24" y="12"/>
                  </a:lnTo>
                  <a:lnTo>
                    <a:pt x="24" y="7"/>
                  </a:ln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0" name="Group 525">
            <a:extLst>
              <a:ext uri="{FF2B5EF4-FFF2-40B4-BE49-F238E27FC236}">
                <a16:creationId xmlns:a16="http://schemas.microsoft.com/office/drawing/2014/main" id="{930387AE-5E43-42A4-9D00-4FD132A802C3}"/>
              </a:ext>
            </a:extLst>
          </p:cNvPr>
          <p:cNvGrpSpPr>
            <a:grpSpLocks/>
          </p:cNvGrpSpPr>
          <p:nvPr/>
        </p:nvGrpSpPr>
        <p:grpSpPr bwMode="auto">
          <a:xfrm>
            <a:off x="2328863" y="2276475"/>
            <a:ext cx="57150" cy="249238"/>
            <a:chOff x="1435" y="1411"/>
            <a:chExt cx="36" cy="154"/>
          </a:xfrm>
        </p:grpSpPr>
        <p:sp>
          <p:nvSpPr>
            <p:cNvPr id="57723" name="Freeform 526">
              <a:extLst>
                <a:ext uri="{FF2B5EF4-FFF2-40B4-BE49-F238E27FC236}">
                  <a16:creationId xmlns:a16="http://schemas.microsoft.com/office/drawing/2014/main" id="{623BDDE7-5EF3-4109-9FE0-31591942ECE0}"/>
                </a:ext>
              </a:extLst>
            </p:cNvPr>
            <p:cNvSpPr>
              <a:spLocks/>
            </p:cNvSpPr>
            <p:nvPr/>
          </p:nvSpPr>
          <p:spPr bwMode="auto">
            <a:xfrm>
              <a:off x="1459" y="1411"/>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0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4" y="4"/>
                  </a:lnTo>
                  <a:lnTo>
                    <a:pt x="1" y="7"/>
                  </a:lnTo>
                  <a:lnTo>
                    <a:pt x="0" y="12"/>
                  </a:lnTo>
                  <a:lnTo>
                    <a:pt x="1" y="17"/>
                  </a:lnTo>
                  <a:lnTo>
                    <a:pt x="3" y="21"/>
                  </a:lnTo>
                  <a:lnTo>
                    <a:pt x="7" y="23"/>
                  </a:lnTo>
                  <a:lnTo>
                    <a:pt x="12" y="24"/>
                  </a:lnTo>
                  <a:lnTo>
                    <a:pt x="17" y="23"/>
                  </a:lnTo>
                  <a:lnTo>
                    <a:pt x="20"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4" name="Freeform 527">
              <a:extLst>
                <a:ext uri="{FF2B5EF4-FFF2-40B4-BE49-F238E27FC236}">
                  <a16:creationId xmlns:a16="http://schemas.microsoft.com/office/drawing/2014/main" id="{0FC96E05-6168-4A4A-B10D-8E38E374799D}"/>
                </a:ext>
              </a:extLst>
            </p:cNvPr>
            <p:cNvSpPr>
              <a:spLocks/>
            </p:cNvSpPr>
            <p:nvPr/>
          </p:nvSpPr>
          <p:spPr bwMode="auto">
            <a:xfrm>
              <a:off x="1455" y="1435"/>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1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8"/>
                  </a:lnTo>
                  <a:lnTo>
                    <a:pt x="21" y="4"/>
                  </a:lnTo>
                  <a:lnTo>
                    <a:pt x="17" y="1"/>
                  </a:lnTo>
                  <a:lnTo>
                    <a:pt x="12" y="0"/>
                  </a:lnTo>
                  <a:lnTo>
                    <a:pt x="7" y="1"/>
                  </a:lnTo>
                  <a:lnTo>
                    <a:pt x="4" y="4"/>
                  </a:lnTo>
                  <a:lnTo>
                    <a:pt x="1" y="8"/>
                  </a:lnTo>
                  <a:lnTo>
                    <a:pt x="0" y="12"/>
                  </a:lnTo>
                  <a:lnTo>
                    <a:pt x="1" y="17"/>
                  </a:lnTo>
                  <a:lnTo>
                    <a:pt x="4" y="21"/>
                  </a:lnTo>
                  <a:lnTo>
                    <a:pt x="7" y="23"/>
                  </a:lnTo>
                  <a:lnTo>
                    <a:pt x="12" y="24"/>
                  </a:lnTo>
                  <a:lnTo>
                    <a:pt x="17" y="23"/>
                  </a:lnTo>
                  <a:lnTo>
                    <a:pt x="21"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5" name="Freeform 528">
              <a:extLst>
                <a:ext uri="{FF2B5EF4-FFF2-40B4-BE49-F238E27FC236}">
                  <a16:creationId xmlns:a16="http://schemas.microsoft.com/office/drawing/2014/main" id="{02321053-E031-405F-B842-DD5756D059F5}"/>
                </a:ext>
              </a:extLst>
            </p:cNvPr>
            <p:cNvSpPr>
              <a:spLocks/>
            </p:cNvSpPr>
            <p:nvPr/>
          </p:nvSpPr>
          <p:spPr bwMode="auto">
            <a:xfrm>
              <a:off x="1451" y="1459"/>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8 h 24"/>
                <a:gd name="T22" fmla="*/ 2 w 24"/>
                <a:gd name="T23" fmla="*/ 10 h 24"/>
                <a:gd name="T24" fmla="*/ 4 w 24"/>
                <a:gd name="T25" fmla="*/ 12 h 24"/>
                <a:gd name="T26" fmla="*/ 6 w 24"/>
                <a:gd name="T27" fmla="*/ 12 h 24"/>
                <a:gd name="T28" fmla="*/ 9 w 24"/>
                <a:gd name="T29" fmla="*/ 12 h 24"/>
                <a:gd name="T30" fmla="*/ 11 w 24"/>
                <a:gd name="T31" fmla="*/ 10 h 24"/>
                <a:gd name="T32" fmla="*/ 12 w 24"/>
                <a:gd name="T33" fmla="*/ 8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6"/>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6" name="Freeform 529">
              <a:extLst>
                <a:ext uri="{FF2B5EF4-FFF2-40B4-BE49-F238E27FC236}">
                  <a16:creationId xmlns:a16="http://schemas.microsoft.com/office/drawing/2014/main" id="{E96E258C-0606-4710-B8F9-6BEFDFE246E5}"/>
                </a:ext>
              </a:extLst>
            </p:cNvPr>
            <p:cNvSpPr>
              <a:spLocks/>
            </p:cNvSpPr>
            <p:nvPr/>
          </p:nvSpPr>
          <p:spPr bwMode="auto">
            <a:xfrm>
              <a:off x="1447" y="1482"/>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1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4"/>
                  </a:lnTo>
                  <a:lnTo>
                    <a:pt x="17" y="1"/>
                  </a:lnTo>
                  <a:lnTo>
                    <a:pt x="12" y="0"/>
                  </a:lnTo>
                  <a:lnTo>
                    <a:pt x="8" y="1"/>
                  </a:lnTo>
                  <a:lnTo>
                    <a:pt x="4" y="4"/>
                  </a:lnTo>
                  <a:lnTo>
                    <a:pt x="1" y="7"/>
                  </a:lnTo>
                  <a:lnTo>
                    <a:pt x="0" y="12"/>
                  </a:lnTo>
                  <a:lnTo>
                    <a:pt x="1" y="17"/>
                  </a:lnTo>
                  <a:lnTo>
                    <a:pt x="4" y="21"/>
                  </a:lnTo>
                  <a:lnTo>
                    <a:pt x="8" y="23"/>
                  </a:lnTo>
                  <a:lnTo>
                    <a:pt x="12" y="24"/>
                  </a:lnTo>
                  <a:lnTo>
                    <a:pt x="17" y="23"/>
                  </a:lnTo>
                  <a:lnTo>
                    <a:pt x="21"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7" name="Freeform 530">
              <a:extLst>
                <a:ext uri="{FF2B5EF4-FFF2-40B4-BE49-F238E27FC236}">
                  <a16:creationId xmlns:a16="http://schemas.microsoft.com/office/drawing/2014/main" id="{DAC880B1-49B4-4AC1-86C7-030DC3F5C5E2}"/>
                </a:ext>
              </a:extLst>
            </p:cNvPr>
            <p:cNvSpPr>
              <a:spLocks/>
            </p:cNvSpPr>
            <p:nvPr/>
          </p:nvSpPr>
          <p:spPr bwMode="auto">
            <a:xfrm>
              <a:off x="1443" y="1506"/>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9 w 24"/>
                <a:gd name="T29" fmla="*/ 12 h 24"/>
                <a:gd name="T30" fmla="*/ 11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8"/>
                  </a:ln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8" name="Freeform 531">
              <a:extLst>
                <a:ext uri="{FF2B5EF4-FFF2-40B4-BE49-F238E27FC236}">
                  <a16:creationId xmlns:a16="http://schemas.microsoft.com/office/drawing/2014/main" id="{B53F15BA-E033-46EB-B3F2-E518E2C42CD0}"/>
                </a:ext>
              </a:extLst>
            </p:cNvPr>
            <p:cNvSpPr>
              <a:spLocks/>
            </p:cNvSpPr>
            <p:nvPr/>
          </p:nvSpPr>
          <p:spPr bwMode="auto">
            <a:xfrm>
              <a:off x="1439" y="1530"/>
              <a:ext cx="12" cy="12"/>
            </a:xfrm>
            <a:custGeom>
              <a:avLst/>
              <a:gdLst>
                <a:gd name="T0" fmla="*/ 12 w 24"/>
                <a:gd name="T1" fmla="*/ 6 h 24"/>
                <a:gd name="T2" fmla="*/ 12 w 24"/>
                <a:gd name="T3" fmla="*/ 4 h 24"/>
                <a:gd name="T4" fmla="*/ 10 w 24"/>
                <a:gd name="T5" fmla="*/ 2 h 24"/>
                <a:gd name="T6" fmla="*/ 8 w 24"/>
                <a:gd name="T7" fmla="*/ 1 h 24"/>
                <a:gd name="T8" fmla="*/ 6 w 24"/>
                <a:gd name="T9" fmla="*/ 0 h 24"/>
                <a:gd name="T10" fmla="*/ 4 w 24"/>
                <a:gd name="T11" fmla="*/ 1 h 24"/>
                <a:gd name="T12" fmla="*/ 2 w 24"/>
                <a:gd name="T13" fmla="*/ 2 h 24"/>
                <a:gd name="T14" fmla="*/ 0 w 24"/>
                <a:gd name="T15" fmla="*/ 4 h 24"/>
                <a:gd name="T16" fmla="*/ 0 w 24"/>
                <a:gd name="T17" fmla="*/ 6 h 24"/>
                <a:gd name="T18" fmla="*/ 0 w 24"/>
                <a:gd name="T19" fmla="*/ 6 h 24"/>
                <a:gd name="T20" fmla="*/ 0 w 24"/>
                <a:gd name="T21" fmla="*/ 8 h 24"/>
                <a:gd name="T22" fmla="*/ 2 w 24"/>
                <a:gd name="T23" fmla="*/ 10 h 24"/>
                <a:gd name="T24" fmla="*/ 4 w 24"/>
                <a:gd name="T25" fmla="*/ 12 h 24"/>
                <a:gd name="T26" fmla="*/ 6 w 24"/>
                <a:gd name="T27" fmla="*/ 12 h 24"/>
                <a:gd name="T28" fmla="*/ 8 w 24"/>
                <a:gd name="T29" fmla="*/ 12 h 24"/>
                <a:gd name="T30" fmla="*/ 10 w 24"/>
                <a:gd name="T31" fmla="*/ 10 h 24"/>
                <a:gd name="T32" fmla="*/ 12 w 24"/>
                <a:gd name="T33" fmla="*/ 8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3"/>
                  </a:lnTo>
                  <a:lnTo>
                    <a:pt x="16" y="1"/>
                  </a:lnTo>
                  <a:lnTo>
                    <a:pt x="12" y="0"/>
                  </a:lnTo>
                  <a:lnTo>
                    <a:pt x="7" y="1"/>
                  </a:lnTo>
                  <a:lnTo>
                    <a:pt x="3" y="3"/>
                  </a:lnTo>
                  <a:lnTo>
                    <a:pt x="0" y="7"/>
                  </a:lnTo>
                  <a:lnTo>
                    <a:pt x="0" y="12"/>
                  </a:lnTo>
                  <a:lnTo>
                    <a:pt x="0" y="16"/>
                  </a:lnTo>
                  <a:lnTo>
                    <a:pt x="3" y="20"/>
                  </a:lnTo>
                  <a:lnTo>
                    <a:pt x="7" y="23"/>
                  </a:lnTo>
                  <a:lnTo>
                    <a:pt x="12" y="24"/>
                  </a:lnTo>
                  <a:lnTo>
                    <a:pt x="16" y="23"/>
                  </a:lnTo>
                  <a:lnTo>
                    <a:pt x="20" y="20"/>
                  </a:lnTo>
                  <a:lnTo>
                    <a:pt x="23" y="16"/>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9" name="Freeform 532">
              <a:extLst>
                <a:ext uri="{FF2B5EF4-FFF2-40B4-BE49-F238E27FC236}">
                  <a16:creationId xmlns:a16="http://schemas.microsoft.com/office/drawing/2014/main" id="{4F9A664B-1D27-490B-9750-891C0247F4C0}"/>
                </a:ext>
              </a:extLst>
            </p:cNvPr>
            <p:cNvSpPr>
              <a:spLocks/>
            </p:cNvSpPr>
            <p:nvPr/>
          </p:nvSpPr>
          <p:spPr bwMode="auto">
            <a:xfrm>
              <a:off x="1435" y="1553"/>
              <a:ext cx="12" cy="12"/>
            </a:xfrm>
            <a:custGeom>
              <a:avLst/>
              <a:gdLst>
                <a:gd name="T0" fmla="*/ 12 w 24"/>
                <a:gd name="T1" fmla="*/ 6 h 24"/>
                <a:gd name="T2" fmla="*/ 12 w 24"/>
                <a:gd name="T3" fmla="*/ 4 h 24"/>
                <a:gd name="T4" fmla="*/ 10 w 24"/>
                <a:gd name="T5" fmla="*/ 2 h 24"/>
                <a:gd name="T6" fmla="*/ 8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1 h 24"/>
                <a:gd name="T24" fmla="*/ 4 w 24"/>
                <a:gd name="T25" fmla="*/ 12 h 24"/>
                <a:gd name="T26" fmla="*/ 6 w 24"/>
                <a:gd name="T27" fmla="*/ 12 h 24"/>
                <a:gd name="T28" fmla="*/ 8 w 24"/>
                <a:gd name="T29" fmla="*/ 12 h 24"/>
                <a:gd name="T30" fmla="*/ 10 w 24"/>
                <a:gd name="T31" fmla="*/ 11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6" y="1"/>
                  </a:lnTo>
                  <a:lnTo>
                    <a:pt x="12" y="0"/>
                  </a:lnTo>
                  <a:lnTo>
                    <a:pt x="7" y="1"/>
                  </a:lnTo>
                  <a:lnTo>
                    <a:pt x="3" y="4"/>
                  </a:lnTo>
                  <a:lnTo>
                    <a:pt x="1" y="7"/>
                  </a:lnTo>
                  <a:lnTo>
                    <a:pt x="0" y="12"/>
                  </a:lnTo>
                  <a:lnTo>
                    <a:pt x="1" y="17"/>
                  </a:lnTo>
                  <a:lnTo>
                    <a:pt x="3" y="21"/>
                  </a:lnTo>
                  <a:lnTo>
                    <a:pt x="7" y="23"/>
                  </a:lnTo>
                  <a:lnTo>
                    <a:pt x="12" y="24"/>
                  </a:lnTo>
                  <a:lnTo>
                    <a:pt x="16" y="23"/>
                  </a:lnTo>
                  <a:lnTo>
                    <a:pt x="20" y="21"/>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1" name="Group 533">
            <a:extLst>
              <a:ext uri="{FF2B5EF4-FFF2-40B4-BE49-F238E27FC236}">
                <a16:creationId xmlns:a16="http://schemas.microsoft.com/office/drawing/2014/main" id="{81E04BD7-D32F-4CD5-8399-1772761081D8}"/>
              </a:ext>
            </a:extLst>
          </p:cNvPr>
          <p:cNvGrpSpPr>
            <a:grpSpLocks/>
          </p:cNvGrpSpPr>
          <p:nvPr/>
        </p:nvGrpSpPr>
        <p:grpSpPr bwMode="auto">
          <a:xfrm>
            <a:off x="2420938" y="2743200"/>
            <a:ext cx="200025" cy="92075"/>
            <a:chOff x="1491" y="1699"/>
            <a:chExt cx="124" cy="57"/>
          </a:xfrm>
        </p:grpSpPr>
        <p:sp>
          <p:nvSpPr>
            <p:cNvPr id="57717" name="Freeform 534">
              <a:extLst>
                <a:ext uri="{FF2B5EF4-FFF2-40B4-BE49-F238E27FC236}">
                  <a16:creationId xmlns:a16="http://schemas.microsoft.com/office/drawing/2014/main" id="{1360969F-BE3E-4E1F-B38E-135DF47E8C5C}"/>
                </a:ext>
              </a:extLst>
            </p:cNvPr>
            <p:cNvSpPr>
              <a:spLocks/>
            </p:cNvSpPr>
            <p:nvPr/>
          </p:nvSpPr>
          <p:spPr bwMode="auto">
            <a:xfrm>
              <a:off x="1603" y="1699"/>
              <a:ext cx="12" cy="13"/>
            </a:xfrm>
            <a:custGeom>
              <a:avLst/>
              <a:gdLst>
                <a:gd name="T0" fmla="*/ 9 w 24"/>
                <a:gd name="T1" fmla="*/ 12 h 24"/>
                <a:gd name="T2" fmla="*/ 10 w 24"/>
                <a:gd name="T3" fmla="*/ 11 h 24"/>
                <a:gd name="T4" fmla="*/ 12 w 24"/>
                <a:gd name="T5" fmla="*/ 9 h 24"/>
                <a:gd name="T6" fmla="*/ 12 w 24"/>
                <a:gd name="T7" fmla="*/ 7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7 h 24"/>
                <a:gd name="T26" fmla="*/ 1 w 24"/>
                <a:gd name="T27" fmla="*/ 9 h 24"/>
                <a:gd name="T28" fmla="*/ 2 w 24"/>
                <a:gd name="T29" fmla="*/ 11 h 24"/>
                <a:gd name="T30" fmla="*/ 4 w 24"/>
                <a:gd name="T31" fmla="*/ 12 h 24"/>
                <a:gd name="T32" fmla="*/ 6 w 24"/>
                <a:gd name="T33" fmla="*/ 13 h 24"/>
                <a:gd name="T34" fmla="*/ 8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8" name="Freeform 535">
              <a:extLst>
                <a:ext uri="{FF2B5EF4-FFF2-40B4-BE49-F238E27FC236}">
                  <a16:creationId xmlns:a16="http://schemas.microsoft.com/office/drawing/2014/main" id="{5C4CBF33-EAC7-4A16-BBA8-54EA4BB8BA0D}"/>
                </a:ext>
              </a:extLst>
            </p:cNvPr>
            <p:cNvSpPr>
              <a:spLocks/>
            </p:cNvSpPr>
            <p:nvPr/>
          </p:nvSpPr>
          <p:spPr bwMode="auto">
            <a:xfrm>
              <a:off x="1580" y="1709"/>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9" name="Freeform 536">
              <a:extLst>
                <a:ext uri="{FF2B5EF4-FFF2-40B4-BE49-F238E27FC236}">
                  <a16:creationId xmlns:a16="http://schemas.microsoft.com/office/drawing/2014/main" id="{7D7D2B95-6D16-4663-A257-CA0D3B820B0F}"/>
                </a:ext>
              </a:extLst>
            </p:cNvPr>
            <p:cNvSpPr>
              <a:spLocks/>
            </p:cNvSpPr>
            <p:nvPr/>
          </p:nvSpPr>
          <p:spPr bwMode="auto">
            <a:xfrm>
              <a:off x="1558" y="1718"/>
              <a:ext cx="12" cy="12"/>
            </a:xfrm>
            <a:custGeom>
              <a:avLst/>
              <a:gdLst>
                <a:gd name="T0" fmla="*/ 8 w 24"/>
                <a:gd name="T1" fmla="*/ 12 h 24"/>
                <a:gd name="T2" fmla="*/ 10 w 24"/>
                <a:gd name="T3" fmla="*/ 10 h 24"/>
                <a:gd name="T4" fmla="*/ 12 w 24"/>
                <a:gd name="T5" fmla="*/ 8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8 h 24"/>
                <a:gd name="T28" fmla="*/ 2 w 24"/>
                <a:gd name="T29" fmla="*/ 10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0"/>
                  </a:lnTo>
                  <a:lnTo>
                    <a:pt x="23" y="16"/>
                  </a:lnTo>
                  <a:lnTo>
                    <a:pt x="24" y="12"/>
                  </a:lnTo>
                  <a:lnTo>
                    <a:pt x="23" y="7"/>
                  </a:lnTo>
                  <a:lnTo>
                    <a:pt x="20" y="3"/>
                  </a:lnTo>
                  <a:lnTo>
                    <a:pt x="17" y="1"/>
                  </a:lnTo>
                  <a:lnTo>
                    <a:pt x="12" y="0"/>
                  </a:lnTo>
                  <a:lnTo>
                    <a:pt x="7" y="1"/>
                  </a:lnTo>
                  <a:lnTo>
                    <a:pt x="3" y="3"/>
                  </a:lnTo>
                  <a:lnTo>
                    <a:pt x="1" y="7"/>
                  </a:lnTo>
                  <a:lnTo>
                    <a:pt x="0" y="12"/>
                  </a:lnTo>
                  <a:lnTo>
                    <a:pt x="1" y="16"/>
                  </a:lnTo>
                  <a:lnTo>
                    <a:pt x="3" y="20"/>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0" name="Freeform 537">
              <a:extLst>
                <a:ext uri="{FF2B5EF4-FFF2-40B4-BE49-F238E27FC236}">
                  <a16:creationId xmlns:a16="http://schemas.microsoft.com/office/drawing/2014/main" id="{FCAD02BE-8D7D-4681-99E2-E1AFD1961088}"/>
                </a:ext>
              </a:extLst>
            </p:cNvPr>
            <p:cNvSpPr>
              <a:spLocks/>
            </p:cNvSpPr>
            <p:nvPr/>
          </p:nvSpPr>
          <p:spPr bwMode="auto">
            <a:xfrm>
              <a:off x="1536" y="1726"/>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4"/>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1" name="Freeform 538">
              <a:extLst>
                <a:ext uri="{FF2B5EF4-FFF2-40B4-BE49-F238E27FC236}">
                  <a16:creationId xmlns:a16="http://schemas.microsoft.com/office/drawing/2014/main" id="{FCA49280-78FA-47B8-82BD-7ACBFB412CE5}"/>
                </a:ext>
              </a:extLst>
            </p:cNvPr>
            <p:cNvSpPr>
              <a:spLocks/>
            </p:cNvSpPr>
            <p:nvPr/>
          </p:nvSpPr>
          <p:spPr bwMode="auto">
            <a:xfrm>
              <a:off x="1514" y="1735"/>
              <a:ext cx="12" cy="12"/>
            </a:xfrm>
            <a:custGeom>
              <a:avLst/>
              <a:gdLst>
                <a:gd name="T0" fmla="*/ 8 w 24"/>
                <a:gd name="T1" fmla="*/ 12 h 24"/>
                <a:gd name="T2" fmla="*/ 10 w 24"/>
                <a:gd name="T3" fmla="*/ 11 h 24"/>
                <a:gd name="T4" fmla="*/ 12 w 24"/>
                <a:gd name="T5" fmla="*/ 9 h 24"/>
                <a:gd name="T6" fmla="*/ 12 w 24"/>
                <a:gd name="T7" fmla="*/ 6 h 24"/>
                <a:gd name="T8" fmla="*/ 12 w 24"/>
                <a:gd name="T9" fmla="*/ 4 h 24"/>
                <a:gd name="T10" fmla="*/ 10 w 24"/>
                <a:gd name="T11" fmla="*/ 2 h 24"/>
                <a:gd name="T12" fmla="*/ 8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23"/>
                  </a:moveTo>
                  <a:lnTo>
                    <a:pt x="20" y="21"/>
                  </a:ln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22" name="Freeform 539">
              <a:extLst>
                <a:ext uri="{FF2B5EF4-FFF2-40B4-BE49-F238E27FC236}">
                  <a16:creationId xmlns:a16="http://schemas.microsoft.com/office/drawing/2014/main" id="{8A6552A3-9AF7-4160-8D82-2A7426CA0C3E}"/>
                </a:ext>
              </a:extLst>
            </p:cNvPr>
            <p:cNvSpPr>
              <a:spLocks/>
            </p:cNvSpPr>
            <p:nvPr/>
          </p:nvSpPr>
          <p:spPr bwMode="auto">
            <a:xfrm>
              <a:off x="1491" y="1744"/>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7"/>
                  </a:lnTo>
                  <a:lnTo>
                    <a:pt x="21" y="4"/>
                  </a:lnTo>
                  <a:lnTo>
                    <a:pt x="17" y="1"/>
                  </a:lnTo>
                  <a:lnTo>
                    <a:pt x="12" y="0"/>
                  </a:lnTo>
                  <a:lnTo>
                    <a:pt x="8" y="1"/>
                  </a:lnTo>
                  <a:lnTo>
                    <a:pt x="4" y="4"/>
                  </a:lnTo>
                  <a:lnTo>
                    <a:pt x="1" y="7"/>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2" name="Group 540">
            <a:extLst>
              <a:ext uri="{FF2B5EF4-FFF2-40B4-BE49-F238E27FC236}">
                <a16:creationId xmlns:a16="http://schemas.microsoft.com/office/drawing/2014/main" id="{CF17B0B2-7532-4F4E-A6BE-BA2E4679C4A8}"/>
              </a:ext>
            </a:extLst>
          </p:cNvPr>
          <p:cNvGrpSpPr>
            <a:grpSpLocks/>
          </p:cNvGrpSpPr>
          <p:nvPr/>
        </p:nvGrpSpPr>
        <p:grpSpPr bwMode="auto">
          <a:xfrm>
            <a:off x="2093913" y="3286125"/>
            <a:ext cx="57150" cy="130175"/>
            <a:chOff x="1290" y="2036"/>
            <a:chExt cx="35" cy="81"/>
          </a:xfrm>
        </p:grpSpPr>
        <p:sp>
          <p:nvSpPr>
            <p:cNvPr id="57713" name="Freeform 541">
              <a:extLst>
                <a:ext uri="{FF2B5EF4-FFF2-40B4-BE49-F238E27FC236}">
                  <a16:creationId xmlns:a16="http://schemas.microsoft.com/office/drawing/2014/main" id="{D2C27889-7E6E-4EE9-A671-563A36B1F0DD}"/>
                </a:ext>
              </a:extLst>
            </p:cNvPr>
            <p:cNvSpPr>
              <a:spLocks/>
            </p:cNvSpPr>
            <p:nvPr/>
          </p:nvSpPr>
          <p:spPr bwMode="auto">
            <a:xfrm>
              <a:off x="1290" y="2036"/>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4" name="Freeform 542">
              <a:extLst>
                <a:ext uri="{FF2B5EF4-FFF2-40B4-BE49-F238E27FC236}">
                  <a16:creationId xmlns:a16="http://schemas.microsoft.com/office/drawing/2014/main" id="{A559B7F7-12C7-4FC7-B630-F6C566EB83BC}"/>
                </a:ext>
              </a:extLst>
            </p:cNvPr>
            <p:cNvSpPr>
              <a:spLocks/>
            </p:cNvSpPr>
            <p:nvPr/>
          </p:nvSpPr>
          <p:spPr bwMode="auto">
            <a:xfrm>
              <a:off x="1298" y="2059"/>
              <a:ext cx="12" cy="12"/>
            </a:xfrm>
            <a:custGeom>
              <a:avLst/>
              <a:gdLst>
                <a:gd name="T0" fmla="*/ 12 w 24"/>
                <a:gd name="T1" fmla="*/ 4 h 24"/>
                <a:gd name="T2" fmla="*/ 11 w 24"/>
                <a:gd name="T3" fmla="*/ 2 h 24"/>
                <a:gd name="T4" fmla="*/ 9 w 24"/>
                <a:gd name="T5" fmla="*/ 0 h 24"/>
                <a:gd name="T6" fmla="*/ 6 w 24"/>
                <a:gd name="T7" fmla="*/ 0 h 24"/>
                <a:gd name="T8" fmla="*/ 4 w 24"/>
                <a:gd name="T9" fmla="*/ 0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0"/>
                  </a:lnTo>
                  <a:lnTo>
                    <a:pt x="12" y="0"/>
                  </a:lnTo>
                  <a:lnTo>
                    <a:pt x="7" y="0"/>
                  </a:ln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5" name="Freeform 543">
              <a:extLst>
                <a:ext uri="{FF2B5EF4-FFF2-40B4-BE49-F238E27FC236}">
                  <a16:creationId xmlns:a16="http://schemas.microsoft.com/office/drawing/2014/main" id="{4E4AADBD-3692-4E20-9015-B630BBB9CF4D}"/>
                </a:ext>
              </a:extLst>
            </p:cNvPr>
            <p:cNvSpPr>
              <a:spLocks/>
            </p:cNvSpPr>
            <p:nvPr/>
          </p:nvSpPr>
          <p:spPr bwMode="auto">
            <a:xfrm>
              <a:off x="1305" y="2082"/>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9 w 24"/>
                <a:gd name="T27" fmla="*/ 12 h 24"/>
                <a:gd name="T28" fmla="*/ 11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1" y="4"/>
                  </a:lnTo>
                  <a:lnTo>
                    <a:pt x="17" y="1"/>
                  </a:lnTo>
                  <a:lnTo>
                    <a:pt x="12" y="0"/>
                  </a:lnTo>
                  <a:lnTo>
                    <a:pt x="8" y="1"/>
                  </a:lnTo>
                  <a:lnTo>
                    <a:pt x="4" y="4"/>
                  </a:lnTo>
                  <a:lnTo>
                    <a:pt x="1" y="7"/>
                  </a:lnTo>
                  <a:lnTo>
                    <a:pt x="0" y="12"/>
                  </a:lnTo>
                  <a:lnTo>
                    <a:pt x="1" y="17"/>
                  </a:lnTo>
                  <a:lnTo>
                    <a:pt x="4" y="21"/>
                  </a:lnTo>
                  <a:lnTo>
                    <a:pt x="8" y="23"/>
                  </a:lnTo>
                  <a:lnTo>
                    <a:pt x="12" y="24"/>
                  </a:lnTo>
                  <a:lnTo>
                    <a:pt x="17" y="23"/>
                  </a:lnTo>
                  <a:lnTo>
                    <a:pt x="21"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6" name="Freeform 544">
              <a:extLst>
                <a:ext uri="{FF2B5EF4-FFF2-40B4-BE49-F238E27FC236}">
                  <a16:creationId xmlns:a16="http://schemas.microsoft.com/office/drawing/2014/main" id="{126D3218-BB20-44BB-834F-8D94E3858E48}"/>
                </a:ext>
              </a:extLst>
            </p:cNvPr>
            <p:cNvSpPr>
              <a:spLocks/>
            </p:cNvSpPr>
            <p:nvPr/>
          </p:nvSpPr>
          <p:spPr bwMode="auto">
            <a:xfrm>
              <a:off x="1313" y="2105"/>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0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8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6" y="1"/>
                  </a:lnTo>
                  <a:lnTo>
                    <a:pt x="12" y="0"/>
                  </a:lnTo>
                  <a:lnTo>
                    <a:pt x="7" y="1"/>
                  </a:lnTo>
                  <a:lnTo>
                    <a:pt x="3" y="3"/>
                  </a:lnTo>
                  <a:lnTo>
                    <a:pt x="0" y="7"/>
                  </a:lnTo>
                  <a:lnTo>
                    <a:pt x="0" y="12"/>
                  </a:lnTo>
                  <a:lnTo>
                    <a:pt x="1" y="16"/>
                  </a:lnTo>
                  <a:lnTo>
                    <a:pt x="3" y="20"/>
                  </a:lnTo>
                  <a:lnTo>
                    <a:pt x="7" y="23"/>
                  </a:lnTo>
                  <a:lnTo>
                    <a:pt x="12" y="24"/>
                  </a:lnTo>
                  <a:lnTo>
                    <a:pt x="16"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3" name="Group 545">
            <a:extLst>
              <a:ext uri="{FF2B5EF4-FFF2-40B4-BE49-F238E27FC236}">
                <a16:creationId xmlns:a16="http://schemas.microsoft.com/office/drawing/2014/main" id="{A058E3D8-6910-4F44-B1CB-D314F94C6121}"/>
              </a:ext>
            </a:extLst>
          </p:cNvPr>
          <p:cNvGrpSpPr>
            <a:grpSpLocks/>
          </p:cNvGrpSpPr>
          <p:nvPr/>
        </p:nvGrpSpPr>
        <p:grpSpPr bwMode="auto">
          <a:xfrm>
            <a:off x="2046288" y="3362325"/>
            <a:ext cx="144462" cy="114300"/>
            <a:chOff x="1261" y="2084"/>
            <a:chExt cx="89" cy="70"/>
          </a:xfrm>
        </p:grpSpPr>
        <p:sp>
          <p:nvSpPr>
            <p:cNvPr id="57708" name="Freeform 546">
              <a:extLst>
                <a:ext uri="{FF2B5EF4-FFF2-40B4-BE49-F238E27FC236}">
                  <a16:creationId xmlns:a16="http://schemas.microsoft.com/office/drawing/2014/main" id="{43F282F2-15C4-4AB2-ADD8-6A58CCA19812}"/>
                </a:ext>
              </a:extLst>
            </p:cNvPr>
            <p:cNvSpPr>
              <a:spLocks/>
            </p:cNvSpPr>
            <p:nvPr/>
          </p:nvSpPr>
          <p:spPr bwMode="auto">
            <a:xfrm>
              <a:off x="1338" y="2084"/>
              <a:ext cx="12" cy="12"/>
            </a:xfrm>
            <a:custGeom>
              <a:avLst/>
              <a:gdLst>
                <a:gd name="T0" fmla="*/ 11 w 24"/>
                <a:gd name="T1" fmla="*/ 11 h 24"/>
                <a:gd name="T2" fmla="*/ 12 w 24"/>
                <a:gd name="T3" fmla="*/ 9 h 24"/>
                <a:gd name="T4" fmla="*/ 12 w 24"/>
                <a:gd name="T5" fmla="*/ 6 h 24"/>
                <a:gd name="T6" fmla="*/ 12 w 24"/>
                <a:gd name="T7" fmla="*/ 4 h 24"/>
                <a:gd name="T8" fmla="*/ 10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9 w 24"/>
                <a:gd name="T33" fmla="*/ 12 h 24"/>
                <a:gd name="T34" fmla="*/ 10 w 24"/>
                <a:gd name="T35" fmla="*/ 11 h 24"/>
                <a:gd name="T36" fmla="*/ 11 w 24"/>
                <a:gd name="T37" fmla="*/ 1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21" y="21"/>
                  </a:moveTo>
                  <a:lnTo>
                    <a:pt x="23" y="17"/>
                  </a:lnTo>
                  <a:lnTo>
                    <a:pt x="24" y="12"/>
                  </a:lnTo>
                  <a:lnTo>
                    <a:pt x="23" y="7"/>
                  </a:lnTo>
                  <a:lnTo>
                    <a:pt x="20" y="4"/>
                  </a:lnTo>
                  <a:lnTo>
                    <a:pt x="17" y="1"/>
                  </a:lnTo>
                  <a:lnTo>
                    <a:pt x="12" y="0"/>
                  </a:lnTo>
                  <a:lnTo>
                    <a:pt x="7" y="1"/>
                  </a:lnTo>
                  <a:lnTo>
                    <a:pt x="4" y="4"/>
                  </a:lnTo>
                  <a:lnTo>
                    <a:pt x="3" y="4"/>
                  </a:lnTo>
                  <a:lnTo>
                    <a:pt x="1" y="7"/>
                  </a:lnTo>
                  <a:lnTo>
                    <a:pt x="0" y="12"/>
                  </a:lnTo>
                  <a:lnTo>
                    <a:pt x="1" y="17"/>
                  </a:lnTo>
                  <a:lnTo>
                    <a:pt x="3" y="21"/>
                  </a:lnTo>
                  <a:lnTo>
                    <a:pt x="7" y="23"/>
                  </a:lnTo>
                  <a:lnTo>
                    <a:pt x="12" y="24"/>
                  </a:lnTo>
                  <a:lnTo>
                    <a:pt x="17" y="23"/>
                  </a:lnTo>
                  <a:lnTo>
                    <a:pt x="20" y="21"/>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9" name="Freeform 547">
              <a:extLst>
                <a:ext uri="{FF2B5EF4-FFF2-40B4-BE49-F238E27FC236}">
                  <a16:creationId xmlns:a16="http://schemas.microsoft.com/office/drawing/2014/main" id="{4755D8CF-4224-44F0-864A-54ABB8453EC2}"/>
                </a:ext>
              </a:extLst>
            </p:cNvPr>
            <p:cNvSpPr>
              <a:spLocks/>
            </p:cNvSpPr>
            <p:nvPr/>
          </p:nvSpPr>
          <p:spPr bwMode="auto">
            <a:xfrm>
              <a:off x="1319" y="2099"/>
              <a:ext cx="12" cy="12"/>
            </a:xfrm>
            <a:custGeom>
              <a:avLst/>
              <a:gdLst>
                <a:gd name="T0" fmla="*/ 10 w 24"/>
                <a:gd name="T1" fmla="*/ 10 h 24"/>
                <a:gd name="T2" fmla="*/ 12 w 24"/>
                <a:gd name="T3" fmla="*/ 8 h 24"/>
                <a:gd name="T4" fmla="*/ 12 w 24"/>
                <a:gd name="T5" fmla="*/ 6 h 24"/>
                <a:gd name="T6" fmla="*/ 12 w 24"/>
                <a:gd name="T7" fmla="*/ 4 h 24"/>
                <a:gd name="T8" fmla="*/ 10 w 24"/>
                <a:gd name="T9" fmla="*/ 2 h 24"/>
                <a:gd name="T10" fmla="*/ 8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0 h 24"/>
                <a:gd name="T28" fmla="*/ 4 w 24"/>
                <a:gd name="T29" fmla="*/ 12 h 24"/>
                <a:gd name="T30" fmla="*/ 6 w 24"/>
                <a:gd name="T31" fmla="*/ 12 h 24"/>
                <a:gd name="T32" fmla="*/ 8 w 24"/>
                <a:gd name="T33" fmla="*/ 12 h 24"/>
                <a:gd name="T34" fmla="*/ 10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20"/>
                  </a:moveTo>
                  <a:lnTo>
                    <a:pt x="23" y="16"/>
                  </a:lnTo>
                  <a:lnTo>
                    <a:pt x="24" y="12"/>
                  </a:lnTo>
                  <a:lnTo>
                    <a:pt x="23" y="7"/>
                  </a:lnTo>
                  <a:lnTo>
                    <a:pt x="20" y="3"/>
                  </a:lnTo>
                  <a:lnTo>
                    <a:pt x="16" y="1"/>
                  </a:lnTo>
                  <a:lnTo>
                    <a:pt x="12" y="0"/>
                  </a:lnTo>
                  <a:lnTo>
                    <a:pt x="7" y="1"/>
                  </a:lnTo>
                  <a:lnTo>
                    <a:pt x="3" y="3"/>
                  </a:lnTo>
                  <a:lnTo>
                    <a:pt x="1" y="7"/>
                  </a:lnTo>
                  <a:lnTo>
                    <a:pt x="0" y="12"/>
                  </a:lnTo>
                  <a:lnTo>
                    <a:pt x="1" y="17"/>
                  </a:lnTo>
                  <a:lnTo>
                    <a:pt x="3" y="20"/>
                  </a:lnTo>
                  <a:lnTo>
                    <a:pt x="7" y="23"/>
                  </a:lnTo>
                  <a:lnTo>
                    <a:pt x="12" y="24"/>
                  </a:lnTo>
                  <a:lnTo>
                    <a:pt x="16" y="23"/>
                  </a:lnTo>
                  <a:lnTo>
                    <a:pt x="2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0" name="Freeform 548">
              <a:extLst>
                <a:ext uri="{FF2B5EF4-FFF2-40B4-BE49-F238E27FC236}">
                  <a16:creationId xmlns:a16="http://schemas.microsoft.com/office/drawing/2014/main" id="{E4C7B22F-B782-44A9-9229-3DFE5328D601}"/>
                </a:ext>
              </a:extLst>
            </p:cNvPr>
            <p:cNvSpPr>
              <a:spLocks/>
            </p:cNvSpPr>
            <p:nvPr/>
          </p:nvSpPr>
          <p:spPr bwMode="auto">
            <a:xfrm>
              <a:off x="1300" y="2113"/>
              <a:ext cx="12" cy="12"/>
            </a:xfrm>
            <a:custGeom>
              <a:avLst/>
              <a:gdLst>
                <a:gd name="T0" fmla="*/ 11 w 24"/>
                <a:gd name="T1" fmla="*/ 10 h 24"/>
                <a:gd name="T2" fmla="*/ 12 w 24"/>
                <a:gd name="T3" fmla="*/ 8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8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6"/>
                  </a:lnTo>
                  <a:lnTo>
                    <a:pt x="24" y="12"/>
                  </a:lnTo>
                  <a:lnTo>
                    <a:pt x="23" y="7"/>
                  </a:lnTo>
                  <a:lnTo>
                    <a:pt x="21" y="3"/>
                  </a:lnTo>
                  <a:lnTo>
                    <a:pt x="17" y="1"/>
                  </a:lnTo>
                  <a:lnTo>
                    <a:pt x="12" y="0"/>
                  </a:lnTo>
                  <a:lnTo>
                    <a:pt x="8" y="1"/>
                  </a:lnTo>
                  <a:lnTo>
                    <a:pt x="4" y="3"/>
                  </a:lnTo>
                  <a:lnTo>
                    <a:pt x="1" y="7"/>
                  </a:lnTo>
                  <a:lnTo>
                    <a:pt x="0" y="12"/>
                  </a:lnTo>
                  <a:lnTo>
                    <a:pt x="1" y="16"/>
                  </a:lnTo>
                  <a:lnTo>
                    <a:pt x="4" y="20"/>
                  </a:lnTo>
                  <a:lnTo>
                    <a:pt x="7"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1" name="Freeform 549">
              <a:extLst>
                <a:ext uri="{FF2B5EF4-FFF2-40B4-BE49-F238E27FC236}">
                  <a16:creationId xmlns:a16="http://schemas.microsoft.com/office/drawing/2014/main" id="{CC075451-CAD0-4871-917C-E7A8FB9664D5}"/>
                </a:ext>
              </a:extLst>
            </p:cNvPr>
            <p:cNvSpPr>
              <a:spLocks/>
            </p:cNvSpPr>
            <p:nvPr/>
          </p:nvSpPr>
          <p:spPr bwMode="auto">
            <a:xfrm>
              <a:off x="1281" y="2127"/>
              <a:ext cx="12" cy="12"/>
            </a:xfrm>
            <a:custGeom>
              <a:avLst/>
              <a:gdLst>
                <a:gd name="T0" fmla="*/ 10 w 24"/>
                <a:gd name="T1" fmla="*/ 11 h 24"/>
                <a:gd name="T2" fmla="*/ 12 w 24"/>
                <a:gd name="T3" fmla="*/ 9 h 24"/>
                <a:gd name="T4" fmla="*/ 12 w 24"/>
                <a:gd name="T5" fmla="*/ 6 h 24"/>
                <a:gd name="T6" fmla="*/ 12 w 24"/>
                <a:gd name="T7" fmla="*/ 4 h 24"/>
                <a:gd name="T8" fmla="*/ 10 w 24"/>
                <a:gd name="T9" fmla="*/ 2 h 24"/>
                <a:gd name="T10" fmla="*/ 8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8 w 24"/>
                <a:gd name="T33" fmla="*/ 12 h 24"/>
                <a:gd name="T34" fmla="*/ 10 w 24"/>
                <a:gd name="T35" fmla="*/ 1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21"/>
                  </a:moveTo>
                  <a:lnTo>
                    <a:pt x="23" y="17"/>
                  </a:lnTo>
                  <a:lnTo>
                    <a:pt x="24" y="12"/>
                  </a:lnTo>
                  <a:lnTo>
                    <a:pt x="23" y="8"/>
                  </a:ln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12" name="Freeform 550">
              <a:extLst>
                <a:ext uri="{FF2B5EF4-FFF2-40B4-BE49-F238E27FC236}">
                  <a16:creationId xmlns:a16="http://schemas.microsoft.com/office/drawing/2014/main" id="{443C5DCA-2DEE-4244-8F83-1784EE28AD5F}"/>
                </a:ext>
              </a:extLst>
            </p:cNvPr>
            <p:cNvSpPr>
              <a:spLocks/>
            </p:cNvSpPr>
            <p:nvPr/>
          </p:nvSpPr>
          <p:spPr bwMode="auto">
            <a:xfrm>
              <a:off x="1261" y="2142"/>
              <a:ext cx="12" cy="12"/>
            </a:xfrm>
            <a:custGeom>
              <a:avLst/>
              <a:gdLst>
                <a:gd name="T0" fmla="*/ 11 w 24"/>
                <a:gd name="T1" fmla="*/ 11 h 24"/>
                <a:gd name="T2" fmla="*/ 12 w 24"/>
                <a:gd name="T3" fmla="*/ 9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9 w 24"/>
                <a:gd name="T33" fmla="*/ 12 h 24"/>
                <a:gd name="T34" fmla="*/ 11 w 24"/>
                <a:gd name="T35" fmla="*/ 1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1"/>
                  </a:move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4" name="Group 551">
            <a:extLst>
              <a:ext uri="{FF2B5EF4-FFF2-40B4-BE49-F238E27FC236}">
                <a16:creationId xmlns:a16="http://schemas.microsoft.com/office/drawing/2014/main" id="{28333A40-5E9B-49FB-BD44-9A621632359E}"/>
              </a:ext>
            </a:extLst>
          </p:cNvPr>
          <p:cNvGrpSpPr>
            <a:grpSpLocks/>
          </p:cNvGrpSpPr>
          <p:nvPr/>
        </p:nvGrpSpPr>
        <p:grpSpPr bwMode="auto">
          <a:xfrm>
            <a:off x="2209800" y="3440113"/>
            <a:ext cx="131763" cy="57150"/>
            <a:chOff x="1362" y="2132"/>
            <a:chExt cx="81" cy="35"/>
          </a:xfrm>
        </p:grpSpPr>
        <p:sp>
          <p:nvSpPr>
            <p:cNvPr id="57704" name="Freeform 552">
              <a:extLst>
                <a:ext uri="{FF2B5EF4-FFF2-40B4-BE49-F238E27FC236}">
                  <a16:creationId xmlns:a16="http://schemas.microsoft.com/office/drawing/2014/main" id="{40A7BD6D-9261-40BF-8827-75359D452852}"/>
                </a:ext>
              </a:extLst>
            </p:cNvPr>
            <p:cNvSpPr>
              <a:spLocks/>
            </p:cNvSpPr>
            <p:nvPr/>
          </p:nvSpPr>
          <p:spPr bwMode="auto">
            <a:xfrm>
              <a:off x="1362" y="2132"/>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5" name="Freeform 553">
              <a:extLst>
                <a:ext uri="{FF2B5EF4-FFF2-40B4-BE49-F238E27FC236}">
                  <a16:creationId xmlns:a16="http://schemas.microsoft.com/office/drawing/2014/main" id="{D51A61BD-5BF4-460C-B257-59C7882B9F6E}"/>
                </a:ext>
              </a:extLst>
            </p:cNvPr>
            <p:cNvSpPr>
              <a:spLocks/>
            </p:cNvSpPr>
            <p:nvPr/>
          </p:nvSpPr>
          <p:spPr bwMode="auto">
            <a:xfrm>
              <a:off x="1385" y="2140"/>
              <a:ext cx="13" cy="12"/>
            </a:xfrm>
            <a:custGeom>
              <a:avLst/>
              <a:gdLst>
                <a:gd name="T0" fmla="*/ 9 w 24"/>
                <a:gd name="T1" fmla="*/ 1 h 24"/>
                <a:gd name="T2" fmla="*/ 7 w 24"/>
                <a:gd name="T3" fmla="*/ 0 h 24"/>
                <a:gd name="T4" fmla="*/ 4 w 24"/>
                <a:gd name="T5" fmla="*/ 1 h 24"/>
                <a:gd name="T6" fmla="*/ 2 w 24"/>
                <a:gd name="T7" fmla="*/ 2 h 24"/>
                <a:gd name="T8" fmla="*/ 0 w 24"/>
                <a:gd name="T9" fmla="*/ 4 h 24"/>
                <a:gd name="T10" fmla="*/ 0 w 24"/>
                <a:gd name="T11" fmla="*/ 6 h 24"/>
                <a:gd name="T12" fmla="*/ 0 w 24"/>
                <a:gd name="T13" fmla="*/ 9 h 24"/>
                <a:gd name="T14" fmla="*/ 2 w 24"/>
                <a:gd name="T15" fmla="*/ 11 h 24"/>
                <a:gd name="T16" fmla="*/ 4 w 24"/>
                <a:gd name="T17" fmla="*/ 12 h 24"/>
                <a:gd name="T18" fmla="*/ 4 w 24"/>
                <a:gd name="T19" fmla="*/ 12 h 24"/>
                <a:gd name="T20" fmla="*/ 7 w 24"/>
                <a:gd name="T21" fmla="*/ 12 h 24"/>
                <a:gd name="T22" fmla="*/ 9 w 24"/>
                <a:gd name="T23" fmla="*/ 12 h 24"/>
                <a:gd name="T24" fmla="*/ 11 w 24"/>
                <a:gd name="T25" fmla="*/ 11 h 24"/>
                <a:gd name="T26" fmla="*/ 12 w 24"/>
                <a:gd name="T27" fmla="*/ 9 h 24"/>
                <a:gd name="T28" fmla="*/ 13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0" y="7"/>
                  </a:lnTo>
                  <a:lnTo>
                    <a:pt x="0" y="12"/>
                  </a:lnTo>
                  <a:lnTo>
                    <a:pt x="0" y="17"/>
                  </a:lnTo>
                  <a:lnTo>
                    <a:pt x="3" y="21"/>
                  </a:lnTo>
                  <a:lnTo>
                    <a:pt x="7" y="23"/>
                  </a:lnTo>
                  <a:lnTo>
                    <a:pt x="12" y="24"/>
                  </a:lnTo>
                  <a:lnTo>
                    <a:pt x="16" y="23"/>
                  </a:lnTo>
                  <a:lnTo>
                    <a:pt x="20" y="21"/>
                  </a:lnTo>
                  <a:lnTo>
                    <a:pt x="23" y="17"/>
                  </a:lnTo>
                  <a:lnTo>
                    <a:pt x="24" y="12"/>
                  </a:lnTo>
                  <a:lnTo>
                    <a:pt x="23" y="7"/>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6" name="Freeform 554">
              <a:extLst>
                <a:ext uri="{FF2B5EF4-FFF2-40B4-BE49-F238E27FC236}">
                  <a16:creationId xmlns:a16="http://schemas.microsoft.com/office/drawing/2014/main" id="{3FFBEB92-48F0-422E-8AC5-873697D1D369}"/>
                </a:ext>
              </a:extLst>
            </p:cNvPr>
            <p:cNvSpPr>
              <a:spLocks/>
            </p:cNvSpPr>
            <p:nvPr/>
          </p:nvSpPr>
          <p:spPr bwMode="auto">
            <a:xfrm>
              <a:off x="1408" y="2147"/>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7" name="Freeform 555">
              <a:extLst>
                <a:ext uri="{FF2B5EF4-FFF2-40B4-BE49-F238E27FC236}">
                  <a16:creationId xmlns:a16="http://schemas.microsoft.com/office/drawing/2014/main" id="{8EE6A043-D07B-4BDA-871C-6AE5B45642CE}"/>
                </a:ext>
              </a:extLst>
            </p:cNvPr>
            <p:cNvSpPr>
              <a:spLocks/>
            </p:cNvSpPr>
            <p:nvPr/>
          </p:nvSpPr>
          <p:spPr bwMode="auto">
            <a:xfrm>
              <a:off x="1431" y="2155"/>
              <a:ext cx="12" cy="12"/>
            </a:xfrm>
            <a:custGeom>
              <a:avLst/>
              <a:gdLst>
                <a:gd name="T0" fmla="*/ 8 w 24"/>
                <a:gd name="T1" fmla="*/ 1 h 24"/>
                <a:gd name="T2" fmla="*/ 6 w 24"/>
                <a:gd name="T3" fmla="*/ 0 h 24"/>
                <a:gd name="T4" fmla="*/ 4 w 24"/>
                <a:gd name="T5" fmla="*/ 0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0"/>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5" name="Group 556">
            <a:extLst>
              <a:ext uri="{FF2B5EF4-FFF2-40B4-BE49-F238E27FC236}">
                <a16:creationId xmlns:a16="http://schemas.microsoft.com/office/drawing/2014/main" id="{1692CA6F-9EEB-4166-B6A3-863C4096787A}"/>
              </a:ext>
            </a:extLst>
          </p:cNvPr>
          <p:cNvGrpSpPr>
            <a:grpSpLocks/>
          </p:cNvGrpSpPr>
          <p:nvPr/>
        </p:nvGrpSpPr>
        <p:grpSpPr bwMode="auto">
          <a:xfrm>
            <a:off x="2132013" y="3440113"/>
            <a:ext cx="84137" cy="115887"/>
            <a:chOff x="1314" y="2132"/>
            <a:chExt cx="52" cy="72"/>
          </a:xfrm>
        </p:grpSpPr>
        <p:sp>
          <p:nvSpPr>
            <p:cNvPr id="57700" name="Freeform 557">
              <a:extLst>
                <a:ext uri="{FF2B5EF4-FFF2-40B4-BE49-F238E27FC236}">
                  <a16:creationId xmlns:a16="http://schemas.microsoft.com/office/drawing/2014/main" id="{D618D9B5-30F4-40BF-80C7-E2561A3F0FF3}"/>
                </a:ext>
              </a:extLst>
            </p:cNvPr>
            <p:cNvSpPr>
              <a:spLocks/>
            </p:cNvSpPr>
            <p:nvPr/>
          </p:nvSpPr>
          <p:spPr bwMode="auto">
            <a:xfrm>
              <a:off x="1314" y="2132"/>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1" name="Freeform 558">
              <a:extLst>
                <a:ext uri="{FF2B5EF4-FFF2-40B4-BE49-F238E27FC236}">
                  <a16:creationId xmlns:a16="http://schemas.microsoft.com/office/drawing/2014/main" id="{14A0F0E8-6264-40BD-A43F-08A5E9FD6697}"/>
                </a:ext>
              </a:extLst>
            </p:cNvPr>
            <p:cNvSpPr>
              <a:spLocks/>
            </p:cNvSpPr>
            <p:nvPr/>
          </p:nvSpPr>
          <p:spPr bwMode="auto">
            <a:xfrm>
              <a:off x="1328" y="2152"/>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8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2" name="Freeform 559">
              <a:extLst>
                <a:ext uri="{FF2B5EF4-FFF2-40B4-BE49-F238E27FC236}">
                  <a16:creationId xmlns:a16="http://schemas.microsoft.com/office/drawing/2014/main" id="{C94432A7-4F71-4C0C-87F9-4FB57C5CE334}"/>
                </a:ext>
              </a:extLst>
            </p:cNvPr>
            <p:cNvSpPr>
              <a:spLocks/>
            </p:cNvSpPr>
            <p:nvPr/>
          </p:nvSpPr>
          <p:spPr bwMode="auto">
            <a:xfrm>
              <a:off x="1341" y="2172"/>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703" name="Freeform 560">
              <a:extLst>
                <a:ext uri="{FF2B5EF4-FFF2-40B4-BE49-F238E27FC236}">
                  <a16:creationId xmlns:a16="http://schemas.microsoft.com/office/drawing/2014/main" id="{3DD0D43E-C845-45C0-AEAD-841F60803338}"/>
                </a:ext>
              </a:extLst>
            </p:cNvPr>
            <p:cNvSpPr>
              <a:spLocks/>
            </p:cNvSpPr>
            <p:nvPr/>
          </p:nvSpPr>
          <p:spPr bwMode="auto">
            <a:xfrm>
              <a:off x="1354" y="2192"/>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6" name="Group 561">
            <a:extLst>
              <a:ext uri="{FF2B5EF4-FFF2-40B4-BE49-F238E27FC236}">
                <a16:creationId xmlns:a16="http://schemas.microsoft.com/office/drawing/2014/main" id="{E9FC8A91-7ED6-4F7D-83A3-4F757A7A7CA5}"/>
              </a:ext>
            </a:extLst>
          </p:cNvPr>
          <p:cNvGrpSpPr>
            <a:grpSpLocks/>
          </p:cNvGrpSpPr>
          <p:nvPr/>
        </p:nvGrpSpPr>
        <p:grpSpPr bwMode="auto">
          <a:xfrm>
            <a:off x="3068638" y="3595688"/>
            <a:ext cx="158750" cy="88900"/>
            <a:chOff x="1891" y="2228"/>
            <a:chExt cx="98" cy="55"/>
          </a:xfrm>
        </p:grpSpPr>
        <p:sp>
          <p:nvSpPr>
            <p:cNvPr id="57695" name="Freeform 562">
              <a:extLst>
                <a:ext uri="{FF2B5EF4-FFF2-40B4-BE49-F238E27FC236}">
                  <a16:creationId xmlns:a16="http://schemas.microsoft.com/office/drawing/2014/main" id="{FD4695C5-C687-4C97-9054-F1EFA49F5E5F}"/>
                </a:ext>
              </a:extLst>
            </p:cNvPr>
            <p:cNvSpPr>
              <a:spLocks/>
            </p:cNvSpPr>
            <p:nvPr/>
          </p:nvSpPr>
          <p:spPr bwMode="auto">
            <a:xfrm>
              <a:off x="1891" y="2228"/>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6" name="Freeform 563">
              <a:extLst>
                <a:ext uri="{FF2B5EF4-FFF2-40B4-BE49-F238E27FC236}">
                  <a16:creationId xmlns:a16="http://schemas.microsoft.com/office/drawing/2014/main" id="{9DB3A1C4-680A-4481-88F1-D6A98AD96E6C}"/>
                </a:ext>
              </a:extLst>
            </p:cNvPr>
            <p:cNvSpPr>
              <a:spLocks/>
            </p:cNvSpPr>
            <p:nvPr/>
          </p:nvSpPr>
          <p:spPr bwMode="auto">
            <a:xfrm>
              <a:off x="1913" y="2239"/>
              <a:ext cx="12" cy="12"/>
            </a:xfrm>
            <a:custGeom>
              <a:avLst/>
              <a:gdLst>
                <a:gd name="T0" fmla="*/ 8 w 24"/>
                <a:gd name="T1" fmla="*/ 0 h 25"/>
                <a:gd name="T2" fmla="*/ 6 w 24"/>
                <a:gd name="T3" fmla="*/ 0 h 25"/>
                <a:gd name="T4" fmla="*/ 4 w 24"/>
                <a:gd name="T5" fmla="*/ 0 h 25"/>
                <a:gd name="T6" fmla="*/ 2 w 24"/>
                <a:gd name="T7" fmla="*/ 2 h 25"/>
                <a:gd name="T8" fmla="*/ 1 w 24"/>
                <a:gd name="T9" fmla="*/ 4 h 25"/>
                <a:gd name="T10" fmla="*/ 0 w 24"/>
                <a:gd name="T11" fmla="*/ 6 h 25"/>
                <a:gd name="T12" fmla="*/ 1 w 24"/>
                <a:gd name="T13" fmla="*/ 9 h 25"/>
                <a:gd name="T14" fmla="*/ 2 w 24"/>
                <a:gd name="T15" fmla="*/ 11 h 25"/>
                <a:gd name="T16" fmla="*/ 4 w 24"/>
                <a:gd name="T17" fmla="*/ 12 h 25"/>
                <a:gd name="T18" fmla="*/ 4 w 24"/>
                <a:gd name="T19" fmla="*/ 12 h 25"/>
                <a:gd name="T20" fmla="*/ 6 w 24"/>
                <a:gd name="T21" fmla="*/ 12 h 25"/>
                <a:gd name="T22" fmla="*/ 9 w 24"/>
                <a:gd name="T23" fmla="*/ 12 h 25"/>
                <a:gd name="T24" fmla="*/ 10 w 24"/>
                <a:gd name="T25" fmla="*/ 11 h 25"/>
                <a:gd name="T26" fmla="*/ 12 w 24"/>
                <a:gd name="T27" fmla="*/ 9 h 25"/>
                <a:gd name="T28" fmla="*/ 12 w 24"/>
                <a:gd name="T29" fmla="*/ 6 h 25"/>
                <a:gd name="T30" fmla="*/ 12 w 24"/>
                <a:gd name="T31" fmla="*/ 4 h 25"/>
                <a:gd name="T32" fmla="*/ 10 w 24"/>
                <a:gd name="T33" fmla="*/ 2 h 25"/>
                <a:gd name="T34" fmla="*/ 8 w 24"/>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16" y="1"/>
                  </a:moveTo>
                  <a:lnTo>
                    <a:pt x="12" y="0"/>
                  </a:lnTo>
                  <a:lnTo>
                    <a:pt x="7" y="1"/>
                  </a:lnTo>
                  <a:lnTo>
                    <a:pt x="3" y="4"/>
                  </a:lnTo>
                  <a:lnTo>
                    <a:pt x="1" y="8"/>
                  </a:lnTo>
                  <a:lnTo>
                    <a:pt x="0" y="13"/>
                  </a:lnTo>
                  <a:lnTo>
                    <a:pt x="1" y="18"/>
                  </a:lnTo>
                  <a:lnTo>
                    <a:pt x="3" y="22"/>
                  </a:lnTo>
                  <a:lnTo>
                    <a:pt x="7" y="24"/>
                  </a:lnTo>
                  <a:lnTo>
                    <a:pt x="12" y="25"/>
                  </a:lnTo>
                  <a:lnTo>
                    <a:pt x="17" y="25"/>
                  </a:lnTo>
                  <a:lnTo>
                    <a:pt x="20" y="22"/>
                  </a:lnTo>
                  <a:lnTo>
                    <a:pt x="23" y="18"/>
                  </a:lnTo>
                  <a:lnTo>
                    <a:pt x="24" y="13"/>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7" name="Freeform 564">
              <a:extLst>
                <a:ext uri="{FF2B5EF4-FFF2-40B4-BE49-F238E27FC236}">
                  <a16:creationId xmlns:a16="http://schemas.microsoft.com/office/drawing/2014/main" id="{F66D472D-8C33-4920-AD61-E56FFEB12247}"/>
                </a:ext>
              </a:extLst>
            </p:cNvPr>
            <p:cNvSpPr>
              <a:spLocks/>
            </p:cNvSpPr>
            <p:nvPr/>
          </p:nvSpPr>
          <p:spPr bwMode="auto">
            <a:xfrm>
              <a:off x="1934" y="2250"/>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8" name="Freeform 565">
              <a:extLst>
                <a:ext uri="{FF2B5EF4-FFF2-40B4-BE49-F238E27FC236}">
                  <a16:creationId xmlns:a16="http://schemas.microsoft.com/office/drawing/2014/main" id="{D9232EB8-51FA-44DC-845E-3E7166EAB6B0}"/>
                </a:ext>
              </a:extLst>
            </p:cNvPr>
            <p:cNvSpPr>
              <a:spLocks/>
            </p:cNvSpPr>
            <p:nvPr/>
          </p:nvSpPr>
          <p:spPr bwMode="auto">
            <a:xfrm>
              <a:off x="1956" y="2260"/>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9" name="Freeform 566">
              <a:extLst>
                <a:ext uri="{FF2B5EF4-FFF2-40B4-BE49-F238E27FC236}">
                  <a16:creationId xmlns:a16="http://schemas.microsoft.com/office/drawing/2014/main" id="{456DB6EE-35BC-4C76-AFDA-B829FEA3D151}"/>
                </a:ext>
              </a:extLst>
            </p:cNvPr>
            <p:cNvSpPr>
              <a:spLocks/>
            </p:cNvSpPr>
            <p:nvPr/>
          </p:nvSpPr>
          <p:spPr bwMode="auto">
            <a:xfrm>
              <a:off x="1977" y="2271"/>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7" name="Group 567">
            <a:extLst>
              <a:ext uri="{FF2B5EF4-FFF2-40B4-BE49-F238E27FC236}">
                <a16:creationId xmlns:a16="http://schemas.microsoft.com/office/drawing/2014/main" id="{DF45CDBC-3FE7-4FFD-928C-8B118734002B}"/>
              </a:ext>
            </a:extLst>
          </p:cNvPr>
          <p:cNvGrpSpPr>
            <a:grpSpLocks/>
          </p:cNvGrpSpPr>
          <p:nvPr/>
        </p:nvGrpSpPr>
        <p:grpSpPr bwMode="auto">
          <a:xfrm>
            <a:off x="3419475" y="3363913"/>
            <a:ext cx="131763" cy="57150"/>
            <a:chOff x="2107" y="2085"/>
            <a:chExt cx="81" cy="35"/>
          </a:xfrm>
        </p:grpSpPr>
        <p:sp>
          <p:nvSpPr>
            <p:cNvPr id="57691" name="Freeform 568">
              <a:extLst>
                <a:ext uri="{FF2B5EF4-FFF2-40B4-BE49-F238E27FC236}">
                  <a16:creationId xmlns:a16="http://schemas.microsoft.com/office/drawing/2014/main" id="{3DAEA6B2-C90D-4368-93C7-0482D0F3D4C6}"/>
                </a:ext>
              </a:extLst>
            </p:cNvPr>
            <p:cNvSpPr>
              <a:spLocks/>
            </p:cNvSpPr>
            <p:nvPr/>
          </p:nvSpPr>
          <p:spPr bwMode="auto">
            <a:xfrm>
              <a:off x="2107" y="2108"/>
              <a:ext cx="12" cy="12"/>
            </a:xfrm>
            <a:custGeom>
              <a:avLst/>
              <a:gdLst>
                <a:gd name="T0" fmla="*/ 4 w 25"/>
                <a:gd name="T1" fmla="*/ 1 h 24"/>
                <a:gd name="T2" fmla="*/ 2 w 25"/>
                <a:gd name="T3" fmla="*/ 2 h 24"/>
                <a:gd name="T4" fmla="*/ 0 w 25"/>
                <a:gd name="T5" fmla="*/ 4 h 24"/>
                <a:gd name="T6" fmla="*/ 0 w 25"/>
                <a:gd name="T7" fmla="*/ 6 h 24"/>
                <a:gd name="T8" fmla="*/ 0 w 25"/>
                <a:gd name="T9" fmla="*/ 9 h 24"/>
                <a:gd name="T10" fmla="*/ 2 w 25"/>
                <a:gd name="T11" fmla="*/ 10 h 24"/>
                <a:gd name="T12" fmla="*/ 3 w 25"/>
                <a:gd name="T13" fmla="*/ 12 h 24"/>
                <a:gd name="T14" fmla="*/ 6 w 25"/>
                <a:gd name="T15" fmla="*/ 12 h 24"/>
                <a:gd name="T16" fmla="*/ 9 w 25"/>
                <a:gd name="T17" fmla="*/ 12 h 24"/>
                <a:gd name="T18" fmla="*/ 9 w 25"/>
                <a:gd name="T19" fmla="*/ 12 h 24"/>
                <a:gd name="T20" fmla="*/ 11 w 25"/>
                <a:gd name="T21" fmla="*/ 10 h 24"/>
                <a:gd name="T22" fmla="*/ 12 w 25"/>
                <a:gd name="T23" fmla="*/ 9 h 24"/>
                <a:gd name="T24" fmla="*/ 12 w 25"/>
                <a:gd name="T25" fmla="*/ 6 h 24"/>
                <a:gd name="T26" fmla="*/ 12 w 25"/>
                <a:gd name="T27" fmla="*/ 4 h 24"/>
                <a:gd name="T28" fmla="*/ 11 w 25"/>
                <a:gd name="T29" fmla="*/ 2 h 24"/>
                <a:gd name="T30" fmla="*/ 9 w 25"/>
                <a:gd name="T31" fmla="*/ 1 h 24"/>
                <a:gd name="T32" fmla="*/ 6 w 25"/>
                <a:gd name="T33" fmla="*/ 0 h 24"/>
                <a:gd name="T34" fmla="*/ 4 w 25"/>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8" y="1"/>
                  </a:moveTo>
                  <a:lnTo>
                    <a:pt x="4" y="4"/>
                  </a:lnTo>
                  <a:lnTo>
                    <a:pt x="1" y="7"/>
                  </a:lnTo>
                  <a:lnTo>
                    <a:pt x="0" y="12"/>
                  </a:lnTo>
                  <a:lnTo>
                    <a:pt x="1" y="17"/>
                  </a:lnTo>
                  <a:lnTo>
                    <a:pt x="4" y="20"/>
                  </a:lnTo>
                  <a:lnTo>
                    <a:pt x="7" y="23"/>
                  </a:lnTo>
                  <a:lnTo>
                    <a:pt x="13" y="24"/>
                  </a:lnTo>
                  <a:lnTo>
                    <a:pt x="18" y="23"/>
                  </a:lnTo>
                  <a:lnTo>
                    <a:pt x="22" y="20"/>
                  </a:lnTo>
                  <a:lnTo>
                    <a:pt x="24" y="17"/>
                  </a:lnTo>
                  <a:lnTo>
                    <a:pt x="25" y="12"/>
                  </a:lnTo>
                  <a:lnTo>
                    <a:pt x="24" y="7"/>
                  </a:lnTo>
                  <a:lnTo>
                    <a:pt x="22" y="3"/>
                  </a:lnTo>
                  <a:lnTo>
                    <a:pt x="18" y="1"/>
                  </a:lnTo>
                  <a:lnTo>
                    <a:pt x="13"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2" name="Freeform 569">
              <a:extLst>
                <a:ext uri="{FF2B5EF4-FFF2-40B4-BE49-F238E27FC236}">
                  <a16:creationId xmlns:a16="http://schemas.microsoft.com/office/drawing/2014/main" id="{1FDE400F-B0A4-444C-928E-79261E2D776E}"/>
                </a:ext>
              </a:extLst>
            </p:cNvPr>
            <p:cNvSpPr>
              <a:spLocks/>
            </p:cNvSpPr>
            <p:nvPr/>
          </p:nvSpPr>
          <p:spPr bwMode="auto">
            <a:xfrm>
              <a:off x="2130" y="2101"/>
              <a:ext cx="12" cy="12"/>
            </a:xfrm>
            <a:custGeom>
              <a:avLst/>
              <a:gdLst>
                <a:gd name="T0" fmla="*/ 4 w 24"/>
                <a:gd name="T1" fmla="*/ 1 h 24"/>
                <a:gd name="T2" fmla="*/ 2 w 24"/>
                <a:gd name="T3" fmla="*/ 2 h 24"/>
                <a:gd name="T4" fmla="*/ 0 w 24"/>
                <a:gd name="T5" fmla="*/ 4 h 24"/>
                <a:gd name="T6" fmla="*/ 0 w 24"/>
                <a:gd name="T7" fmla="*/ 6 h 24"/>
                <a:gd name="T8" fmla="*/ 0 w 24"/>
                <a:gd name="T9" fmla="*/ 9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0" y="7"/>
                  </a:lnTo>
                  <a:lnTo>
                    <a:pt x="0" y="12"/>
                  </a:lnTo>
                  <a:lnTo>
                    <a:pt x="0" y="17"/>
                  </a:lnTo>
                  <a:lnTo>
                    <a:pt x="3" y="20"/>
                  </a:lnTo>
                  <a:lnTo>
                    <a:pt x="7" y="23"/>
                  </a:lnTo>
                  <a:lnTo>
                    <a:pt x="12" y="24"/>
                  </a:lnTo>
                  <a:lnTo>
                    <a:pt x="16" y="23"/>
                  </a:lnTo>
                  <a:lnTo>
                    <a:pt x="20" y="20"/>
                  </a:lnTo>
                  <a:lnTo>
                    <a:pt x="23" y="17"/>
                  </a:lnTo>
                  <a:lnTo>
                    <a:pt x="24" y="12"/>
                  </a:lnTo>
                  <a:lnTo>
                    <a:pt x="23" y="7"/>
                  </a:lnTo>
                  <a:lnTo>
                    <a:pt x="20" y="3"/>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3" name="Freeform 570">
              <a:extLst>
                <a:ext uri="{FF2B5EF4-FFF2-40B4-BE49-F238E27FC236}">
                  <a16:creationId xmlns:a16="http://schemas.microsoft.com/office/drawing/2014/main" id="{7ED926A6-FDDF-4F4F-90A9-7EB41064D21D}"/>
                </a:ext>
              </a:extLst>
            </p:cNvPr>
            <p:cNvSpPr>
              <a:spLocks/>
            </p:cNvSpPr>
            <p:nvPr/>
          </p:nvSpPr>
          <p:spPr bwMode="auto">
            <a:xfrm>
              <a:off x="2153" y="2093"/>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8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4" name="Freeform 571">
              <a:extLst>
                <a:ext uri="{FF2B5EF4-FFF2-40B4-BE49-F238E27FC236}">
                  <a16:creationId xmlns:a16="http://schemas.microsoft.com/office/drawing/2014/main" id="{EF681094-864B-477D-86DD-E270A55F1165}"/>
                </a:ext>
              </a:extLst>
            </p:cNvPr>
            <p:cNvSpPr>
              <a:spLocks/>
            </p:cNvSpPr>
            <p:nvPr/>
          </p:nvSpPr>
          <p:spPr bwMode="auto">
            <a:xfrm>
              <a:off x="2176" y="2085"/>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8"/>
                  </a:lnTo>
                  <a:lnTo>
                    <a:pt x="0" y="12"/>
                  </a:lnTo>
                  <a:lnTo>
                    <a:pt x="1" y="17"/>
                  </a:lnTo>
                  <a:lnTo>
                    <a:pt x="3" y="21"/>
                  </a:lnTo>
                  <a:lnTo>
                    <a:pt x="7" y="24"/>
                  </a:lnTo>
                  <a:lnTo>
                    <a:pt x="12" y="24"/>
                  </a:lnTo>
                  <a:lnTo>
                    <a:pt x="16" y="23"/>
                  </a:lnTo>
                  <a:lnTo>
                    <a:pt x="20" y="21"/>
                  </a:lnTo>
                  <a:lnTo>
                    <a:pt x="23" y="17"/>
                  </a:lnTo>
                  <a:lnTo>
                    <a:pt x="24" y="12"/>
                  </a:lnTo>
                  <a:lnTo>
                    <a:pt x="23" y="8"/>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8" name="Group 572">
            <a:extLst>
              <a:ext uri="{FF2B5EF4-FFF2-40B4-BE49-F238E27FC236}">
                <a16:creationId xmlns:a16="http://schemas.microsoft.com/office/drawing/2014/main" id="{7EC257E7-EEA0-4C5E-8D15-A4E4A9EB4957}"/>
              </a:ext>
            </a:extLst>
          </p:cNvPr>
          <p:cNvGrpSpPr>
            <a:grpSpLocks/>
          </p:cNvGrpSpPr>
          <p:nvPr/>
        </p:nvGrpSpPr>
        <p:grpSpPr bwMode="auto">
          <a:xfrm>
            <a:off x="3341688" y="3402013"/>
            <a:ext cx="158750" cy="88900"/>
            <a:chOff x="2059" y="2108"/>
            <a:chExt cx="98" cy="55"/>
          </a:xfrm>
        </p:grpSpPr>
        <p:sp>
          <p:nvSpPr>
            <p:cNvPr id="57686" name="Freeform 573">
              <a:extLst>
                <a:ext uri="{FF2B5EF4-FFF2-40B4-BE49-F238E27FC236}">
                  <a16:creationId xmlns:a16="http://schemas.microsoft.com/office/drawing/2014/main" id="{86AD34B5-93AC-417E-8517-62B65FA0B317}"/>
                </a:ext>
              </a:extLst>
            </p:cNvPr>
            <p:cNvSpPr>
              <a:spLocks/>
            </p:cNvSpPr>
            <p:nvPr/>
          </p:nvSpPr>
          <p:spPr bwMode="auto">
            <a:xfrm>
              <a:off x="2059" y="2108"/>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7" name="Freeform 574">
              <a:extLst>
                <a:ext uri="{FF2B5EF4-FFF2-40B4-BE49-F238E27FC236}">
                  <a16:creationId xmlns:a16="http://schemas.microsoft.com/office/drawing/2014/main" id="{F738875E-8C71-4440-BA8A-69C8D5004314}"/>
                </a:ext>
              </a:extLst>
            </p:cNvPr>
            <p:cNvSpPr>
              <a:spLocks/>
            </p:cNvSpPr>
            <p:nvPr/>
          </p:nvSpPr>
          <p:spPr bwMode="auto">
            <a:xfrm>
              <a:off x="2081" y="2119"/>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8" name="Freeform 575">
              <a:extLst>
                <a:ext uri="{FF2B5EF4-FFF2-40B4-BE49-F238E27FC236}">
                  <a16:creationId xmlns:a16="http://schemas.microsoft.com/office/drawing/2014/main" id="{A2D3F8C3-5E69-4819-B99B-4691DA6F923E}"/>
                </a:ext>
              </a:extLst>
            </p:cNvPr>
            <p:cNvSpPr>
              <a:spLocks/>
            </p:cNvSpPr>
            <p:nvPr/>
          </p:nvSpPr>
          <p:spPr bwMode="auto">
            <a:xfrm>
              <a:off x="2102" y="2130"/>
              <a:ext cx="12" cy="12"/>
            </a:xfrm>
            <a:custGeom>
              <a:avLst/>
              <a:gdLst>
                <a:gd name="T0" fmla="*/ 8 w 25"/>
                <a:gd name="T1" fmla="*/ 1 h 24"/>
                <a:gd name="T2" fmla="*/ 6 w 25"/>
                <a:gd name="T3" fmla="*/ 0 h 24"/>
                <a:gd name="T4" fmla="*/ 3 w 25"/>
                <a:gd name="T5" fmla="*/ 1 h 24"/>
                <a:gd name="T6" fmla="*/ 1 w 25"/>
                <a:gd name="T7" fmla="*/ 2 h 24"/>
                <a:gd name="T8" fmla="*/ 0 w 25"/>
                <a:gd name="T9" fmla="*/ 4 h 24"/>
                <a:gd name="T10" fmla="*/ 0 w 25"/>
                <a:gd name="T11" fmla="*/ 6 h 24"/>
                <a:gd name="T12" fmla="*/ 0 w 25"/>
                <a:gd name="T13" fmla="*/ 9 h 24"/>
                <a:gd name="T14" fmla="*/ 1 w 25"/>
                <a:gd name="T15" fmla="*/ 10 h 24"/>
                <a:gd name="T16" fmla="*/ 3 w 25"/>
                <a:gd name="T17" fmla="*/ 12 h 24"/>
                <a:gd name="T18" fmla="*/ 3 w 25"/>
                <a:gd name="T19" fmla="*/ 12 h 24"/>
                <a:gd name="T20" fmla="*/ 6 w 25"/>
                <a:gd name="T21" fmla="*/ 12 h 24"/>
                <a:gd name="T22" fmla="*/ 8 w 25"/>
                <a:gd name="T23" fmla="*/ 12 h 24"/>
                <a:gd name="T24" fmla="*/ 10 w 25"/>
                <a:gd name="T25" fmla="*/ 10 h 24"/>
                <a:gd name="T26" fmla="*/ 12 w 25"/>
                <a:gd name="T27" fmla="*/ 9 h 24"/>
                <a:gd name="T28" fmla="*/ 12 w 25"/>
                <a:gd name="T29" fmla="*/ 6 h 24"/>
                <a:gd name="T30" fmla="*/ 12 w 25"/>
                <a:gd name="T31" fmla="*/ 4 h 24"/>
                <a:gd name="T32" fmla="*/ 10 w 25"/>
                <a:gd name="T33" fmla="*/ 2 h 24"/>
                <a:gd name="T34" fmla="*/ 8 w 25"/>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6" y="1"/>
                  </a:moveTo>
                  <a:lnTo>
                    <a:pt x="12" y="0"/>
                  </a:lnTo>
                  <a:lnTo>
                    <a:pt x="7" y="1"/>
                  </a:lnTo>
                  <a:lnTo>
                    <a:pt x="3" y="3"/>
                  </a:lnTo>
                  <a:lnTo>
                    <a:pt x="1" y="7"/>
                  </a:lnTo>
                  <a:lnTo>
                    <a:pt x="0" y="12"/>
                  </a:lnTo>
                  <a:lnTo>
                    <a:pt x="1" y="17"/>
                  </a:lnTo>
                  <a:lnTo>
                    <a:pt x="3" y="20"/>
                  </a:lnTo>
                  <a:lnTo>
                    <a:pt x="7" y="23"/>
                  </a:lnTo>
                  <a:lnTo>
                    <a:pt x="12" y="24"/>
                  </a:lnTo>
                  <a:lnTo>
                    <a:pt x="17" y="23"/>
                  </a:lnTo>
                  <a:lnTo>
                    <a:pt x="21" y="20"/>
                  </a:lnTo>
                  <a:lnTo>
                    <a:pt x="24" y="17"/>
                  </a:lnTo>
                  <a:lnTo>
                    <a:pt x="25" y="12"/>
                  </a:lnTo>
                  <a:lnTo>
                    <a:pt x="24" y="7"/>
                  </a:lnTo>
                  <a:lnTo>
                    <a:pt x="21"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9" name="Freeform 576">
              <a:extLst>
                <a:ext uri="{FF2B5EF4-FFF2-40B4-BE49-F238E27FC236}">
                  <a16:creationId xmlns:a16="http://schemas.microsoft.com/office/drawing/2014/main" id="{74A87B47-D432-43E4-9072-3318AEAEA3C8}"/>
                </a:ext>
              </a:extLst>
            </p:cNvPr>
            <p:cNvSpPr>
              <a:spLocks/>
            </p:cNvSpPr>
            <p:nvPr/>
          </p:nvSpPr>
          <p:spPr bwMode="auto">
            <a:xfrm>
              <a:off x="2124" y="2140"/>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90" name="Freeform 577">
              <a:extLst>
                <a:ext uri="{FF2B5EF4-FFF2-40B4-BE49-F238E27FC236}">
                  <a16:creationId xmlns:a16="http://schemas.microsoft.com/office/drawing/2014/main" id="{647A634C-B517-48CB-8245-06C75BAAE7B4}"/>
                </a:ext>
              </a:extLst>
            </p:cNvPr>
            <p:cNvSpPr>
              <a:spLocks/>
            </p:cNvSpPr>
            <p:nvPr/>
          </p:nvSpPr>
          <p:spPr bwMode="auto">
            <a:xfrm>
              <a:off x="2145" y="2151"/>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09" name="Group 578">
            <a:extLst>
              <a:ext uri="{FF2B5EF4-FFF2-40B4-BE49-F238E27FC236}">
                <a16:creationId xmlns:a16="http://schemas.microsoft.com/office/drawing/2014/main" id="{B54CF329-9398-484A-9F2B-C2454B321148}"/>
              </a:ext>
            </a:extLst>
          </p:cNvPr>
          <p:cNvGrpSpPr>
            <a:grpSpLocks/>
          </p:cNvGrpSpPr>
          <p:nvPr/>
        </p:nvGrpSpPr>
        <p:grpSpPr bwMode="auto">
          <a:xfrm>
            <a:off x="2679700" y="3324225"/>
            <a:ext cx="157163" cy="88900"/>
            <a:chOff x="1651" y="2060"/>
            <a:chExt cx="98" cy="55"/>
          </a:xfrm>
        </p:grpSpPr>
        <p:sp>
          <p:nvSpPr>
            <p:cNvPr id="57681" name="Freeform 579">
              <a:extLst>
                <a:ext uri="{FF2B5EF4-FFF2-40B4-BE49-F238E27FC236}">
                  <a16:creationId xmlns:a16="http://schemas.microsoft.com/office/drawing/2014/main" id="{D822ECDC-0513-41E8-B95F-92388C44DE12}"/>
                </a:ext>
              </a:extLst>
            </p:cNvPr>
            <p:cNvSpPr>
              <a:spLocks/>
            </p:cNvSpPr>
            <p:nvPr/>
          </p:nvSpPr>
          <p:spPr bwMode="auto">
            <a:xfrm>
              <a:off x="1651" y="2060"/>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2" name="Freeform 580">
              <a:extLst>
                <a:ext uri="{FF2B5EF4-FFF2-40B4-BE49-F238E27FC236}">
                  <a16:creationId xmlns:a16="http://schemas.microsoft.com/office/drawing/2014/main" id="{9D732FE5-F018-48ED-9712-706C4F10507F}"/>
                </a:ext>
              </a:extLst>
            </p:cNvPr>
            <p:cNvSpPr>
              <a:spLocks/>
            </p:cNvSpPr>
            <p:nvPr/>
          </p:nvSpPr>
          <p:spPr bwMode="auto">
            <a:xfrm>
              <a:off x="1672" y="2071"/>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3" name="Freeform 581">
              <a:extLst>
                <a:ext uri="{FF2B5EF4-FFF2-40B4-BE49-F238E27FC236}">
                  <a16:creationId xmlns:a16="http://schemas.microsoft.com/office/drawing/2014/main" id="{CAE94C3F-3E1C-4952-AF50-84B8D0034153}"/>
                </a:ext>
              </a:extLst>
            </p:cNvPr>
            <p:cNvSpPr>
              <a:spLocks/>
            </p:cNvSpPr>
            <p:nvPr/>
          </p:nvSpPr>
          <p:spPr bwMode="auto">
            <a:xfrm>
              <a:off x="1694" y="2082"/>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4" name="Freeform 582">
              <a:extLst>
                <a:ext uri="{FF2B5EF4-FFF2-40B4-BE49-F238E27FC236}">
                  <a16:creationId xmlns:a16="http://schemas.microsoft.com/office/drawing/2014/main" id="{2876D1B9-AA8C-4A1A-AFD6-0D912D9BDBB5}"/>
                </a:ext>
              </a:extLst>
            </p:cNvPr>
            <p:cNvSpPr>
              <a:spLocks/>
            </p:cNvSpPr>
            <p:nvPr/>
          </p:nvSpPr>
          <p:spPr bwMode="auto">
            <a:xfrm>
              <a:off x="1715" y="2092"/>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5" name="Freeform 583">
              <a:extLst>
                <a:ext uri="{FF2B5EF4-FFF2-40B4-BE49-F238E27FC236}">
                  <a16:creationId xmlns:a16="http://schemas.microsoft.com/office/drawing/2014/main" id="{172C82D1-BD66-4232-85B8-DF5A43A4CE14}"/>
                </a:ext>
              </a:extLst>
            </p:cNvPr>
            <p:cNvSpPr>
              <a:spLocks/>
            </p:cNvSpPr>
            <p:nvPr/>
          </p:nvSpPr>
          <p:spPr bwMode="auto">
            <a:xfrm>
              <a:off x="1737" y="2103"/>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0" name="Group 584">
            <a:extLst>
              <a:ext uri="{FF2B5EF4-FFF2-40B4-BE49-F238E27FC236}">
                <a16:creationId xmlns:a16="http://schemas.microsoft.com/office/drawing/2014/main" id="{D57093E9-E6B4-4641-BD2D-6AE3A8D55244}"/>
              </a:ext>
            </a:extLst>
          </p:cNvPr>
          <p:cNvGrpSpPr>
            <a:grpSpLocks/>
          </p:cNvGrpSpPr>
          <p:nvPr/>
        </p:nvGrpSpPr>
        <p:grpSpPr bwMode="auto">
          <a:xfrm>
            <a:off x="3224213" y="3673475"/>
            <a:ext cx="57150" cy="169863"/>
            <a:chOff x="1987" y="2276"/>
            <a:chExt cx="36" cy="105"/>
          </a:xfrm>
        </p:grpSpPr>
        <p:sp>
          <p:nvSpPr>
            <p:cNvPr id="57676" name="Freeform 585">
              <a:extLst>
                <a:ext uri="{FF2B5EF4-FFF2-40B4-BE49-F238E27FC236}">
                  <a16:creationId xmlns:a16="http://schemas.microsoft.com/office/drawing/2014/main" id="{CF0DF4AD-3E15-435E-97DF-1B7B7CD7C792}"/>
                </a:ext>
              </a:extLst>
            </p:cNvPr>
            <p:cNvSpPr>
              <a:spLocks/>
            </p:cNvSpPr>
            <p:nvPr/>
          </p:nvSpPr>
          <p:spPr bwMode="auto">
            <a:xfrm>
              <a:off x="1987" y="2276"/>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7" name="Freeform 586">
              <a:extLst>
                <a:ext uri="{FF2B5EF4-FFF2-40B4-BE49-F238E27FC236}">
                  <a16:creationId xmlns:a16="http://schemas.microsoft.com/office/drawing/2014/main" id="{0F245448-3609-4F26-B027-37AE51254DAE}"/>
                </a:ext>
              </a:extLst>
            </p:cNvPr>
            <p:cNvSpPr>
              <a:spLocks/>
            </p:cNvSpPr>
            <p:nvPr/>
          </p:nvSpPr>
          <p:spPr bwMode="auto">
            <a:xfrm>
              <a:off x="1993" y="2300"/>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8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8" name="Freeform 587">
              <a:extLst>
                <a:ext uri="{FF2B5EF4-FFF2-40B4-BE49-F238E27FC236}">
                  <a16:creationId xmlns:a16="http://schemas.microsoft.com/office/drawing/2014/main" id="{61461D37-3A2E-419C-87D9-B706B16AADDF}"/>
                </a:ext>
              </a:extLst>
            </p:cNvPr>
            <p:cNvSpPr>
              <a:spLocks/>
            </p:cNvSpPr>
            <p:nvPr/>
          </p:nvSpPr>
          <p:spPr bwMode="auto">
            <a:xfrm>
              <a:off x="1999" y="2323"/>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9 w 24"/>
                <a:gd name="T27" fmla="*/ 12 h 24"/>
                <a:gd name="T28" fmla="*/ 11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1" y="4"/>
                  </a:lnTo>
                  <a:lnTo>
                    <a:pt x="17" y="1"/>
                  </a:lnTo>
                  <a:lnTo>
                    <a:pt x="12" y="0"/>
                  </a:lnTo>
                  <a:lnTo>
                    <a:pt x="8" y="1"/>
                  </a:lnTo>
                  <a:lnTo>
                    <a:pt x="4" y="4"/>
                  </a:lnTo>
                  <a:lnTo>
                    <a:pt x="1" y="7"/>
                  </a:lnTo>
                  <a:lnTo>
                    <a:pt x="0" y="12"/>
                  </a:lnTo>
                  <a:lnTo>
                    <a:pt x="1" y="17"/>
                  </a:lnTo>
                  <a:lnTo>
                    <a:pt x="4" y="21"/>
                  </a:lnTo>
                  <a:lnTo>
                    <a:pt x="8" y="23"/>
                  </a:lnTo>
                  <a:lnTo>
                    <a:pt x="12" y="24"/>
                  </a:lnTo>
                  <a:lnTo>
                    <a:pt x="17" y="23"/>
                  </a:lnTo>
                  <a:lnTo>
                    <a:pt x="21"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9" name="Freeform 588">
              <a:extLst>
                <a:ext uri="{FF2B5EF4-FFF2-40B4-BE49-F238E27FC236}">
                  <a16:creationId xmlns:a16="http://schemas.microsoft.com/office/drawing/2014/main" id="{8ABAF571-BBD1-427B-9397-3DD314F837CF}"/>
                </a:ext>
              </a:extLst>
            </p:cNvPr>
            <p:cNvSpPr>
              <a:spLocks/>
            </p:cNvSpPr>
            <p:nvPr/>
          </p:nvSpPr>
          <p:spPr bwMode="auto">
            <a:xfrm>
              <a:off x="2005" y="2346"/>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80" name="Freeform 589">
              <a:extLst>
                <a:ext uri="{FF2B5EF4-FFF2-40B4-BE49-F238E27FC236}">
                  <a16:creationId xmlns:a16="http://schemas.microsoft.com/office/drawing/2014/main" id="{E2275667-D3DA-4077-8A02-14787E6B2CAB}"/>
                </a:ext>
              </a:extLst>
            </p:cNvPr>
            <p:cNvSpPr>
              <a:spLocks/>
            </p:cNvSpPr>
            <p:nvPr/>
          </p:nvSpPr>
          <p:spPr bwMode="auto">
            <a:xfrm>
              <a:off x="2011" y="2369"/>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8 w 24"/>
                <a:gd name="T27" fmla="*/ 12 h 24"/>
                <a:gd name="T28" fmla="*/ 10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6" y="1"/>
                  </a:lnTo>
                  <a:lnTo>
                    <a:pt x="12" y="0"/>
                  </a:lnTo>
                  <a:lnTo>
                    <a:pt x="7" y="1"/>
                  </a:ln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1" name="Group 590">
            <a:extLst>
              <a:ext uri="{FF2B5EF4-FFF2-40B4-BE49-F238E27FC236}">
                <a16:creationId xmlns:a16="http://schemas.microsoft.com/office/drawing/2014/main" id="{92036AB2-9176-4112-B427-BE92D42217E9}"/>
              </a:ext>
            </a:extLst>
          </p:cNvPr>
          <p:cNvGrpSpPr>
            <a:grpSpLocks/>
          </p:cNvGrpSpPr>
          <p:nvPr/>
        </p:nvGrpSpPr>
        <p:grpSpPr bwMode="auto">
          <a:xfrm>
            <a:off x="2795588" y="3402013"/>
            <a:ext cx="85725" cy="115887"/>
            <a:chOff x="1723" y="2108"/>
            <a:chExt cx="52" cy="72"/>
          </a:xfrm>
        </p:grpSpPr>
        <p:sp>
          <p:nvSpPr>
            <p:cNvPr id="57672" name="Freeform 591">
              <a:extLst>
                <a:ext uri="{FF2B5EF4-FFF2-40B4-BE49-F238E27FC236}">
                  <a16:creationId xmlns:a16="http://schemas.microsoft.com/office/drawing/2014/main" id="{08BA4D1E-B006-41AC-9A96-9F720934EEC8}"/>
                </a:ext>
              </a:extLst>
            </p:cNvPr>
            <p:cNvSpPr>
              <a:spLocks/>
            </p:cNvSpPr>
            <p:nvPr/>
          </p:nvSpPr>
          <p:spPr bwMode="auto">
            <a:xfrm>
              <a:off x="1723" y="2108"/>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3" name="Freeform 592">
              <a:extLst>
                <a:ext uri="{FF2B5EF4-FFF2-40B4-BE49-F238E27FC236}">
                  <a16:creationId xmlns:a16="http://schemas.microsoft.com/office/drawing/2014/main" id="{63342116-BDA6-45A3-BB82-879C7F23C792}"/>
                </a:ext>
              </a:extLst>
            </p:cNvPr>
            <p:cNvSpPr>
              <a:spLocks/>
            </p:cNvSpPr>
            <p:nvPr/>
          </p:nvSpPr>
          <p:spPr bwMode="auto">
            <a:xfrm>
              <a:off x="1736" y="2128"/>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8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4" name="Freeform 593">
              <a:extLst>
                <a:ext uri="{FF2B5EF4-FFF2-40B4-BE49-F238E27FC236}">
                  <a16:creationId xmlns:a16="http://schemas.microsoft.com/office/drawing/2014/main" id="{10C303C3-005E-4EE0-A496-148A25687656}"/>
                </a:ext>
              </a:extLst>
            </p:cNvPr>
            <p:cNvSpPr>
              <a:spLocks/>
            </p:cNvSpPr>
            <p:nvPr/>
          </p:nvSpPr>
          <p:spPr bwMode="auto">
            <a:xfrm>
              <a:off x="1749" y="2148"/>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5" name="Freeform 594">
              <a:extLst>
                <a:ext uri="{FF2B5EF4-FFF2-40B4-BE49-F238E27FC236}">
                  <a16:creationId xmlns:a16="http://schemas.microsoft.com/office/drawing/2014/main" id="{586F0F36-41D1-43AA-98E2-26271394755C}"/>
                </a:ext>
              </a:extLst>
            </p:cNvPr>
            <p:cNvSpPr>
              <a:spLocks/>
            </p:cNvSpPr>
            <p:nvPr/>
          </p:nvSpPr>
          <p:spPr bwMode="auto">
            <a:xfrm>
              <a:off x="1763" y="2168"/>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2" name="Group 595">
            <a:extLst>
              <a:ext uri="{FF2B5EF4-FFF2-40B4-BE49-F238E27FC236}">
                <a16:creationId xmlns:a16="http://schemas.microsoft.com/office/drawing/2014/main" id="{3B1D393D-4D80-473C-8B1E-F3A69D4A3677}"/>
              </a:ext>
            </a:extLst>
          </p:cNvPr>
          <p:cNvGrpSpPr>
            <a:grpSpLocks/>
          </p:cNvGrpSpPr>
          <p:nvPr/>
        </p:nvGrpSpPr>
        <p:grpSpPr bwMode="auto">
          <a:xfrm>
            <a:off x="2328863" y="3829050"/>
            <a:ext cx="158750" cy="90488"/>
            <a:chOff x="1435" y="2372"/>
            <a:chExt cx="98" cy="56"/>
          </a:xfrm>
        </p:grpSpPr>
        <p:sp>
          <p:nvSpPr>
            <p:cNvPr id="57667" name="Freeform 596">
              <a:extLst>
                <a:ext uri="{FF2B5EF4-FFF2-40B4-BE49-F238E27FC236}">
                  <a16:creationId xmlns:a16="http://schemas.microsoft.com/office/drawing/2014/main" id="{161733D8-30B1-4595-B0F5-C1DE367668AC}"/>
                </a:ext>
              </a:extLst>
            </p:cNvPr>
            <p:cNvSpPr>
              <a:spLocks/>
            </p:cNvSpPr>
            <p:nvPr/>
          </p:nvSpPr>
          <p:spPr bwMode="auto">
            <a:xfrm>
              <a:off x="1435" y="2372"/>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8" name="Freeform 597">
              <a:extLst>
                <a:ext uri="{FF2B5EF4-FFF2-40B4-BE49-F238E27FC236}">
                  <a16:creationId xmlns:a16="http://schemas.microsoft.com/office/drawing/2014/main" id="{D4106617-8456-4F7E-9FFA-F31EDDB1858D}"/>
                </a:ext>
              </a:extLst>
            </p:cNvPr>
            <p:cNvSpPr>
              <a:spLocks/>
            </p:cNvSpPr>
            <p:nvPr/>
          </p:nvSpPr>
          <p:spPr bwMode="auto">
            <a:xfrm>
              <a:off x="1456" y="2383"/>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9" name="Freeform 598">
              <a:extLst>
                <a:ext uri="{FF2B5EF4-FFF2-40B4-BE49-F238E27FC236}">
                  <a16:creationId xmlns:a16="http://schemas.microsoft.com/office/drawing/2014/main" id="{B65304FE-B0BF-4DAB-B556-2E28DBAC5E68}"/>
                </a:ext>
              </a:extLst>
            </p:cNvPr>
            <p:cNvSpPr>
              <a:spLocks/>
            </p:cNvSpPr>
            <p:nvPr/>
          </p:nvSpPr>
          <p:spPr bwMode="auto">
            <a:xfrm>
              <a:off x="1478" y="2394"/>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0" name="Freeform 599">
              <a:extLst>
                <a:ext uri="{FF2B5EF4-FFF2-40B4-BE49-F238E27FC236}">
                  <a16:creationId xmlns:a16="http://schemas.microsoft.com/office/drawing/2014/main" id="{8EF9CB40-7336-4EF8-B614-B22AD0099382}"/>
                </a:ext>
              </a:extLst>
            </p:cNvPr>
            <p:cNvSpPr>
              <a:spLocks/>
            </p:cNvSpPr>
            <p:nvPr/>
          </p:nvSpPr>
          <p:spPr bwMode="auto">
            <a:xfrm>
              <a:off x="1499" y="2404"/>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71" name="Freeform 600">
              <a:extLst>
                <a:ext uri="{FF2B5EF4-FFF2-40B4-BE49-F238E27FC236}">
                  <a16:creationId xmlns:a16="http://schemas.microsoft.com/office/drawing/2014/main" id="{8F53E30A-FE90-4418-AB9B-18CCB76AE40F}"/>
                </a:ext>
              </a:extLst>
            </p:cNvPr>
            <p:cNvSpPr>
              <a:spLocks/>
            </p:cNvSpPr>
            <p:nvPr/>
          </p:nvSpPr>
          <p:spPr bwMode="auto">
            <a:xfrm>
              <a:off x="1521" y="2415"/>
              <a:ext cx="12" cy="13"/>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7 h 24"/>
                <a:gd name="T12" fmla="*/ 1 w 24"/>
                <a:gd name="T13" fmla="*/ 9 h 24"/>
                <a:gd name="T14" fmla="*/ 2 w 24"/>
                <a:gd name="T15" fmla="*/ 11 h 24"/>
                <a:gd name="T16" fmla="*/ 4 w 24"/>
                <a:gd name="T17" fmla="*/ 12 h 24"/>
                <a:gd name="T18" fmla="*/ 4 w 24"/>
                <a:gd name="T19" fmla="*/ 12 h 24"/>
                <a:gd name="T20" fmla="*/ 6 w 24"/>
                <a:gd name="T21" fmla="*/ 13 h 24"/>
                <a:gd name="T22" fmla="*/ 8 w 24"/>
                <a:gd name="T23" fmla="*/ 12 h 24"/>
                <a:gd name="T24" fmla="*/ 10 w 24"/>
                <a:gd name="T25" fmla="*/ 11 h 24"/>
                <a:gd name="T26" fmla="*/ 12 w 24"/>
                <a:gd name="T27" fmla="*/ 9 h 24"/>
                <a:gd name="T28" fmla="*/ 12 w 24"/>
                <a:gd name="T29" fmla="*/ 7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3" name="Group 601">
            <a:extLst>
              <a:ext uri="{FF2B5EF4-FFF2-40B4-BE49-F238E27FC236}">
                <a16:creationId xmlns:a16="http://schemas.microsoft.com/office/drawing/2014/main" id="{A95A671D-C011-467A-9DAE-773368FB3C75}"/>
              </a:ext>
            </a:extLst>
          </p:cNvPr>
          <p:cNvGrpSpPr>
            <a:grpSpLocks/>
          </p:cNvGrpSpPr>
          <p:nvPr/>
        </p:nvGrpSpPr>
        <p:grpSpPr bwMode="auto">
          <a:xfrm>
            <a:off x="2171700" y="3830638"/>
            <a:ext cx="171450" cy="55562"/>
            <a:chOff x="1338" y="2373"/>
            <a:chExt cx="106" cy="35"/>
          </a:xfrm>
        </p:grpSpPr>
        <p:sp>
          <p:nvSpPr>
            <p:cNvPr id="57662" name="Freeform 602">
              <a:extLst>
                <a:ext uri="{FF2B5EF4-FFF2-40B4-BE49-F238E27FC236}">
                  <a16:creationId xmlns:a16="http://schemas.microsoft.com/office/drawing/2014/main" id="{5A314009-C2FC-479D-B591-8F5E336AD8AA}"/>
                </a:ext>
              </a:extLst>
            </p:cNvPr>
            <p:cNvSpPr>
              <a:spLocks/>
            </p:cNvSpPr>
            <p:nvPr/>
          </p:nvSpPr>
          <p:spPr bwMode="auto">
            <a:xfrm>
              <a:off x="1338" y="2396"/>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3" name="Freeform 603">
              <a:extLst>
                <a:ext uri="{FF2B5EF4-FFF2-40B4-BE49-F238E27FC236}">
                  <a16:creationId xmlns:a16="http://schemas.microsoft.com/office/drawing/2014/main" id="{40997F02-91F4-4D0F-A47D-C91AF93FEE38}"/>
                </a:ext>
              </a:extLst>
            </p:cNvPr>
            <p:cNvSpPr>
              <a:spLocks/>
            </p:cNvSpPr>
            <p:nvPr/>
          </p:nvSpPr>
          <p:spPr bwMode="auto">
            <a:xfrm>
              <a:off x="1362" y="2390"/>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4" name="Freeform 604">
              <a:extLst>
                <a:ext uri="{FF2B5EF4-FFF2-40B4-BE49-F238E27FC236}">
                  <a16:creationId xmlns:a16="http://schemas.microsoft.com/office/drawing/2014/main" id="{E2A0BABB-F3BE-4271-A892-A3822CF84677}"/>
                </a:ext>
              </a:extLst>
            </p:cNvPr>
            <p:cNvSpPr>
              <a:spLocks/>
            </p:cNvSpPr>
            <p:nvPr/>
          </p:nvSpPr>
          <p:spPr bwMode="auto">
            <a:xfrm>
              <a:off x="1385" y="2385"/>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8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5" name="Freeform 605">
              <a:extLst>
                <a:ext uri="{FF2B5EF4-FFF2-40B4-BE49-F238E27FC236}">
                  <a16:creationId xmlns:a16="http://schemas.microsoft.com/office/drawing/2014/main" id="{12EDF1E0-48B4-4CCD-99DA-5F80D50D0077}"/>
                </a:ext>
              </a:extLst>
            </p:cNvPr>
            <p:cNvSpPr>
              <a:spLocks/>
            </p:cNvSpPr>
            <p:nvPr/>
          </p:nvSpPr>
          <p:spPr bwMode="auto">
            <a:xfrm>
              <a:off x="1409" y="2379"/>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6" name="Freeform 606">
              <a:extLst>
                <a:ext uri="{FF2B5EF4-FFF2-40B4-BE49-F238E27FC236}">
                  <a16:creationId xmlns:a16="http://schemas.microsoft.com/office/drawing/2014/main" id="{528F5410-32FF-4D42-B31C-6764C42C809D}"/>
                </a:ext>
              </a:extLst>
            </p:cNvPr>
            <p:cNvSpPr>
              <a:spLocks/>
            </p:cNvSpPr>
            <p:nvPr/>
          </p:nvSpPr>
          <p:spPr bwMode="auto">
            <a:xfrm>
              <a:off x="1432" y="2373"/>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9 w 24"/>
                <a:gd name="T17" fmla="*/ 12 h 24"/>
                <a:gd name="T18" fmla="*/ 9 w 24"/>
                <a:gd name="T19" fmla="*/ 12 h 24"/>
                <a:gd name="T20" fmla="*/ 11 w 24"/>
                <a:gd name="T21" fmla="*/ 11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4" name="Group 607">
            <a:extLst>
              <a:ext uri="{FF2B5EF4-FFF2-40B4-BE49-F238E27FC236}">
                <a16:creationId xmlns:a16="http://schemas.microsoft.com/office/drawing/2014/main" id="{C54601DE-5189-4349-AF04-DA4AF9154CF4}"/>
              </a:ext>
            </a:extLst>
          </p:cNvPr>
          <p:cNvGrpSpPr>
            <a:grpSpLocks/>
          </p:cNvGrpSpPr>
          <p:nvPr/>
        </p:nvGrpSpPr>
        <p:grpSpPr bwMode="auto">
          <a:xfrm>
            <a:off x="2289175" y="3759200"/>
            <a:ext cx="160338" cy="88900"/>
            <a:chOff x="1411" y="2329"/>
            <a:chExt cx="98" cy="55"/>
          </a:xfrm>
        </p:grpSpPr>
        <p:sp>
          <p:nvSpPr>
            <p:cNvPr id="57657" name="Freeform 608">
              <a:extLst>
                <a:ext uri="{FF2B5EF4-FFF2-40B4-BE49-F238E27FC236}">
                  <a16:creationId xmlns:a16="http://schemas.microsoft.com/office/drawing/2014/main" id="{41B4B067-018B-4C72-B94F-4B05EAC5DDBC}"/>
                </a:ext>
              </a:extLst>
            </p:cNvPr>
            <p:cNvSpPr>
              <a:spLocks/>
            </p:cNvSpPr>
            <p:nvPr/>
          </p:nvSpPr>
          <p:spPr bwMode="auto">
            <a:xfrm>
              <a:off x="1411" y="2372"/>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8" name="Freeform 609">
              <a:extLst>
                <a:ext uri="{FF2B5EF4-FFF2-40B4-BE49-F238E27FC236}">
                  <a16:creationId xmlns:a16="http://schemas.microsoft.com/office/drawing/2014/main" id="{88B90CE3-B94B-4811-B486-B7E94E7A5C23}"/>
                </a:ext>
              </a:extLst>
            </p:cNvPr>
            <p:cNvSpPr>
              <a:spLocks/>
            </p:cNvSpPr>
            <p:nvPr/>
          </p:nvSpPr>
          <p:spPr bwMode="auto">
            <a:xfrm>
              <a:off x="1432" y="2362"/>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0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0"/>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9" name="Freeform 610">
              <a:extLst>
                <a:ext uri="{FF2B5EF4-FFF2-40B4-BE49-F238E27FC236}">
                  <a16:creationId xmlns:a16="http://schemas.microsoft.com/office/drawing/2014/main" id="{FEB91ECE-544D-46DE-A8BF-A4AA38E2F1E5}"/>
                </a:ext>
              </a:extLst>
            </p:cNvPr>
            <p:cNvSpPr>
              <a:spLocks/>
            </p:cNvSpPr>
            <p:nvPr/>
          </p:nvSpPr>
          <p:spPr bwMode="auto">
            <a:xfrm>
              <a:off x="1454" y="2351"/>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0" name="Freeform 611">
              <a:extLst>
                <a:ext uri="{FF2B5EF4-FFF2-40B4-BE49-F238E27FC236}">
                  <a16:creationId xmlns:a16="http://schemas.microsoft.com/office/drawing/2014/main" id="{C05FF300-F92F-4B32-9D08-AB932190C164}"/>
                </a:ext>
              </a:extLst>
            </p:cNvPr>
            <p:cNvSpPr>
              <a:spLocks/>
            </p:cNvSpPr>
            <p:nvPr/>
          </p:nvSpPr>
          <p:spPr bwMode="auto">
            <a:xfrm>
              <a:off x="1475" y="2340"/>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61" name="Freeform 612">
              <a:extLst>
                <a:ext uri="{FF2B5EF4-FFF2-40B4-BE49-F238E27FC236}">
                  <a16:creationId xmlns:a16="http://schemas.microsoft.com/office/drawing/2014/main" id="{852AD2FB-B35B-47AE-AE0B-08DEBAE4D0C8}"/>
                </a:ext>
              </a:extLst>
            </p:cNvPr>
            <p:cNvSpPr>
              <a:spLocks/>
            </p:cNvSpPr>
            <p:nvPr/>
          </p:nvSpPr>
          <p:spPr bwMode="auto">
            <a:xfrm>
              <a:off x="1497" y="2329"/>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5" name="Group 613">
            <a:extLst>
              <a:ext uri="{FF2B5EF4-FFF2-40B4-BE49-F238E27FC236}">
                <a16:creationId xmlns:a16="http://schemas.microsoft.com/office/drawing/2014/main" id="{C74228D0-E74F-4658-8ADD-BD39F673835D}"/>
              </a:ext>
            </a:extLst>
          </p:cNvPr>
          <p:cNvGrpSpPr>
            <a:grpSpLocks/>
          </p:cNvGrpSpPr>
          <p:nvPr/>
        </p:nvGrpSpPr>
        <p:grpSpPr bwMode="auto">
          <a:xfrm>
            <a:off x="2209800" y="3751263"/>
            <a:ext cx="160338" cy="88900"/>
            <a:chOff x="1362" y="2324"/>
            <a:chExt cx="99" cy="55"/>
          </a:xfrm>
        </p:grpSpPr>
        <p:sp>
          <p:nvSpPr>
            <p:cNvPr id="57652" name="Freeform 614">
              <a:extLst>
                <a:ext uri="{FF2B5EF4-FFF2-40B4-BE49-F238E27FC236}">
                  <a16:creationId xmlns:a16="http://schemas.microsoft.com/office/drawing/2014/main" id="{6BED6A60-88AD-4010-8985-FD36E6BB76F4}"/>
                </a:ext>
              </a:extLst>
            </p:cNvPr>
            <p:cNvSpPr>
              <a:spLocks/>
            </p:cNvSpPr>
            <p:nvPr/>
          </p:nvSpPr>
          <p:spPr bwMode="auto">
            <a:xfrm>
              <a:off x="1362" y="2324"/>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3" name="Freeform 615">
              <a:extLst>
                <a:ext uri="{FF2B5EF4-FFF2-40B4-BE49-F238E27FC236}">
                  <a16:creationId xmlns:a16="http://schemas.microsoft.com/office/drawing/2014/main" id="{1E803F93-D250-487F-9E1A-09940C62BF6F}"/>
                </a:ext>
              </a:extLst>
            </p:cNvPr>
            <p:cNvSpPr>
              <a:spLocks/>
            </p:cNvSpPr>
            <p:nvPr/>
          </p:nvSpPr>
          <p:spPr bwMode="auto">
            <a:xfrm>
              <a:off x="1384" y="2335"/>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4" name="Freeform 616">
              <a:extLst>
                <a:ext uri="{FF2B5EF4-FFF2-40B4-BE49-F238E27FC236}">
                  <a16:creationId xmlns:a16="http://schemas.microsoft.com/office/drawing/2014/main" id="{195A9E4F-F2A9-485E-AFBC-E448D4BDE9FA}"/>
                </a:ext>
              </a:extLst>
            </p:cNvPr>
            <p:cNvSpPr>
              <a:spLocks/>
            </p:cNvSpPr>
            <p:nvPr/>
          </p:nvSpPr>
          <p:spPr bwMode="auto">
            <a:xfrm>
              <a:off x="1406" y="2346"/>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5" name="Freeform 617">
              <a:extLst>
                <a:ext uri="{FF2B5EF4-FFF2-40B4-BE49-F238E27FC236}">
                  <a16:creationId xmlns:a16="http://schemas.microsoft.com/office/drawing/2014/main" id="{4713644C-069F-44BC-B2C1-770B3739B040}"/>
                </a:ext>
              </a:extLst>
            </p:cNvPr>
            <p:cNvSpPr>
              <a:spLocks/>
            </p:cNvSpPr>
            <p:nvPr/>
          </p:nvSpPr>
          <p:spPr bwMode="auto">
            <a:xfrm>
              <a:off x="1427" y="2356"/>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6" name="Freeform 618">
              <a:extLst>
                <a:ext uri="{FF2B5EF4-FFF2-40B4-BE49-F238E27FC236}">
                  <a16:creationId xmlns:a16="http://schemas.microsoft.com/office/drawing/2014/main" id="{A4FC17DC-2D6F-4FAE-B0FB-04EEC6A6CBB6}"/>
                </a:ext>
              </a:extLst>
            </p:cNvPr>
            <p:cNvSpPr>
              <a:spLocks/>
            </p:cNvSpPr>
            <p:nvPr/>
          </p:nvSpPr>
          <p:spPr bwMode="auto">
            <a:xfrm>
              <a:off x="1449" y="2367"/>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6" name="Group 619">
            <a:extLst>
              <a:ext uri="{FF2B5EF4-FFF2-40B4-BE49-F238E27FC236}">
                <a16:creationId xmlns:a16="http://schemas.microsoft.com/office/drawing/2014/main" id="{C18388B7-A2AB-4B2F-922C-6BD38B8C8D8E}"/>
              </a:ext>
            </a:extLst>
          </p:cNvPr>
          <p:cNvGrpSpPr>
            <a:grpSpLocks/>
          </p:cNvGrpSpPr>
          <p:nvPr/>
        </p:nvGrpSpPr>
        <p:grpSpPr bwMode="auto">
          <a:xfrm>
            <a:off x="2717800" y="3414713"/>
            <a:ext cx="115888" cy="84137"/>
            <a:chOff x="1675" y="2116"/>
            <a:chExt cx="72" cy="52"/>
          </a:xfrm>
        </p:grpSpPr>
        <p:sp>
          <p:nvSpPr>
            <p:cNvPr id="57648" name="Freeform 620">
              <a:extLst>
                <a:ext uri="{FF2B5EF4-FFF2-40B4-BE49-F238E27FC236}">
                  <a16:creationId xmlns:a16="http://schemas.microsoft.com/office/drawing/2014/main" id="{2192CDAE-0100-4304-92AF-56094A8113D8}"/>
                </a:ext>
              </a:extLst>
            </p:cNvPr>
            <p:cNvSpPr>
              <a:spLocks/>
            </p:cNvSpPr>
            <p:nvPr/>
          </p:nvSpPr>
          <p:spPr bwMode="auto">
            <a:xfrm>
              <a:off x="1675" y="2156"/>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9" name="Freeform 621">
              <a:extLst>
                <a:ext uri="{FF2B5EF4-FFF2-40B4-BE49-F238E27FC236}">
                  <a16:creationId xmlns:a16="http://schemas.microsoft.com/office/drawing/2014/main" id="{5766A478-E21C-4D3D-965A-DCA83BBE5C7E}"/>
                </a:ext>
              </a:extLst>
            </p:cNvPr>
            <p:cNvSpPr>
              <a:spLocks/>
            </p:cNvSpPr>
            <p:nvPr/>
          </p:nvSpPr>
          <p:spPr bwMode="auto">
            <a:xfrm>
              <a:off x="1695" y="2143"/>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0" name="Freeform 622">
              <a:extLst>
                <a:ext uri="{FF2B5EF4-FFF2-40B4-BE49-F238E27FC236}">
                  <a16:creationId xmlns:a16="http://schemas.microsoft.com/office/drawing/2014/main" id="{8A4987FA-C252-4468-A8C7-99D483789BF1}"/>
                </a:ext>
              </a:extLst>
            </p:cNvPr>
            <p:cNvSpPr>
              <a:spLocks/>
            </p:cNvSpPr>
            <p:nvPr/>
          </p:nvSpPr>
          <p:spPr bwMode="auto">
            <a:xfrm>
              <a:off x="1715" y="2130"/>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51" name="Freeform 623">
              <a:extLst>
                <a:ext uri="{FF2B5EF4-FFF2-40B4-BE49-F238E27FC236}">
                  <a16:creationId xmlns:a16="http://schemas.microsoft.com/office/drawing/2014/main" id="{97267BB1-D743-460C-AF98-65D16F4B4CC1}"/>
                </a:ext>
              </a:extLst>
            </p:cNvPr>
            <p:cNvSpPr>
              <a:spLocks/>
            </p:cNvSpPr>
            <p:nvPr/>
          </p:nvSpPr>
          <p:spPr bwMode="auto">
            <a:xfrm>
              <a:off x="1735" y="2116"/>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7" name="Group 624">
            <a:extLst>
              <a:ext uri="{FF2B5EF4-FFF2-40B4-BE49-F238E27FC236}">
                <a16:creationId xmlns:a16="http://schemas.microsoft.com/office/drawing/2014/main" id="{1CF28F1C-4D8F-4C1D-BEC0-CB8B5F72D1BE}"/>
              </a:ext>
            </a:extLst>
          </p:cNvPr>
          <p:cNvGrpSpPr>
            <a:grpSpLocks/>
          </p:cNvGrpSpPr>
          <p:nvPr/>
        </p:nvGrpSpPr>
        <p:grpSpPr bwMode="auto">
          <a:xfrm>
            <a:off x="2833688" y="3402013"/>
            <a:ext cx="138112" cy="19050"/>
            <a:chOff x="1747" y="2108"/>
            <a:chExt cx="84" cy="12"/>
          </a:xfrm>
        </p:grpSpPr>
        <p:sp>
          <p:nvSpPr>
            <p:cNvPr id="57644" name="Freeform 625">
              <a:extLst>
                <a:ext uri="{FF2B5EF4-FFF2-40B4-BE49-F238E27FC236}">
                  <a16:creationId xmlns:a16="http://schemas.microsoft.com/office/drawing/2014/main" id="{CF3F5D1D-FF10-4147-8CCF-7DFDF17672CB}"/>
                </a:ext>
              </a:extLst>
            </p:cNvPr>
            <p:cNvSpPr>
              <a:spLocks/>
            </p:cNvSpPr>
            <p:nvPr/>
          </p:nvSpPr>
          <p:spPr bwMode="auto">
            <a:xfrm>
              <a:off x="1747"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5" name="Freeform 626">
              <a:extLst>
                <a:ext uri="{FF2B5EF4-FFF2-40B4-BE49-F238E27FC236}">
                  <a16:creationId xmlns:a16="http://schemas.microsoft.com/office/drawing/2014/main" id="{546E8243-90EA-4643-96DC-1C8E1C22782F}"/>
                </a:ext>
              </a:extLst>
            </p:cNvPr>
            <p:cNvSpPr>
              <a:spLocks/>
            </p:cNvSpPr>
            <p:nvPr/>
          </p:nvSpPr>
          <p:spPr bwMode="auto">
            <a:xfrm>
              <a:off x="1771"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6" name="Freeform 627">
              <a:extLst>
                <a:ext uri="{FF2B5EF4-FFF2-40B4-BE49-F238E27FC236}">
                  <a16:creationId xmlns:a16="http://schemas.microsoft.com/office/drawing/2014/main" id="{61CE745B-B4CC-43C4-8CD1-4168A67C3EBE}"/>
                </a:ext>
              </a:extLst>
            </p:cNvPr>
            <p:cNvSpPr>
              <a:spLocks/>
            </p:cNvSpPr>
            <p:nvPr/>
          </p:nvSpPr>
          <p:spPr bwMode="auto">
            <a:xfrm>
              <a:off x="1795"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7" name="Freeform 628">
              <a:extLst>
                <a:ext uri="{FF2B5EF4-FFF2-40B4-BE49-F238E27FC236}">
                  <a16:creationId xmlns:a16="http://schemas.microsoft.com/office/drawing/2014/main" id="{013FE898-8FE2-4C3A-93CE-D375C6102B49}"/>
                </a:ext>
              </a:extLst>
            </p:cNvPr>
            <p:cNvSpPr>
              <a:spLocks/>
            </p:cNvSpPr>
            <p:nvPr/>
          </p:nvSpPr>
          <p:spPr bwMode="auto">
            <a:xfrm>
              <a:off x="1819"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8" name="Group 629">
            <a:extLst>
              <a:ext uri="{FF2B5EF4-FFF2-40B4-BE49-F238E27FC236}">
                <a16:creationId xmlns:a16="http://schemas.microsoft.com/office/drawing/2014/main" id="{75DB0F5E-ECF8-4A41-91CD-4E31CF6A3B8D}"/>
              </a:ext>
            </a:extLst>
          </p:cNvPr>
          <p:cNvGrpSpPr>
            <a:grpSpLocks/>
          </p:cNvGrpSpPr>
          <p:nvPr/>
        </p:nvGrpSpPr>
        <p:grpSpPr bwMode="auto">
          <a:xfrm>
            <a:off x="3106738" y="3643313"/>
            <a:ext cx="158750" cy="88900"/>
            <a:chOff x="1915" y="2257"/>
            <a:chExt cx="98" cy="55"/>
          </a:xfrm>
        </p:grpSpPr>
        <p:sp>
          <p:nvSpPr>
            <p:cNvPr id="57639" name="Freeform 630">
              <a:extLst>
                <a:ext uri="{FF2B5EF4-FFF2-40B4-BE49-F238E27FC236}">
                  <a16:creationId xmlns:a16="http://schemas.microsoft.com/office/drawing/2014/main" id="{ACD13C91-C64F-404F-9C7C-453F50B8BA25}"/>
                </a:ext>
              </a:extLst>
            </p:cNvPr>
            <p:cNvSpPr>
              <a:spLocks/>
            </p:cNvSpPr>
            <p:nvPr/>
          </p:nvSpPr>
          <p:spPr bwMode="auto">
            <a:xfrm>
              <a:off x="1915" y="2300"/>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0" name="Freeform 631">
              <a:extLst>
                <a:ext uri="{FF2B5EF4-FFF2-40B4-BE49-F238E27FC236}">
                  <a16:creationId xmlns:a16="http://schemas.microsoft.com/office/drawing/2014/main" id="{B033752E-4761-454C-BF88-6E58D309DF25}"/>
                </a:ext>
              </a:extLst>
            </p:cNvPr>
            <p:cNvSpPr>
              <a:spLocks/>
            </p:cNvSpPr>
            <p:nvPr/>
          </p:nvSpPr>
          <p:spPr bwMode="auto">
            <a:xfrm>
              <a:off x="1937" y="2290"/>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0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0"/>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1" name="Freeform 632">
              <a:extLst>
                <a:ext uri="{FF2B5EF4-FFF2-40B4-BE49-F238E27FC236}">
                  <a16:creationId xmlns:a16="http://schemas.microsoft.com/office/drawing/2014/main" id="{AACC1713-565D-47A3-9F31-7138B24320DD}"/>
                </a:ext>
              </a:extLst>
            </p:cNvPr>
            <p:cNvSpPr>
              <a:spLocks/>
            </p:cNvSpPr>
            <p:nvPr/>
          </p:nvSpPr>
          <p:spPr bwMode="auto">
            <a:xfrm>
              <a:off x="1958" y="2279"/>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2" name="Freeform 633">
              <a:extLst>
                <a:ext uri="{FF2B5EF4-FFF2-40B4-BE49-F238E27FC236}">
                  <a16:creationId xmlns:a16="http://schemas.microsoft.com/office/drawing/2014/main" id="{DA124D2B-6F6E-4F50-A1E7-0F1EF543E1CB}"/>
                </a:ext>
              </a:extLst>
            </p:cNvPr>
            <p:cNvSpPr>
              <a:spLocks/>
            </p:cNvSpPr>
            <p:nvPr/>
          </p:nvSpPr>
          <p:spPr bwMode="auto">
            <a:xfrm>
              <a:off x="1980" y="2268"/>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8 w 24"/>
                <a:gd name="T17" fmla="*/ 12 h 24"/>
                <a:gd name="T18" fmla="*/ 8 w 24"/>
                <a:gd name="T19" fmla="*/ 12 h 24"/>
                <a:gd name="T20" fmla="*/ 10 w 24"/>
                <a:gd name="T21" fmla="*/ 10 h 24"/>
                <a:gd name="T22" fmla="*/ 12 w 24"/>
                <a:gd name="T23" fmla="*/ 8 h 24"/>
                <a:gd name="T24" fmla="*/ 12 w 24"/>
                <a:gd name="T25" fmla="*/ 6 h 24"/>
                <a:gd name="T26" fmla="*/ 12 w 24"/>
                <a:gd name="T27" fmla="*/ 4 h 24"/>
                <a:gd name="T28" fmla="*/ 10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7"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43" name="Freeform 634">
              <a:extLst>
                <a:ext uri="{FF2B5EF4-FFF2-40B4-BE49-F238E27FC236}">
                  <a16:creationId xmlns:a16="http://schemas.microsoft.com/office/drawing/2014/main" id="{C72D1BA5-6919-4673-9F99-A8752BF9E548}"/>
                </a:ext>
              </a:extLst>
            </p:cNvPr>
            <p:cNvSpPr>
              <a:spLocks/>
            </p:cNvSpPr>
            <p:nvPr/>
          </p:nvSpPr>
          <p:spPr bwMode="auto">
            <a:xfrm>
              <a:off x="2001" y="2257"/>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19" name="Group 635">
            <a:extLst>
              <a:ext uri="{FF2B5EF4-FFF2-40B4-BE49-F238E27FC236}">
                <a16:creationId xmlns:a16="http://schemas.microsoft.com/office/drawing/2014/main" id="{C8DA6F21-9286-4C6A-92AF-8FF11FC00D46}"/>
              </a:ext>
            </a:extLst>
          </p:cNvPr>
          <p:cNvGrpSpPr>
            <a:grpSpLocks/>
          </p:cNvGrpSpPr>
          <p:nvPr/>
        </p:nvGrpSpPr>
        <p:grpSpPr bwMode="auto">
          <a:xfrm>
            <a:off x="3184525" y="3636963"/>
            <a:ext cx="212725" cy="57150"/>
            <a:chOff x="1963" y="2253"/>
            <a:chExt cx="130" cy="35"/>
          </a:xfrm>
        </p:grpSpPr>
        <p:sp>
          <p:nvSpPr>
            <p:cNvPr id="57633" name="Freeform 636">
              <a:extLst>
                <a:ext uri="{FF2B5EF4-FFF2-40B4-BE49-F238E27FC236}">
                  <a16:creationId xmlns:a16="http://schemas.microsoft.com/office/drawing/2014/main" id="{1A52DF4E-80EE-4ACC-823E-9A7A5D1BDF4E}"/>
                </a:ext>
              </a:extLst>
            </p:cNvPr>
            <p:cNvSpPr>
              <a:spLocks/>
            </p:cNvSpPr>
            <p:nvPr/>
          </p:nvSpPr>
          <p:spPr bwMode="auto">
            <a:xfrm>
              <a:off x="1963" y="2276"/>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4" name="Freeform 637">
              <a:extLst>
                <a:ext uri="{FF2B5EF4-FFF2-40B4-BE49-F238E27FC236}">
                  <a16:creationId xmlns:a16="http://schemas.microsoft.com/office/drawing/2014/main" id="{464AF91A-5E75-4263-BAD5-57E6BF6C53EC}"/>
                </a:ext>
              </a:extLst>
            </p:cNvPr>
            <p:cNvSpPr>
              <a:spLocks/>
            </p:cNvSpPr>
            <p:nvPr/>
          </p:nvSpPr>
          <p:spPr bwMode="auto">
            <a:xfrm>
              <a:off x="1987" y="2272"/>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8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8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5" name="Freeform 638">
              <a:extLst>
                <a:ext uri="{FF2B5EF4-FFF2-40B4-BE49-F238E27FC236}">
                  <a16:creationId xmlns:a16="http://schemas.microsoft.com/office/drawing/2014/main" id="{604E57A0-2B8E-4101-B0BF-5DECBA0DCA32}"/>
                </a:ext>
              </a:extLst>
            </p:cNvPr>
            <p:cNvSpPr>
              <a:spLocks/>
            </p:cNvSpPr>
            <p:nvPr/>
          </p:nvSpPr>
          <p:spPr bwMode="auto">
            <a:xfrm>
              <a:off x="2010" y="2267"/>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1 w 24"/>
                <a:gd name="T23" fmla="*/ 11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1"/>
                  </a:lnTo>
                  <a:lnTo>
                    <a:pt x="7" y="23"/>
                  </a:lnTo>
                  <a:lnTo>
                    <a:pt x="12" y="24"/>
                  </a:lnTo>
                  <a:lnTo>
                    <a:pt x="17" y="23"/>
                  </a:lnTo>
                  <a:lnTo>
                    <a:pt x="21" y="21"/>
                  </a:lnTo>
                  <a:lnTo>
                    <a:pt x="23" y="17"/>
                  </a:lnTo>
                  <a:lnTo>
                    <a:pt x="24" y="12"/>
                  </a:lnTo>
                  <a:lnTo>
                    <a:pt x="23" y="7"/>
                  </a:lnTo>
                  <a:lnTo>
                    <a:pt x="21"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6" name="Freeform 639">
              <a:extLst>
                <a:ext uri="{FF2B5EF4-FFF2-40B4-BE49-F238E27FC236}">
                  <a16:creationId xmlns:a16="http://schemas.microsoft.com/office/drawing/2014/main" id="{4805FDD6-29AC-4E65-BA0C-F3AEA42F6D62}"/>
                </a:ext>
              </a:extLst>
            </p:cNvPr>
            <p:cNvSpPr>
              <a:spLocks/>
            </p:cNvSpPr>
            <p:nvPr/>
          </p:nvSpPr>
          <p:spPr bwMode="auto">
            <a:xfrm>
              <a:off x="2034" y="2262"/>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8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8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8" y="1"/>
                  </a:lnTo>
                  <a:lnTo>
                    <a:pt x="4" y="3"/>
                  </a:ln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7" name="Freeform 640">
              <a:extLst>
                <a:ext uri="{FF2B5EF4-FFF2-40B4-BE49-F238E27FC236}">
                  <a16:creationId xmlns:a16="http://schemas.microsoft.com/office/drawing/2014/main" id="{88F2EA8B-22CA-4A13-B111-E06D27EDECB2}"/>
                </a:ext>
              </a:extLst>
            </p:cNvPr>
            <p:cNvSpPr>
              <a:spLocks/>
            </p:cNvSpPr>
            <p:nvPr/>
          </p:nvSpPr>
          <p:spPr bwMode="auto">
            <a:xfrm>
              <a:off x="2057" y="2257"/>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1 w 24"/>
                <a:gd name="T23" fmla="*/ 11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8" name="Freeform 641">
              <a:extLst>
                <a:ext uri="{FF2B5EF4-FFF2-40B4-BE49-F238E27FC236}">
                  <a16:creationId xmlns:a16="http://schemas.microsoft.com/office/drawing/2014/main" id="{A2F8FBB1-8D8F-43EA-9EA3-D9BDE597D658}"/>
                </a:ext>
              </a:extLst>
            </p:cNvPr>
            <p:cNvSpPr>
              <a:spLocks/>
            </p:cNvSpPr>
            <p:nvPr/>
          </p:nvSpPr>
          <p:spPr bwMode="auto">
            <a:xfrm>
              <a:off x="2081" y="2253"/>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8" y="1"/>
                  </a:lnTo>
                  <a:lnTo>
                    <a:pt x="4" y="3"/>
                  </a:lnTo>
                  <a:lnTo>
                    <a:pt x="1" y="7"/>
                  </a:lnTo>
                  <a:lnTo>
                    <a:pt x="0" y="12"/>
                  </a:lnTo>
                  <a:lnTo>
                    <a:pt x="1" y="17"/>
                  </a:lnTo>
                  <a:lnTo>
                    <a:pt x="4" y="20"/>
                  </a:lnTo>
                  <a:lnTo>
                    <a:pt x="8" y="23"/>
                  </a:lnTo>
                  <a:lnTo>
                    <a:pt x="12" y="24"/>
                  </a:lnTo>
                  <a:lnTo>
                    <a:pt x="17" y="23"/>
                  </a:lnTo>
                  <a:lnTo>
                    <a:pt x="21" y="20"/>
                  </a:lnTo>
                  <a:lnTo>
                    <a:pt x="23" y="17"/>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0" name="Group 642">
            <a:extLst>
              <a:ext uri="{FF2B5EF4-FFF2-40B4-BE49-F238E27FC236}">
                <a16:creationId xmlns:a16="http://schemas.microsoft.com/office/drawing/2014/main" id="{98D6AB32-29BA-4368-8880-7B604DFF346D}"/>
              </a:ext>
            </a:extLst>
          </p:cNvPr>
          <p:cNvGrpSpPr>
            <a:grpSpLocks/>
          </p:cNvGrpSpPr>
          <p:nvPr/>
        </p:nvGrpSpPr>
        <p:grpSpPr bwMode="auto">
          <a:xfrm>
            <a:off x="3262313" y="3402013"/>
            <a:ext cx="98425" cy="19050"/>
            <a:chOff x="2011" y="2108"/>
            <a:chExt cx="60" cy="12"/>
          </a:xfrm>
        </p:grpSpPr>
        <p:sp>
          <p:nvSpPr>
            <p:cNvPr id="57630" name="Freeform 643">
              <a:extLst>
                <a:ext uri="{FF2B5EF4-FFF2-40B4-BE49-F238E27FC236}">
                  <a16:creationId xmlns:a16="http://schemas.microsoft.com/office/drawing/2014/main" id="{78716F98-325C-4EA3-AC09-8BDCABF1D2E3}"/>
                </a:ext>
              </a:extLst>
            </p:cNvPr>
            <p:cNvSpPr>
              <a:spLocks/>
            </p:cNvSpPr>
            <p:nvPr/>
          </p:nvSpPr>
          <p:spPr bwMode="auto">
            <a:xfrm>
              <a:off x="2011"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1" name="Freeform 644">
              <a:extLst>
                <a:ext uri="{FF2B5EF4-FFF2-40B4-BE49-F238E27FC236}">
                  <a16:creationId xmlns:a16="http://schemas.microsoft.com/office/drawing/2014/main" id="{532489F1-43B8-464A-9407-CC6F9A1AEFB4}"/>
                </a:ext>
              </a:extLst>
            </p:cNvPr>
            <p:cNvSpPr>
              <a:spLocks/>
            </p:cNvSpPr>
            <p:nvPr/>
          </p:nvSpPr>
          <p:spPr bwMode="auto">
            <a:xfrm>
              <a:off x="2035"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32" name="Freeform 645">
              <a:extLst>
                <a:ext uri="{FF2B5EF4-FFF2-40B4-BE49-F238E27FC236}">
                  <a16:creationId xmlns:a16="http://schemas.microsoft.com/office/drawing/2014/main" id="{7E210B06-B7E2-4AD9-8763-29D4AEA0C17B}"/>
                </a:ext>
              </a:extLst>
            </p:cNvPr>
            <p:cNvSpPr>
              <a:spLocks/>
            </p:cNvSpPr>
            <p:nvPr/>
          </p:nvSpPr>
          <p:spPr bwMode="auto">
            <a:xfrm>
              <a:off x="2059" y="210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1" name="Group 646">
            <a:extLst>
              <a:ext uri="{FF2B5EF4-FFF2-40B4-BE49-F238E27FC236}">
                <a16:creationId xmlns:a16="http://schemas.microsoft.com/office/drawing/2014/main" id="{9883820C-96D3-49B8-8AD0-D8A574B6C2BB}"/>
              </a:ext>
            </a:extLst>
          </p:cNvPr>
          <p:cNvGrpSpPr>
            <a:grpSpLocks/>
          </p:cNvGrpSpPr>
          <p:nvPr/>
        </p:nvGrpSpPr>
        <p:grpSpPr bwMode="auto">
          <a:xfrm>
            <a:off x="3262313" y="3324225"/>
            <a:ext cx="160337" cy="88900"/>
            <a:chOff x="2011" y="2060"/>
            <a:chExt cx="98" cy="55"/>
          </a:xfrm>
        </p:grpSpPr>
        <p:sp>
          <p:nvSpPr>
            <p:cNvPr id="57625" name="Freeform 647">
              <a:extLst>
                <a:ext uri="{FF2B5EF4-FFF2-40B4-BE49-F238E27FC236}">
                  <a16:creationId xmlns:a16="http://schemas.microsoft.com/office/drawing/2014/main" id="{55DA587D-C6F7-4FC2-B367-648FD748B089}"/>
                </a:ext>
              </a:extLst>
            </p:cNvPr>
            <p:cNvSpPr>
              <a:spLocks/>
            </p:cNvSpPr>
            <p:nvPr/>
          </p:nvSpPr>
          <p:spPr bwMode="auto">
            <a:xfrm>
              <a:off x="2011" y="2060"/>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6" name="Freeform 648">
              <a:extLst>
                <a:ext uri="{FF2B5EF4-FFF2-40B4-BE49-F238E27FC236}">
                  <a16:creationId xmlns:a16="http://schemas.microsoft.com/office/drawing/2014/main" id="{0DB32311-E86B-409F-B1FD-7B09749DC172}"/>
                </a:ext>
              </a:extLst>
            </p:cNvPr>
            <p:cNvSpPr>
              <a:spLocks/>
            </p:cNvSpPr>
            <p:nvPr/>
          </p:nvSpPr>
          <p:spPr bwMode="auto">
            <a:xfrm>
              <a:off x="2033" y="2071"/>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7" name="Freeform 649">
              <a:extLst>
                <a:ext uri="{FF2B5EF4-FFF2-40B4-BE49-F238E27FC236}">
                  <a16:creationId xmlns:a16="http://schemas.microsoft.com/office/drawing/2014/main" id="{6A1A037E-7459-46BC-B5F3-4CE1C3E59F04}"/>
                </a:ext>
              </a:extLst>
            </p:cNvPr>
            <p:cNvSpPr>
              <a:spLocks/>
            </p:cNvSpPr>
            <p:nvPr/>
          </p:nvSpPr>
          <p:spPr bwMode="auto">
            <a:xfrm>
              <a:off x="2054" y="2082"/>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8" name="Freeform 650">
              <a:extLst>
                <a:ext uri="{FF2B5EF4-FFF2-40B4-BE49-F238E27FC236}">
                  <a16:creationId xmlns:a16="http://schemas.microsoft.com/office/drawing/2014/main" id="{0F083D48-4AA3-4629-B0AD-8EB718FAC243}"/>
                </a:ext>
              </a:extLst>
            </p:cNvPr>
            <p:cNvSpPr>
              <a:spLocks/>
            </p:cNvSpPr>
            <p:nvPr/>
          </p:nvSpPr>
          <p:spPr bwMode="auto">
            <a:xfrm>
              <a:off x="2076" y="2092"/>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9" name="Freeform 651">
              <a:extLst>
                <a:ext uri="{FF2B5EF4-FFF2-40B4-BE49-F238E27FC236}">
                  <a16:creationId xmlns:a16="http://schemas.microsoft.com/office/drawing/2014/main" id="{24C3DEF6-AC7C-4745-8919-8442A03182BB}"/>
                </a:ext>
              </a:extLst>
            </p:cNvPr>
            <p:cNvSpPr>
              <a:spLocks/>
            </p:cNvSpPr>
            <p:nvPr/>
          </p:nvSpPr>
          <p:spPr bwMode="auto">
            <a:xfrm>
              <a:off x="2097" y="2103"/>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2" name="Group 652">
            <a:extLst>
              <a:ext uri="{FF2B5EF4-FFF2-40B4-BE49-F238E27FC236}">
                <a16:creationId xmlns:a16="http://schemas.microsoft.com/office/drawing/2014/main" id="{438C6723-1489-4877-98BB-4F4B84049819}"/>
              </a:ext>
            </a:extLst>
          </p:cNvPr>
          <p:cNvGrpSpPr>
            <a:grpSpLocks/>
          </p:cNvGrpSpPr>
          <p:nvPr/>
        </p:nvGrpSpPr>
        <p:grpSpPr bwMode="auto">
          <a:xfrm>
            <a:off x="3927475" y="2432050"/>
            <a:ext cx="434975" cy="430213"/>
            <a:chOff x="2420" y="1507"/>
            <a:chExt cx="268" cy="266"/>
          </a:xfrm>
        </p:grpSpPr>
        <p:grpSp>
          <p:nvGrpSpPr>
            <p:cNvPr id="57560" name="Group 653">
              <a:extLst>
                <a:ext uri="{FF2B5EF4-FFF2-40B4-BE49-F238E27FC236}">
                  <a16:creationId xmlns:a16="http://schemas.microsoft.com/office/drawing/2014/main" id="{8C40169E-4D5F-4A7A-ACD5-05A4E8E8ACCF}"/>
                </a:ext>
              </a:extLst>
            </p:cNvPr>
            <p:cNvGrpSpPr>
              <a:grpSpLocks/>
            </p:cNvGrpSpPr>
            <p:nvPr/>
          </p:nvGrpSpPr>
          <p:grpSpPr bwMode="auto">
            <a:xfrm>
              <a:off x="2540" y="1507"/>
              <a:ext cx="12" cy="108"/>
              <a:chOff x="2540" y="1507"/>
              <a:chExt cx="12" cy="108"/>
            </a:xfrm>
          </p:grpSpPr>
          <p:sp>
            <p:nvSpPr>
              <p:cNvPr id="57620" name="Freeform 654">
                <a:extLst>
                  <a:ext uri="{FF2B5EF4-FFF2-40B4-BE49-F238E27FC236}">
                    <a16:creationId xmlns:a16="http://schemas.microsoft.com/office/drawing/2014/main" id="{F7FBDF7F-962E-42A6-8213-15808765145E}"/>
                  </a:ext>
                </a:extLst>
              </p:cNvPr>
              <p:cNvSpPr>
                <a:spLocks/>
              </p:cNvSpPr>
              <p:nvPr/>
            </p:nvSpPr>
            <p:spPr bwMode="auto">
              <a:xfrm>
                <a:off x="2540" y="1507"/>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1" name="Freeform 655">
                <a:extLst>
                  <a:ext uri="{FF2B5EF4-FFF2-40B4-BE49-F238E27FC236}">
                    <a16:creationId xmlns:a16="http://schemas.microsoft.com/office/drawing/2014/main" id="{B17F2A2F-D2FC-405D-980E-A2A559A0637D}"/>
                  </a:ext>
                </a:extLst>
              </p:cNvPr>
              <p:cNvSpPr>
                <a:spLocks/>
              </p:cNvSpPr>
              <p:nvPr/>
            </p:nvSpPr>
            <p:spPr bwMode="auto">
              <a:xfrm>
                <a:off x="2540" y="1531"/>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2" name="Freeform 656">
                <a:extLst>
                  <a:ext uri="{FF2B5EF4-FFF2-40B4-BE49-F238E27FC236}">
                    <a16:creationId xmlns:a16="http://schemas.microsoft.com/office/drawing/2014/main" id="{E07F2DDD-CD71-4ED5-8702-98B2FBF0BB51}"/>
                  </a:ext>
                </a:extLst>
              </p:cNvPr>
              <p:cNvSpPr>
                <a:spLocks/>
              </p:cNvSpPr>
              <p:nvPr/>
            </p:nvSpPr>
            <p:spPr bwMode="auto">
              <a:xfrm>
                <a:off x="2540" y="1555"/>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3" name="Freeform 657">
                <a:extLst>
                  <a:ext uri="{FF2B5EF4-FFF2-40B4-BE49-F238E27FC236}">
                    <a16:creationId xmlns:a16="http://schemas.microsoft.com/office/drawing/2014/main" id="{B3E28929-41AA-4F0F-B63C-B90A5C30775C}"/>
                  </a:ext>
                </a:extLst>
              </p:cNvPr>
              <p:cNvSpPr>
                <a:spLocks/>
              </p:cNvSpPr>
              <p:nvPr/>
            </p:nvSpPr>
            <p:spPr bwMode="auto">
              <a:xfrm>
                <a:off x="2540" y="1579"/>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24" name="Freeform 658">
                <a:extLst>
                  <a:ext uri="{FF2B5EF4-FFF2-40B4-BE49-F238E27FC236}">
                    <a16:creationId xmlns:a16="http://schemas.microsoft.com/office/drawing/2014/main" id="{3D55CFEF-5C16-457A-9BFB-D78C041D49BA}"/>
                  </a:ext>
                </a:extLst>
              </p:cNvPr>
              <p:cNvSpPr>
                <a:spLocks/>
              </p:cNvSpPr>
              <p:nvPr/>
            </p:nvSpPr>
            <p:spPr bwMode="auto">
              <a:xfrm>
                <a:off x="2540" y="1603"/>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1" name="Group 659">
              <a:extLst>
                <a:ext uri="{FF2B5EF4-FFF2-40B4-BE49-F238E27FC236}">
                  <a16:creationId xmlns:a16="http://schemas.microsoft.com/office/drawing/2014/main" id="{5989D6C9-74E2-4BC9-A0BB-FE2C15E76EBB}"/>
                </a:ext>
              </a:extLst>
            </p:cNvPr>
            <p:cNvGrpSpPr>
              <a:grpSpLocks/>
            </p:cNvGrpSpPr>
            <p:nvPr/>
          </p:nvGrpSpPr>
          <p:grpSpPr bwMode="auto">
            <a:xfrm>
              <a:off x="2564" y="1628"/>
              <a:ext cx="105" cy="35"/>
              <a:chOff x="2564" y="1628"/>
              <a:chExt cx="105" cy="35"/>
            </a:xfrm>
          </p:grpSpPr>
          <p:sp>
            <p:nvSpPr>
              <p:cNvPr id="57615" name="Freeform 660">
                <a:extLst>
                  <a:ext uri="{FF2B5EF4-FFF2-40B4-BE49-F238E27FC236}">
                    <a16:creationId xmlns:a16="http://schemas.microsoft.com/office/drawing/2014/main" id="{5B5535C3-D021-47BA-9548-44FE11B64031}"/>
                  </a:ext>
                </a:extLst>
              </p:cNvPr>
              <p:cNvSpPr>
                <a:spLocks/>
              </p:cNvSpPr>
              <p:nvPr/>
            </p:nvSpPr>
            <p:spPr bwMode="auto">
              <a:xfrm>
                <a:off x="2564" y="1651"/>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6" name="Freeform 661">
                <a:extLst>
                  <a:ext uri="{FF2B5EF4-FFF2-40B4-BE49-F238E27FC236}">
                    <a16:creationId xmlns:a16="http://schemas.microsoft.com/office/drawing/2014/main" id="{5A2E73EA-918A-4DBC-9645-83B1BC02B961}"/>
                  </a:ext>
                </a:extLst>
              </p:cNvPr>
              <p:cNvSpPr>
                <a:spLocks/>
              </p:cNvSpPr>
              <p:nvPr/>
            </p:nvSpPr>
            <p:spPr bwMode="auto">
              <a:xfrm>
                <a:off x="2587" y="1645"/>
                <a:ext cx="12" cy="12"/>
              </a:xfrm>
              <a:custGeom>
                <a:avLst/>
                <a:gdLst>
                  <a:gd name="T0" fmla="*/ 3 w 25"/>
                  <a:gd name="T1" fmla="*/ 1 h 24"/>
                  <a:gd name="T2" fmla="*/ 1 w 25"/>
                  <a:gd name="T3" fmla="*/ 2 h 24"/>
                  <a:gd name="T4" fmla="*/ 0 w 25"/>
                  <a:gd name="T5" fmla="*/ 4 h 24"/>
                  <a:gd name="T6" fmla="*/ 0 w 25"/>
                  <a:gd name="T7" fmla="*/ 6 h 24"/>
                  <a:gd name="T8" fmla="*/ 0 w 25"/>
                  <a:gd name="T9" fmla="*/ 9 h 24"/>
                  <a:gd name="T10" fmla="*/ 1 w 25"/>
                  <a:gd name="T11" fmla="*/ 11 h 24"/>
                  <a:gd name="T12" fmla="*/ 3 w 25"/>
                  <a:gd name="T13" fmla="*/ 12 h 24"/>
                  <a:gd name="T14" fmla="*/ 6 w 25"/>
                  <a:gd name="T15" fmla="*/ 12 h 24"/>
                  <a:gd name="T16" fmla="*/ 8 w 25"/>
                  <a:gd name="T17" fmla="*/ 12 h 24"/>
                  <a:gd name="T18" fmla="*/ 8 w 25"/>
                  <a:gd name="T19" fmla="*/ 12 h 24"/>
                  <a:gd name="T20" fmla="*/ 10 w 25"/>
                  <a:gd name="T21" fmla="*/ 11 h 24"/>
                  <a:gd name="T22" fmla="*/ 12 w 25"/>
                  <a:gd name="T23" fmla="*/ 9 h 24"/>
                  <a:gd name="T24" fmla="*/ 12 w 25"/>
                  <a:gd name="T25" fmla="*/ 6 h 24"/>
                  <a:gd name="T26" fmla="*/ 12 w 25"/>
                  <a:gd name="T27" fmla="*/ 4 h 24"/>
                  <a:gd name="T28" fmla="*/ 10 w 25"/>
                  <a:gd name="T29" fmla="*/ 2 h 24"/>
                  <a:gd name="T30" fmla="*/ 8 w 25"/>
                  <a:gd name="T31" fmla="*/ 1 h 24"/>
                  <a:gd name="T32" fmla="*/ 6 w 25"/>
                  <a:gd name="T33" fmla="*/ 0 h 24"/>
                  <a:gd name="T34" fmla="*/ 3 w 25"/>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7" y="1"/>
                    </a:moveTo>
                    <a:lnTo>
                      <a:pt x="3" y="4"/>
                    </a:lnTo>
                    <a:lnTo>
                      <a:pt x="1" y="8"/>
                    </a:lnTo>
                    <a:lnTo>
                      <a:pt x="0" y="12"/>
                    </a:lnTo>
                    <a:lnTo>
                      <a:pt x="1" y="17"/>
                    </a:lnTo>
                    <a:lnTo>
                      <a:pt x="3" y="21"/>
                    </a:lnTo>
                    <a:lnTo>
                      <a:pt x="7" y="23"/>
                    </a:lnTo>
                    <a:lnTo>
                      <a:pt x="13" y="24"/>
                    </a:lnTo>
                    <a:lnTo>
                      <a:pt x="17" y="23"/>
                    </a:lnTo>
                    <a:lnTo>
                      <a:pt x="21" y="21"/>
                    </a:lnTo>
                    <a:lnTo>
                      <a:pt x="24" y="17"/>
                    </a:lnTo>
                    <a:lnTo>
                      <a:pt x="25" y="12"/>
                    </a:lnTo>
                    <a:lnTo>
                      <a:pt x="24" y="8"/>
                    </a:lnTo>
                    <a:lnTo>
                      <a:pt x="21" y="4"/>
                    </a:lnTo>
                    <a:lnTo>
                      <a:pt x="17" y="1"/>
                    </a:lnTo>
                    <a:lnTo>
                      <a:pt x="13"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7" name="Freeform 662">
                <a:extLst>
                  <a:ext uri="{FF2B5EF4-FFF2-40B4-BE49-F238E27FC236}">
                    <a16:creationId xmlns:a16="http://schemas.microsoft.com/office/drawing/2014/main" id="{47532D68-D568-4CFE-ABE9-1BE52AEB6D1F}"/>
                  </a:ext>
                </a:extLst>
              </p:cNvPr>
              <p:cNvSpPr>
                <a:spLocks/>
              </p:cNvSpPr>
              <p:nvPr/>
            </p:nvSpPr>
            <p:spPr bwMode="auto">
              <a:xfrm>
                <a:off x="2610" y="1640"/>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8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8" name="Freeform 663">
                <a:extLst>
                  <a:ext uri="{FF2B5EF4-FFF2-40B4-BE49-F238E27FC236}">
                    <a16:creationId xmlns:a16="http://schemas.microsoft.com/office/drawing/2014/main" id="{AE44917D-987B-479B-A2A9-B01E1234A298}"/>
                  </a:ext>
                </a:extLst>
              </p:cNvPr>
              <p:cNvSpPr>
                <a:spLocks/>
              </p:cNvSpPr>
              <p:nvPr/>
            </p:nvSpPr>
            <p:spPr bwMode="auto">
              <a:xfrm>
                <a:off x="2634" y="1634"/>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7"/>
                    </a:lnTo>
                    <a:lnTo>
                      <a:pt x="0" y="12"/>
                    </a:lnTo>
                    <a:lnTo>
                      <a:pt x="1" y="17"/>
                    </a:lnTo>
                    <a:lnTo>
                      <a:pt x="3" y="21"/>
                    </a:lnTo>
                    <a:lnTo>
                      <a:pt x="7" y="23"/>
                    </a:lnTo>
                    <a:lnTo>
                      <a:pt x="12" y="24"/>
                    </a:lnTo>
                    <a:lnTo>
                      <a:pt x="16" y="23"/>
                    </a:lnTo>
                    <a:lnTo>
                      <a:pt x="20" y="21"/>
                    </a:lnTo>
                    <a:lnTo>
                      <a:pt x="23" y="17"/>
                    </a:lnTo>
                    <a:lnTo>
                      <a:pt x="24" y="12"/>
                    </a:lnTo>
                    <a:lnTo>
                      <a:pt x="23" y="7"/>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9" name="Freeform 664">
                <a:extLst>
                  <a:ext uri="{FF2B5EF4-FFF2-40B4-BE49-F238E27FC236}">
                    <a16:creationId xmlns:a16="http://schemas.microsoft.com/office/drawing/2014/main" id="{6580FE87-1284-46E3-8B15-9847ABA6AF05}"/>
                  </a:ext>
                </a:extLst>
              </p:cNvPr>
              <p:cNvSpPr>
                <a:spLocks/>
              </p:cNvSpPr>
              <p:nvPr/>
            </p:nvSpPr>
            <p:spPr bwMode="auto">
              <a:xfrm>
                <a:off x="2657" y="1628"/>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9 w 24"/>
                  <a:gd name="T17" fmla="*/ 12 h 24"/>
                  <a:gd name="T18" fmla="*/ 9 w 24"/>
                  <a:gd name="T19" fmla="*/ 12 h 24"/>
                  <a:gd name="T20" fmla="*/ 11 w 24"/>
                  <a:gd name="T21" fmla="*/ 11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2" name="Group 665">
              <a:extLst>
                <a:ext uri="{FF2B5EF4-FFF2-40B4-BE49-F238E27FC236}">
                  <a16:creationId xmlns:a16="http://schemas.microsoft.com/office/drawing/2014/main" id="{804F416B-5DF3-4336-A742-A68E459EB243}"/>
                </a:ext>
              </a:extLst>
            </p:cNvPr>
            <p:cNvGrpSpPr>
              <a:grpSpLocks/>
            </p:cNvGrpSpPr>
            <p:nvPr/>
          </p:nvGrpSpPr>
          <p:grpSpPr bwMode="auto">
            <a:xfrm>
              <a:off x="2540" y="1651"/>
              <a:ext cx="148" cy="58"/>
              <a:chOff x="2540" y="1651"/>
              <a:chExt cx="148" cy="58"/>
            </a:xfrm>
          </p:grpSpPr>
          <p:sp>
            <p:nvSpPr>
              <p:cNvPr id="57608" name="Freeform 666">
                <a:extLst>
                  <a:ext uri="{FF2B5EF4-FFF2-40B4-BE49-F238E27FC236}">
                    <a16:creationId xmlns:a16="http://schemas.microsoft.com/office/drawing/2014/main" id="{C90A99D2-ED40-4677-B5DE-F0BE364E556F}"/>
                  </a:ext>
                </a:extLst>
              </p:cNvPr>
              <p:cNvSpPr>
                <a:spLocks/>
              </p:cNvSpPr>
              <p:nvPr/>
            </p:nvSpPr>
            <p:spPr bwMode="auto">
              <a:xfrm>
                <a:off x="2540" y="1651"/>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9" name="Freeform 667">
                <a:extLst>
                  <a:ext uri="{FF2B5EF4-FFF2-40B4-BE49-F238E27FC236}">
                    <a16:creationId xmlns:a16="http://schemas.microsoft.com/office/drawing/2014/main" id="{B6291251-7A1F-42A6-B82A-4EDC1E19E167}"/>
                  </a:ext>
                </a:extLst>
              </p:cNvPr>
              <p:cNvSpPr>
                <a:spLocks/>
              </p:cNvSpPr>
              <p:nvPr/>
            </p:nvSpPr>
            <p:spPr bwMode="auto">
              <a:xfrm>
                <a:off x="2563" y="1659"/>
                <a:ext cx="12" cy="12"/>
              </a:xfrm>
              <a:custGeom>
                <a:avLst/>
                <a:gdLst>
                  <a:gd name="T0" fmla="*/ 8 w 24"/>
                  <a:gd name="T1" fmla="*/ 1 h 24"/>
                  <a:gd name="T2" fmla="*/ 6 w 24"/>
                  <a:gd name="T3" fmla="*/ 0 h 24"/>
                  <a:gd name="T4" fmla="*/ 4 w 24"/>
                  <a:gd name="T5" fmla="*/ 1 h 24"/>
                  <a:gd name="T6" fmla="*/ 2 w 24"/>
                  <a:gd name="T7" fmla="*/ 2 h 24"/>
                  <a:gd name="T8" fmla="*/ 0 w 24"/>
                  <a:gd name="T9" fmla="*/ 4 h 24"/>
                  <a:gd name="T10" fmla="*/ 0 w 24"/>
                  <a:gd name="T11" fmla="*/ 6 h 24"/>
                  <a:gd name="T12" fmla="*/ 0 w 24"/>
                  <a:gd name="T13" fmla="*/ 9 h 24"/>
                  <a:gd name="T14" fmla="*/ 2 w 24"/>
                  <a:gd name="T15" fmla="*/ 11 h 24"/>
                  <a:gd name="T16" fmla="*/ 4 w 24"/>
                  <a:gd name="T17" fmla="*/ 12 h 24"/>
                  <a:gd name="T18" fmla="*/ 4 w 24"/>
                  <a:gd name="T19" fmla="*/ 12 h 24"/>
                  <a:gd name="T20" fmla="*/ 6 w 24"/>
                  <a:gd name="T21" fmla="*/ 12 h 24"/>
                  <a:gd name="T22" fmla="*/ 8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0" y="7"/>
                    </a:lnTo>
                    <a:lnTo>
                      <a:pt x="0" y="12"/>
                    </a:lnTo>
                    <a:lnTo>
                      <a:pt x="0" y="17"/>
                    </a:lnTo>
                    <a:lnTo>
                      <a:pt x="3" y="21"/>
                    </a:lnTo>
                    <a:lnTo>
                      <a:pt x="7" y="23"/>
                    </a:lnTo>
                    <a:lnTo>
                      <a:pt x="12" y="24"/>
                    </a:lnTo>
                    <a:lnTo>
                      <a:pt x="16" y="23"/>
                    </a:lnTo>
                    <a:lnTo>
                      <a:pt x="20" y="21"/>
                    </a:lnTo>
                    <a:lnTo>
                      <a:pt x="23" y="17"/>
                    </a:lnTo>
                    <a:lnTo>
                      <a:pt x="24" y="12"/>
                    </a:lnTo>
                    <a:lnTo>
                      <a:pt x="23" y="7"/>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0" name="Freeform 668">
                <a:extLst>
                  <a:ext uri="{FF2B5EF4-FFF2-40B4-BE49-F238E27FC236}">
                    <a16:creationId xmlns:a16="http://schemas.microsoft.com/office/drawing/2014/main" id="{39BC515F-918B-41DA-AA78-A7FDB76DAA45}"/>
                  </a:ext>
                </a:extLst>
              </p:cNvPr>
              <p:cNvSpPr>
                <a:spLocks/>
              </p:cNvSpPr>
              <p:nvPr/>
            </p:nvSpPr>
            <p:spPr bwMode="auto">
              <a:xfrm>
                <a:off x="2585" y="1666"/>
                <a:ext cx="12" cy="12"/>
              </a:xfrm>
              <a:custGeom>
                <a:avLst/>
                <a:gdLst>
                  <a:gd name="T0" fmla="*/ 9 w 25"/>
                  <a:gd name="T1" fmla="*/ 1 h 24"/>
                  <a:gd name="T2" fmla="*/ 6 w 25"/>
                  <a:gd name="T3" fmla="*/ 0 h 24"/>
                  <a:gd name="T4" fmla="*/ 3 w 25"/>
                  <a:gd name="T5" fmla="*/ 1 h 24"/>
                  <a:gd name="T6" fmla="*/ 2 w 25"/>
                  <a:gd name="T7" fmla="*/ 2 h 24"/>
                  <a:gd name="T8" fmla="*/ 0 w 25"/>
                  <a:gd name="T9" fmla="*/ 4 h 24"/>
                  <a:gd name="T10" fmla="*/ 0 w 25"/>
                  <a:gd name="T11" fmla="*/ 6 h 24"/>
                  <a:gd name="T12" fmla="*/ 0 w 25"/>
                  <a:gd name="T13" fmla="*/ 9 h 24"/>
                  <a:gd name="T14" fmla="*/ 2 w 25"/>
                  <a:gd name="T15" fmla="*/ 11 h 24"/>
                  <a:gd name="T16" fmla="*/ 4 w 25"/>
                  <a:gd name="T17" fmla="*/ 12 h 24"/>
                  <a:gd name="T18" fmla="*/ 4 w 25"/>
                  <a:gd name="T19" fmla="*/ 12 h 24"/>
                  <a:gd name="T20" fmla="*/ 6 w 25"/>
                  <a:gd name="T21" fmla="*/ 12 h 24"/>
                  <a:gd name="T22" fmla="*/ 9 w 25"/>
                  <a:gd name="T23" fmla="*/ 12 h 24"/>
                  <a:gd name="T24" fmla="*/ 11 w 25"/>
                  <a:gd name="T25" fmla="*/ 11 h 24"/>
                  <a:gd name="T26" fmla="*/ 12 w 25"/>
                  <a:gd name="T27" fmla="*/ 9 h 24"/>
                  <a:gd name="T28" fmla="*/ 12 w 25"/>
                  <a:gd name="T29" fmla="*/ 6 h 24"/>
                  <a:gd name="T30" fmla="*/ 12 w 25"/>
                  <a:gd name="T31" fmla="*/ 4 h 24"/>
                  <a:gd name="T32" fmla="*/ 11 w 25"/>
                  <a:gd name="T33" fmla="*/ 2 h 24"/>
                  <a:gd name="T34" fmla="*/ 9 w 25"/>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8" y="1"/>
                    </a:moveTo>
                    <a:lnTo>
                      <a:pt x="12" y="0"/>
                    </a:lnTo>
                    <a:lnTo>
                      <a:pt x="7" y="1"/>
                    </a:lnTo>
                    <a:lnTo>
                      <a:pt x="4" y="4"/>
                    </a:lnTo>
                    <a:lnTo>
                      <a:pt x="1" y="8"/>
                    </a:lnTo>
                    <a:lnTo>
                      <a:pt x="0" y="12"/>
                    </a:lnTo>
                    <a:lnTo>
                      <a:pt x="1" y="17"/>
                    </a:lnTo>
                    <a:lnTo>
                      <a:pt x="4" y="21"/>
                    </a:lnTo>
                    <a:lnTo>
                      <a:pt x="8" y="23"/>
                    </a:lnTo>
                    <a:lnTo>
                      <a:pt x="12" y="24"/>
                    </a:lnTo>
                    <a:lnTo>
                      <a:pt x="18" y="23"/>
                    </a:lnTo>
                    <a:lnTo>
                      <a:pt x="22" y="21"/>
                    </a:lnTo>
                    <a:lnTo>
                      <a:pt x="24" y="17"/>
                    </a:lnTo>
                    <a:lnTo>
                      <a:pt x="25" y="12"/>
                    </a:lnTo>
                    <a:lnTo>
                      <a:pt x="24" y="8"/>
                    </a:lnTo>
                    <a:lnTo>
                      <a:pt x="22" y="4"/>
                    </a:lnTo>
                    <a:lnTo>
                      <a:pt x="1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1" name="Freeform 669">
                <a:extLst>
                  <a:ext uri="{FF2B5EF4-FFF2-40B4-BE49-F238E27FC236}">
                    <a16:creationId xmlns:a16="http://schemas.microsoft.com/office/drawing/2014/main" id="{FF3B142F-E68C-4E12-97BB-B35F03E56254}"/>
                  </a:ext>
                </a:extLst>
              </p:cNvPr>
              <p:cNvSpPr>
                <a:spLocks/>
              </p:cNvSpPr>
              <p:nvPr/>
            </p:nvSpPr>
            <p:spPr bwMode="auto">
              <a:xfrm>
                <a:off x="2608" y="1674"/>
                <a:ext cx="12" cy="12"/>
              </a:xfrm>
              <a:custGeom>
                <a:avLst/>
                <a:gdLst>
                  <a:gd name="T0" fmla="*/ 8 w 24"/>
                  <a:gd name="T1" fmla="*/ 1 h 24"/>
                  <a:gd name="T2" fmla="*/ 6 w 24"/>
                  <a:gd name="T3" fmla="*/ 0 h 24"/>
                  <a:gd name="T4" fmla="*/ 4 w 24"/>
                  <a:gd name="T5" fmla="*/ 0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0"/>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2" name="Freeform 670">
                <a:extLst>
                  <a:ext uri="{FF2B5EF4-FFF2-40B4-BE49-F238E27FC236}">
                    <a16:creationId xmlns:a16="http://schemas.microsoft.com/office/drawing/2014/main" id="{56857974-6CDC-4014-AD01-1787AD1A6A2B}"/>
                  </a:ext>
                </a:extLst>
              </p:cNvPr>
              <p:cNvSpPr>
                <a:spLocks/>
              </p:cNvSpPr>
              <p:nvPr/>
            </p:nvSpPr>
            <p:spPr bwMode="auto">
              <a:xfrm>
                <a:off x="2631" y="1682"/>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3"/>
                    </a:ln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3" name="Freeform 671">
                <a:extLst>
                  <a:ext uri="{FF2B5EF4-FFF2-40B4-BE49-F238E27FC236}">
                    <a16:creationId xmlns:a16="http://schemas.microsoft.com/office/drawing/2014/main" id="{C5F53AED-DEF5-4CCB-9151-D64F3440575A}"/>
                  </a:ext>
                </a:extLst>
              </p:cNvPr>
              <p:cNvSpPr>
                <a:spLocks/>
              </p:cNvSpPr>
              <p:nvPr/>
            </p:nvSpPr>
            <p:spPr bwMode="auto">
              <a:xfrm>
                <a:off x="2654" y="1689"/>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14" name="Freeform 672">
                <a:extLst>
                  <a:ext uri="{FF2B5EF4-FFF2-40B4-BE49-F238E27FC236}">
                    <a16:creationId xmlns:a16="http://schemas.microsoft.com/office/drawing/2014/main" id="{4D2BFB02-5097-408D-B81C-5ACC0A46B18C}"/>
                  </a:ext>
                </a:extLst>
              </p:cNvPr>
              <p:cNvSpPr>
                <a:spLocks/>
              </p:cNvSpPr>
              <p:nvPr/>
            </p:nvSpPr>
            <p:spPr bwMode="auto">
              <a:xfrm>
                <a:off x="2676" y="1697"/>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4"/>
                    </a:lnTo>
                    <a:lnTo>
                      <a:pt x="1" y="7"/>
                    </a:lnTo>
                    <a:lnTo>
                      <a:pt x="0" y="12"/>
                    </a:lnTo>
                    <a:lnTo>
                      <a:pt x="1" y="17"/>
                    </a:lnTo>
                    <a:lnTo>
                      <a:pt x="4" y="21"/>
                    </a:lnTo>
                    <a:lnTo>
                      <a:pt x="8" y="23"/>
                    </a:lnTo>
                    <a:lnTo>
                      <a:pt x="12" y="24"/>
                    </a:lnTo>
                    <a:lnTo>
                      <a:pt x="17" y="23"/>
                    </a:lnTo>
                    <a:lnTo>
                      <a:pt x="21" y="21"/>
                    </a:lnTo>
                    <a:lnTo>
                      <a:pt x="23" y="17"/>
                    </a:lnTo>
                    <a:lnTo>
                      <a:pt x="24" y="12"/>
                    </a:lnTo>
                    <a:lnTo>
                      <a:pt x="23" y="7"/>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3" name="Group 673">
              <a:extLst>
                <a:ext uri="{FF2B5EF4-FFF2-40B4-BE49-F238E27FC236}">
                  <a16:creationId xmlns:a16="http://schemas.microsoft.com/office/drawing/2014/main" id="{CC0CD68A-0DE5-4711-A814-273B76716830}"/>
                </a:ext>
              </a:extLst>
            </p:cNvPr>
            <p:cNvGrpSpPr>
              <a:grpSpLocks/>
            </p:cNvGrpSpPr>
            <p:nvPr/>
          </p:nvGrpSpPr>
          <p:grpSpPr bwMode="auto">
            <a:xfrm>
              <a:off x="2540" y="1675"/>
              <a:ext cx="12" cy="85"/>
              <a:chOff x="2540" y="1675"/>
              <a:chExt cx="12" cy="85"/>
            </a:xfrm>
          </p:grpSpPr>
          <p:sp>
            <p:nvSpPr>
              <p:cNvPr id="57604" name="Freeform 674">
                <a:extLst>
                  <a:ext uri="{FF2B5EF4-FFF2-40B4-BE49-F238E27FC236}">
                    <a16:creationId xmlns:a16="http://schemas.microsoft.com/office/drawing/2014/main" id="{D8CA6967-90D4-4DDA-A8AB-96AB5109DE25}"/>
                  </a:ext>
                </a:extLst>
              </p:cNvPr>
              <p:cNvSpPr>
                <a:spLocks/>
              </p:cNvSpPr>
              <p:nvPr/>
            </p:nvSpPr>
            <p:spPr bwMode="auto">
              <a:xfrm>
                <a:off x="2540" y="1675"/>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5" name="Freeform 675">
                <a:extLst>
                  <a:ext uri="{FF2B5EF4-FFF2-40B4-BE49-F238E27FC236}">
                    <a16:creationId xmlns:a16="http://schemas.microsoft.com/office/drawing/2014/main" id="{855D1EF7-52FC-4B70-B703-DBC0BF192BD6}"/>
                  </a:ext>
                </a:extLst>
              </p:cNvPr>
              <p:cNvSpPr>
                <a:spLocks/>
              </p:cNvSpPr>
              <p:nvPr/>
            </p:nvSpPr>
            <p:spPr bwMode="auto">
              <a:xfrm>
                <a:off x="2540" y="1699"/>
                <a:ext cx="12" cy="13"/>
              </a:xfrm>
              <a:custGeom>
                <a:avLst/>
                <a:gdLst>
                  <a:gd name="T0" fmla="*/ 12 w 24"/>
                  <a:gd name="T1" fmla="*/ 7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7 h 24"/>
                  <a:gd name="T18" fmla="*/ 0 w 24"/>
                  <a:gd name="T19" fmla="*/ 7 h 24"/>
                  <a:gd name="T20" fmla="*/ 1 w 24"/>
                  <a:gd name="T21" fmla="*/ 9 h 24"/>
                  <a:gd name="T22" fmla="*/ 2 w 24"/>
                  <a:gd name="T23" fmla="*/ 11 h 24"/>
                  <a:gd name="T24" fmla="*/ 4 w 24"/>
                  <a:gd name="T25" fmla="*/ 12 h 24"/>
                  <a:gd name="T26" fmla="*/ 6 w 24"/>
                  <a:gd name="T27" fmla="*/ 13 h 24"/>
                  <a:gd name="T28" fmla="*/ 9 w 24"/>
                  <a:gd name="T29" fmla="*/ 12 h 24"/>
                  <a:gd name="T30" fmla="*/ 10 w 24"/>
                  <a:gd name="T31" fmla="*/ 11 h 24"/>
                  <a:gd name="T32" fmla="*/ 12 w 24"/>
                  <a:gd name="T33" fmla="*/ 9 h 24"/>
                  <a:gd name="T34" fmla="*/ 12 w 24"/>
                  <a:gd name="T35" fmla="*/ 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6" name="Freeform 676">
                <a:extLst>
                  <a:ext uri="{FF2B5EF4-FFF2-40B4-BE49-F238E27FC236}">
                    <a16:creationId xmlns:a16="http://schemas.microsoft.com/office/drawing/2014/main" id="{DE1D9EE9-3DD3-48AE-B7AF-4AD163159C32}"/>
                  </a:ext>
                </a:extLst>
              </p:cNvPr>
              <p:cNvSpPr>
                <a:spLocks/>
              </p:cNvSpPr>
              <p:nvPr/>
            </p:nvSpPr>
            <p:spPr bwMode="auto">
              <a:xfrm>
                <a:off x="2540" y="1724"/>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7" name="Freeform 677">
                <a:extLst>
                  <a:ext uri="{FF2B5EF4-FFF2-40B4-BE49-F238E27FC236}">
                    <a16:creationId xmlns:a16="http://schemas.microsoft.com/office/drawing/2014/main" id="{641908CA-0CFD-4CB6-97E4-E814AE9B7378}"/>
                  </a:ext>
                </a:extLst>
              </p:cNvPr>
              <p:cNvSpPr>
                <a:spLocks/>
              </p:cNvSpPr>
              <p:nvPr/>
            </p:nvSpPr>
            <p:spPr bwMode="auto">
              <a:xfrm>
                <a:off x="2540" y="1748"/>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4" name="Group 678">
              <a:extLst>
                <a:ext uri="{FF2B5EF4-FFF2-40B4-BE49-F238E27FC236}">
                  <a16:creationId xmlns:a16="http://schemas.microsoft.com/office/drawing/2014/main" id="{48F6B7CA-F56D-4495-9EE6-DA7AAA3742AB}"/>
                </a:ext>
              </a:extLst>
            </p:cNvPr>
            <p:cNvGrpSpPr>
              <a:grpSpLocks/>
            </p:cNvGrpSpPr>
            <p:nvPr/>
          </p:nvGrpSpPr>
          <p:grpSpPr bwMode="auto">
            <a:xfrm>
              <a:off x="2468" y="1579"/>
              <a:ext cx="97" cy="97"/>
              <a:chOff x="2468" y="1579"/>
              <a:chExt cx="97" cy="97"/>
            </a:xfrm>
          </p:grpSpPr>
          <p:sp>
            <p:nvSpPr>
              <p:cNvPr id="57598" name="Freeform 679">
                <a:extLst>
                  <a:ext uri="{FF2B5EF4-FFF2-40B4-BE49-F238E27FC236}">
                    <a16:creationId xmlns:a16="http://schemas.microsoft.com/office/drawing/2014/main" id="{46FE10A4-1F2F-425F-80A9-CF00049E6CC9}"/>
                  </a:ext>
                </a:extLst>
              </p:cNvPr>
              <p:cNvSpPr>
                <a:spLocks/>
              </p:cNvSpPr>
              <p:nvPr/>
            </p:nvSpPr>
            <p:spPr bwMode="auto">
              <a:xfrm>
                <a:off x="2468" y="1579"/>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9" name="Freeform 680">
                <a:extLst>
                  <a:ext uri="{FF2B5EF4-FFF2-40B4-BE49-F238E27FC236}">
                    <a16:creationId xmlns:a16="http://schemas.microsoft.com/office/drawing/2014/main" id="{0DB6E20E-FB67-4989-91B3-8D9F3A8B5D6A}"/>
                  </a:ext>
                </a:extLst>
              </p:cNvPr>
              <p:cNvSpPr>
                <a:spLocks/>
              </p:cNvSpPr>
              <p:nvPr/>
            </p:nvSpPr>
            <p:spPr bwMode="auto">
              <a:xfrm>
                <a:off x="2485" y="1596"/>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0" name="Freeform 681">
                <a:extLst>
                  <a:ext uri="{FF2B5EF4-FFF2-40B4-BE49-F238E27FC236}">
                    <a16:creationId xmlns:a16="http://schemas.microsoft.com/office/drawing/2014/main" id="{0985A18A-FE46-4D73-A799-9D6D24ED99F2}"/>
                  </a:ext>
                </a:extLst>
              </p:cNvPr>
              <p:cNvSpPr>
                <a:spLocks/>
              </p:cNvSpPr>
              <p:nvPr/>
            </p:nvSpPr>
            <p:spPr bwMode="auto">
              <a:xfrm>
                <a:off x="2502" y="1613"/>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1" name="Freeform 682">
                <a:extLst>
                  <a:ext uri="{FF2B5EF4-FFF2-40B4-BE49-F238E27FC236}">
                    <a16:creationId xmlns:a16="http://schemas.microsoft.com/office/drawing/2014/main" id="{315D90E8-16D4-40D2-873D-BEB3ED35DD76}"/>
                  </a:ext>
                </a:extLst>
              </p:cNvPr>
              <p:cNvSpPr>
                <a:spLocks/>
              </p:cNvSpPr>
              <p:nvPr/>
            </p:nvSpPr>
            <p:spPr bwMode="auto">
              <a:xfrm>
                <a:off x="2519" y="163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2" name="Freeform 683">
                <a:extLst>
                  <a:ext uri="{FF2B5EF4-FFF2-40B4-BE49-F238E27FC236}">
                    <a16:creationId xmlns:a16="http://schemas.microsoft.com/office/drawing/2014/main" id="{37D9E3A7-4603-498F-B962-7AFCA6A4245D}"/>
                  </a:ext>
                </a:extLst>
              </p:cNvPr>
              <p:cNvSpPr>
                <a:spLocks/>
              </p:cNvSpPr>
              <p:nvPr/>
            </p:nvSpPr>
            <p:spPr bwMode="auto">
              <a:xfrm>
                <a:off x="2536" y="1647"/>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603" name="Freeform 684">
                <a:extLst>
                  <a:ext uri="{FF2B5EF4-FFF2-40B4-BE49-F238E27FC236}">
                    <a16:creationId xmlns:a16="http://schemas.microsoft.com/office/drawing/2014/main" id="{1A6FB05A-FAF8-4F8F-A1D4-7648BDFEE73D}"/>
                  </a:ext>
                </a:extLst>
              </p:cNvPr>
              <p:cNvSpPr>
                <a:spLocks/>
              </p:cNvSpPr>
              <p:nvPr/>
            </p:nvSpPr>
            <p:spPr bwMode="auto">
              <a:xfrm>
                <a:off x="2553" y="1664"/>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5" name="Group 685">
              <a:extLst>
                <a:ext uri="{FF2B5EF4-FFF2-40B4-BE49-F238E27FC236}">
                  <a16:creationId xmlns:a16="http://schemas.microsoft.com/office/drawing/2014/main" id="{912AA8A3-9ECF-4D5E-BB43-65669F6A2032}"/>
                </a:ext>
              </a:extLst>
            </p:cNvPr>
            <p:cNvGrpSpPr>
              <a:grpSpLocks/>
            </p:cNvGrpSpPr>
            <p:nvPr/>
          </p:nvGrpSpPr>
          <p:grpSpPr bwMode="auto">
            <a:xfrm>
              <a:off x="2492" y="1618"/>
              <a:ext cx="89" cy="69"/>
              <a:chOff x="2492" y="1618"/>
              <a:chExt cx="89" cy="69"/>
            </a:xfrm>
          </p:grpSpPr>
          <p:sp>
            <p:nvSpPr>
              <p:cNvPr id="57593" name="Freeform 686">
                <a:extLst>
                  <a:ext uri="{FF2B5EF4-FFF2-40B4-BE49-F238E27FC236}">
                    <a16:creationId xmlns:a16="http://schemas.microsoft.com/office/drawing/2014/main" id="{36E6457F-7E81-49C7-936B-D2899EB36DC6}"/>
                  </a:ext>
                </a:extLst>
              </p:cNvPr>
              <p:cNvSpPr>
                <a:spLocks/>
              </p:cNvSpPr>
              <p:nvPr/>
            </p:nvSpPr>
            <p:spPr bwMode="auto">
              <a:xfrm>
                <a:off x="2492" y="1675"/>
                <a:ext cx="12" cy="12"/>
              </a:xfrm>
              <a:custGeom>
                <a:avLst/>
                <a:gdLst>
                  <a:gd name="T0" fmla="*/ 2 w 24"/>
                  <a:gd name="T1" fmla="*/ 2 h 24"/>
                  <a:gd name="T2" fmla="*/ 1 w 24"/>
                  <a:gd name="T3" fmla="*/ 4 h 24"/>
                  <a:gd name="T4" fmla="*/ 0 w 24"/>
                  <a:gd name="T5" fmla="*/ 6 h 24"/>
                  <a:gd name="T6" fmla="*/ 1 w 24"/>
                  <a:gd name="T7" fmla="*/ 9 h 24"/>
                  <a:gd name="T8" fmla="*/ 2 w 24"/>
                  <a:gd name="T9" fmla="*/ 10 h 24"/>
                  <a:gd name="T10" fmla="*/ 4 w 24"/>
                  <a:gd name="T11" fmla="*/ 12 h 24"/>
                  <a:gd name="T12" fmla="*/ 6 w 24"/>
                  <a:gd name="T13" fmla="*/ 12 h 24"/>
                  <a:gd name="T14" fmla="*/ 9 w 24"/>
                  <a:gd name="T15" fmla="*/ 12 h 24"/>
                  <a:gd name="T16" fmla="*/ 11 w 24"/>
                  <a:gd name="T17" fmla="*/ 11 h 24"/>
                  <a:gd name="T18" fmla="*/ 11 w 24"/>
                  <a:gd name="T19" fmla="*/ 10 h 24"/>
                  <a:gd name="T20" fmla="*/ 12 w 24"/>
                  <a:gd name="T21" fmla="*/ 9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2 w 24"/>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4" y="4"/>
                    </a:moveTo>
                    <a:lnTo>
                      <a:pt x="1" y="7"/>
                    </a:lnTo>
                    <a:lnTo>
                      <a:pt x="0" y="12"/>
                    </a:lnTo>
                    <a:lnTo>
                      <a:pt x="1" y="17"/>
                    </a:lnTo>
                    <a:lnTo>
                      <a:pt x="4" y="20"/>
                    </a:lnTo>
                    <a:lnTo>
                      <a:pt x="7" y="23"/>
                    </a:lnTo>
                    <a:lnTo>
                      <a:pt x="12" y="24"/>
                    </a:lnTo>
                    <a:lnTo>
                      <a:pt x="17" y="23"/>
                    </a:lnTo>
                    <a:lnTo>
                      <a:pt x="21" y="21"/>
                    </a:lnTo>
                    <a:lnTo>
                      <a:pt x="21" y="20"/>
                    </a:lnTo>
                    <a:lnTo>
                      <a:pt x="23" y="17"/>
                    </a:lnTo>
                    <a:lnTo>
                      <a:pt x="24" y="12"/>
                    </a:lnTo>
                    <a:lnTo>
                      <a:pt x="23" y="7"/>
                    </a:lnTo>
                    <a:lnTo>
                      <a:pt x="21" y="3"/>
                    </a:lnTo>
                    <a:lnTo>
                      <a:pt x="17" y="1"/>
                    </a:lnTo>
                    <a:lnTo>
                      <a:pt x="12" y="0"/>
                    </a:lnTo>
                    <a:lnTo>
                      <a:pt x="7" y="1"/>
                    </a:lnTo>
                    <a:lnTo>
                      <a:pt x="4" y="3"/>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4" name="Freeform 687">
                <a:extLst>
                  <a:ext uri="{FF2B5EF4-FFF2-40B4-BE49-F238E27FC236}">
                    <a16:creationId xmlns:a16="http://schemas.microsoft.com/office/drawing/2014/main" id="{DC37CFA3-ADBD-45B7-BD91-467EB903E559}"/>
                  </a:ext>
                </a:extLst>
              </p:cNvPr>
              <p:cNvSpPr>
                <a:spLocks/>
              </p:cNvSpPr>
              <p:nvPr/>
            </p:nvSpPr>
            <p:spPr bwMode="auto">
              <a:xfrm>
                <a:off x="2511" y="1661"/>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1 w 24"/>
                  <a:gd name="T17" fmla="*/ 11 h 24"/>
                  <a:gd name="T18" fmla="*/ 11 w 24"/>
                  <a:gd name="T19" fmla="*/ 11 h 24"/>
                  <a:gd name="T20" fmla="*/ 12 w 24"/>
                  <a:gd name="T21" fmla="*/ 9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4" y="4"/>
                    </a:moveTo>
                    <a:lnTo>
                      <a:pt x="1" y="8"/>
                    </a:lnTo>
                    <a:lnTo>
                      <a:pt x="0" y="12"/>
                    </a:lnTo>
                    <a:lnTo>
                      <a:pt x="1" y="17"/>
                    </a:lnTo>
                    <a:lnTo>
                      <a:pt x="4" y="21"/>
                    </a:lnTo>
                    <a:lnTo>
                      <a:pt x="8" y="23"/>
                    </a:lnTo>
                    <a:lnTo>
                      <a:pt x="12" y="24"/>
                    </a:lnTo>
                    <a:lnTo>
                      <a:pt x="17" y="23"/>
                    </a:lnTo>
                    <a:lnTo>
                      <a:pt x="21" y="21"/>
                    </a:lnTo>
                    <a:lnTo>
                      <a:pt x="23" y="17"/>
                    </a:lnTo>
                    <a:lnTo>
                      <a:pt x="24" y="12"/>
                    </a:lnTo>
                    <a:lnTo>
                      <a:pt x="23" y="7"/>
                    </a:lnTo>
                    <a:lnTo>
                      <a:pt x="21" y="4"/>
                    </a:lnTo>
                    <a:lnTo>
                      <a:pt x="17" y="1"/>
                    </a:lnTo>
                    <a:lnTo>
                      <a:pt x="12" y="0"/>
                    </a:lnTo>
                    <a:lnTo>
                      <a:pt x="8" y="1"/>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5" name="Freeform 688">
                <a:extLst>
                  <a:ext uri="{FF2B5EF4-FFF2-40B4-BE49-F238E27FC236}">
                    <a16:creationId xmlns:a16="http://schemas.microsoft.com/office/drawing/2014/main" id="{2A2744C3-3472-4E4E-A9D2-2C93C2EA61DC}"/>
                  </a:ext>
                </a:extLst>
              </p:cNvPr>
              <p:cNvSpPr>
                <a:spLocks/>
              </p:cNvSpPr>
              <p:nvPr/>
            </p:nvSpPr>
            <p:spPr bwMode="auto">
              <a:xfrm>
                <a:off x="2530" y="1646"/>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6" name="Freeform 689">
                <a:extLst>
                  <a:ext uri="{FF2B5EF4-FFF2-40B4-BE49-F238E27FC236}">
                    <a16:creationId xmlns:a16="http://schemas.microsoft.com/office/drawing/2014/main" id="{24A1B5F9-ADC0-4345-A2D3-3F056D688A1C}"/>
                  </a:ext>
                </a:extLst>
              </p:cNvPr>
              <p:cNvSpPr>
                <a:spLocks/>
              </p:cNvSpPr>
              <p:nvPr/>
            </p:nvSpPr>
            <p:spPr bwMode="auto">
              <a:xfrm>
                <a:off x="2549" y="1632"/>
                <a:ext cx="12" cy="12"/>
              </a:xfrm>
              <a:custGeom>
                <a:avLst/>
                <a:gdLst>
                  <a:gd name="T0" fmla="*/ 2 w 24"/>
                  <a:gd name="T1" fmla="*/ 2 h 24"/>
                  <a:gd name="T2" fmla="*/ 1 w 24"/>
                  <a:gd name="T3" fmla="*/ 4 h 24"/>
                  <a:gd name="T4" fmla="*/ 0 w 24"/>
                  <a:gd name="T5" fmla="*/ 6 h 24"/>
                  <a:gd name="T6" fmla="*/ 1 w 24"/>
                  <a:gd name="T7" fmla="*/ 8 h 24"/>
                  <a:gd name="T8" fmla="*/ 2 w 24"/>
                  <a:gd name="T9" fmla="*/ 10 h 24"/>
                  <a:gd name="T10" fmla="*/ 4 w 24"/>
                  <a:gd name="T11" fmla="*/ 12 h 24"/>
                  <a:gd name="T12" fmla="*/ 6 w 24"/>
                  <a:gd name="T13" fmla="*/ 12 h 24"/>
                  <a:gd name="T14" fmla="*/ 9 w 24"/>
                  <a:gd name="T15" fmla="*/ 12 h 24"/>
                  <a:gd name="T16" fmla="*/ 11 w 24"/>
                  <a:gd name="T17" fmla="*/ 10 h 24"/>
                  <a:gd name="T18" fmla="*/ 11 w 24"/>
                  <a:gd name="T19" fmla="*/ 10 h 24"/>
                  <a:gd name="T20" fmla="*/ 12 w 24"/>
                  <a:gd name="T21" fmla="*/ 8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4" y="3"/>
                    </a:move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lnTo>
                      <a:pt x="12" y="0"/>
                    </a:lnTo>
                    <a:lnTo>
                      <a:pt x="8" y="1"/>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7" name="Freeform 690">
                <a:extLst>
                  <a:ext uri="{FF2B5EF4-FFF2-40B4-BE49-F238E27FC236}">
                    <a16:creationId xmlns:a16="http://schemas.microsoft.com/office/drawing/2014/main" id="{2C9A7D1F-F209-46CD-B465-1EE1AFD506F4}"/>
                  </a:ext>
                </a:extLst>
              </p:cNvPr>
              <p:cNvSpPr>
                <a:spLocks/>
              </p:cNvSpPr>
              <p:nvPr/>
            </p:nvSpPr>
            <p:spPr bwMode="auto">
              <a:xfrm>
                <a:off x="2569" y="1618"/>
                <a:ext cx="12" cy="12"/>
              </a:xfrm>
              <a:custGeom>
                <a:avLst/>
                <a:gdLst>
                  <a:gd name="T0" fmla="*/ 2 w 24"/>
                  <a:gd name="T1" fmla="*/ 2 h 24"/>
                  <a:gd name="T2" fmla="*/ 1 w 24"/>
                  <a:gd name="T3" fmla="*/ 4 h 24"/>
                  <a:gd name="T4" fmla="*/ 0 w 24"/>
                  <a:gd name="T5" fmla="*/ 6 h 24"/>
                  <a:gd name="T6" fmla="*/ 1 w 24"/>
                  <a:gd name="T7" fmla="*/ 8 h 24"/>
                  <a:gd name="T8" fmla="*/ 2 w 24"/>
                  <a:gd name="T9" fmla="*/ 10 h 24"/>
                  <a:gd name="T10" fmla="*/ 4 w 24"/>
                  <a:gd name="T11" fmla="*/ 12 h 24"/>
                  <a:gd name="T12" fmla="*/ 6 w 24"/>
                  <a:gd name="T13" fmla="*/ 12 h 24"/>
                  <a:gd name="T14" fmla="*/ 8 w 24"/>
                  <a:gd name="T15" fmla="*/ 12 h 24"/>
                  <a:gd name="T16" fmla="*/ 10 w 24"/>
                  <a:gd name="T17" fmla="*/ 10 h 24"/>
                  <a:gd name="T18" fmla="*/ 10 w 24"/>
                  <a:gd name="T19" fmla="*/ 10 h 24"/>
                  <a:gd name="T20" fmla="*/ 12 w 24"/>
                  <a:gd name="T21" fmla="*/ 8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3"/>
                    </a:move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lnTo>
                      <a:pt x="12" y="0"/>
                    </a:lnTo>
                    <a:lnTo>
                      <a:pt x="7" y="1"/>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6" name="Group 691">
              <a:extLst>
                <a:ext uri="{FF2B5EF4-FFF2-40B4-BE49-F238E27FC236}">
                  <a16:creationId xmlns:a16="http://schemas.microsoft.com/office/drawing/2014/main" id="{91737541-9CCB-4D43-86F5-C32EA9646C13}"/>
                </a:ext>
              </a:extLst>
            </p:cNvPr>
            <p:cNvGrpSpPr>
              <a:grpSpLocks/>
            </p:cNvGrpSpPr>
            <p:nvPr/>
          </p:nvGrpSpPr>
          <p:grpSpPr bwMode="auto">
            <a:xfrm>
              <a:off x="2564" y="1675"/>
              <a:ext cx="97" cy="98"/>
              <a:chOff x="2564" y="1675"/>
              <a:chExt cx="97" cy="98"/>
            </a:xfrm>
          </p:grpSpPr>
          <p:sp>
            <p:nvSpPr>
              <p:cNvPr id="57587" name="Freeform 692">
                <a:extLst>
                  <a:ext uri="{FF2B5EF4-FFF2-40B4-BE49-F238E27FC236}">
                    <a16:creationId xmlns:a16="http://schemas.microsoft.com/office/drawing/2014/main" id="{00838907-1100-4B96-9CDD-6B80CC829E39}"/>
                  </a:ext>
                </a:extLst>
              </p:cNvPr>
              <p:cNvSpPr>
                <a:spLocks/>
              </p:cNvSpPr>
              <p:nvPr/>
            </p:nvSpPr>
            <p:spPr bwMode="auto">
              <a:xfrm>
                <a:off x="2564" y="1675"/>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8" name="Freeform 693">
                <a:extLst>
                  <a:ext uri="{FF2B5EF4-FFF2-40B4-BE49-F238E27FC236}">
                    <a16:creationId xmlns:a16="http://schemas.microsoft.com/office/drawing/2014/main" id="{2119448D-1060-42CC-B67C-917702B305BA}"/>
                  </a:ext>
                </a:extLst>
              </p:cNvPr>
              <p:cNvSpPr>
                <a:spLocks/>
              </p:cNvSpPr>
              <p:nvPr/>
            </p:nvSpPr>
            <p:spPr bwMode="auto">
              <a:xfrm>
                <a:off x="2581" y="1692"/>
                <a:ext cx="12" cy="13"/>
              </a:xfrm>
              <a:custGeom>
                <a:avLst/>
                <a:gdLst>
                  <a:gd name="T0" fmla="*/ 10 w 25"/>
                  <a:gd name="T1" fmla="*/ 2 h 24"/>
                  <a:gd name="T2" fmla="*/ 8 w 25"/>
                  <a:gd name="T3" fmla="*/ 1 h 24"/>
                  <a:gd name="T4" fmla="*/ 6 w 25"/>
                  <a:gd name="T5" fmla="*/ 0 h 24"/>
                  <a:gd name="T6" fmla="*/ 3 w 25"/>
                  <a:gd name="T7" fmla="*/ 1 h 24"/>
                  <a:gd name="T8" fmla="*/ 1 w 25"/>
                  <a:gd name="T9" fmla="*/ 2 h 24"/>
                  <a:gd name="T10" fmla="*/ 0 w 25"/>
                  <a:gd name="T11" fmla="*/ 4 h 24"/>
                  <a:gd name="T12" fmla="*/ 0 w 25"/>
                  <a:gd name="T13" fmla="*/ 7 h 24"/>
                  <a:gd name="T14" fmla="*/ 0 w 25"/>
                  <a:gd name="T15" fmla="*/ 9 h 24"/>
                  <a:gd name="T16" fmla="*/ 1 w 25"/>
                  <a:gd name="T17" fmla="*/ 11 h 24"/>
                  <a:gd name="T18" fmla="*/ 1 w 25"/>
                  <a:gd name="T19" fmla="*/ 11 h 24"/>
                  <a:gd name="T20" fmla="*/ 3 w 25"/>
                  <a:gd name="T21" fmla="*/ 12 h 24"/>
                  <a:gd name="T22" fmla="*/ 6 w 25"/>
                  <a:gd name="T23" fmla="*/ 13 h 24"/>
                  <a:gd name="T24" fmla="*/ 8 w 25"/>
                  <a:gd name="T25" fmla="*/ 12 h 24"/>
                  <a:gd name="T26" fmla="*/ 10 w 25"/>
                  <a:gd name="T27" fmla="*/ 11 h 24"/>
                  <a:gd name="T28" fmla="*/ 12 w 25"/>
                  <a:gd name="T29" fmla="*/ 9 h 24"/>
                  <a:gd name="T30" fmla="*/ 12 w 25"/>
                  <a:gd name="T31" fmla="*/ 7 h 24"/>
                  <a:gd name="T32" fmla="*/ 12 w 25"/>
                  <a:gd name="T33" fmla="*/ 4 h 24"/>
                  <a:gd name="T34" fmla="*/ 10 w 25"/>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4" y="17"/>
                    </a:lnTo>
                    <a:lnTo>
                      <a:pt x="25" y="12"/>
                    </a:lnTo>
                    <a:lnTo>
                      <a:pt x="24"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9" name="Freeform 694">
                <a:extLst>
                  <a:ext uri="{FF2B5EF4-FFF2-40B4-BE49-F238E27FC236}">
                    <a16:creationId xmlns:a16="http://schemas.microsoft.com/office/drawing/2014/main" id="{B8D1C9CC-9C62-4BA0-9438-1BEC5EF30430}"/>
                  </a:ext>
                </a:extLst>
              </p:cNvPr>
              <p:cNvSpPr>
                <a:spLocks/>
              </p:cNvSpPr>
              <p:nvPr/>
            </p:nvSpPr>
            <p:spPr bwMode="auto">
              <a:xfrm>
                <a:off x="2598" y="171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0" name="Freeform 695">
                <a:extLst>
                  <a:ext uri="{FF2B5EF4-FFF2-40B4-BE49-F238E27FC236}">
                    <a16:creationId xmlns:a16="http://schemas.microsoft.com/office/drawing/2014/main" id="{F8210C20-EF2F-420A-8022-FF15B1167765}"/>
                  </a:ext>
                </a:extLst>
              </p:cNvPr>
              <p:cNvSpPr>
                <a:spLocks/>
              </p:cNvSpPr>
              <p:nvPr/>
            </p:nvSpPr>
            <p:spPr bwMode="auto">
              <a:xfrm>
                <a:off x="2615" y="1727"/>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1" name="Freeform 696">
                <a:extLst>
                  <a:ext uri="{FF2B5EF4-FFF2-40B4-BE49-F238E27FC236}">
                    <a16:creationId xmlns:a16="http://schemas.microsoft.com/office/drawing/2014/main" id="{E11F3DD6-4110-4683-8852-E2259E716A6F}"/>
                  </a:ext>
                </a:extLst>
              </p:cNvPr>
              <p:cNvSpPr>
                <a:spLocks/>
              </p:cNvSpPr>
              <p:nvPr/>
            </p:nvSpPr>
            <p:spPr bwMode="auto">
              <a:xfrm>
                <a:off x="2632" y="1744"/>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92" name="Freeform 697">
                <a:extLst>
                  <a:ext uri="{FF2B5EF4-FFF2-40B4-BE49-F238E27FC236}">
                    <a16:creationId xmlns:a16="http://schemas.microsoft.com/office/drawing/2014/main" id="{ED6A30EA-565D-4D9E-B346-F79580D87B99}"/>
                  </a:ext>
                </a:extLst>
              </p:cNvPr>
              <p:cNvSpPr>
                <a:spLocks/>
              </p:cNvSpPr>
              <p:nvPr/>
            </p:nvSpPr>
            <p:spPr bwMode="auto">
              <a:xfrm>
                <a:off x="2649" y="1761"/>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7" name="Group 698">
              <a:extLst>
                <a:ext uri="{FF2B5EF4-FFF2-40B4-BE49-F238E27FC236}">
                  <a16:creationId xmlns:a16="http://schemas.microsoft.com/office/drawing/2014/main" id="{3E7F4E5B-568D-46C3-8E10-58F76324D4B5}"/>
                </a:ext>
              </a:extLst>
            </p:cNvPr>
            <p:cNvGrpSpPr>
              <a:grpSpLocks/>
            </p:cNvGrpSpPr>
            <p:nvPr/>
          </p:nvGrpSpPr>
          <p:grpSpPr bwMode="auto">
            <a:xfrm>
              <a:off x="2420" y="1627"/>
              <a:ext cx="123" cy="57"/>
              <a:chOff x="2420" y="1627"/>
              <a:chExt cx="123" cy="57"/>
            </a:xfrm>
          </p:grpSpPr>
          <p:sp>
            <p:nvSpPr>
              <p:cNvPr id="57581" name="Freeform 699">
                <a:extLst>
                  <a:ext uri="{FF2B5EF4-FFF2-40B4-BE49-F238E27FC236}">
                    <a16:creationId xmlns:a16="http://schemas.microsoft.com/office/drawing/2014/main" id="{EB814F9F-81A1-420F-A7BA-82276920FDE2}"/>
                  </a:ext>
                </a:extLst>
              </p:cNvPr>
              <p:cNvSpPr>
                <a:spLocks/>
              </p:cNvSpPr>
              <p:nvPr/>
            </p:nvSpPr>
            <p:spPr bwMode="auto">
              <a:xfrm>
                <a:off x="2420" y="1627"/>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2" name="Freeform 700">
                <a:extLst>
                  <a:ext uri="{FF2B5EF4-FFF2-40B4-BE49-F238E27FC236}">
                    <a16:creationId xmlns:a16="http://schemas.microsoft.com/office/drawing/2014/main" id="{02F08E6F-B4BF-42B0-9C9A-A616FF64BCD6}"/>
                  </a:ext>
                </a:extLst>
              </p:cNvPr>
              <p:cNvSpPr>
                <a:spLocks/>
              </p:cNvSpPr>
              <p:nvPr/>
            </p:nvSpPr>
            <p:spPr bwMode="auto">
              <a:xfrm>
                <a:off x="2442" y="1636"/>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3" name="Freeform 701">
                <a:extLst>
                  <a:ext uri="{FF2B5EF4-FFF2-40B4-BE49-F238E27FC236}">
                    <a16:creationId xmlns:a16="http://schemas.microsoft.com/office/drawing/2014/main" id="{B70C46C9-DE7B-433E-B530-2DECFF12A460}"/>
                  </a:ext>
                </a:extLst>
              </p:cNvPr>
              <p:cNvSpPr>
                <a:spLocks/>
              </p:cNvSpPr>
              <p:nvPr/>
            </p:nvSpPr>
            <p:spPr bwMode="auto">
              <a:xfrm>
                <a:off x="2464" y="1645"/>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3"/>
                    </a:ln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4" name="Freeform 702">
                <a:extLst>
                  <a:ext uri="{FF2B5EF4-FFF2-40B4-BE49-F238E27FC236}">
                    <a16:creationId xmlns:a16="http://schemas.microsoft.com/office/drawing/2014/main" id="{F6C15792-0883-4030-A957-C9FEED6D2BFC}"/>
                  </a:ext>
                </a:extLst>
              </p:cNvPr>
              <p:cNvSpPr>
                <a:spLocks/>
              </p:cNvSpPr>
              <p:nvPr/>
            </p:nvSpPr>
            <p:spPr bwMode="auto">
              <a:xfrm>
                <a:off x="2487" y="1654"/>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8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6"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5" name="Freeform 703">
                <a:extLst>
                  <a:ext uri="{FF2B5EF4-FFF2-40B4-BE49-F238E27FC236}">
                    <a16:creationId xmlns:a16="http://schemas.microsoft.com/office/drawing/2014/main" id="{2127A53B-9C07-4604-A5CA-F4DF83757ECE}"/>
                  </a:ext>
                </a:extLst>
              </p:cNvPr>
              <p:cNvSpPr>
                <a:spLocks/>
              </p:cNvSpPr>
              <p:nvPr/>
            </p:nvSpPr>
            <p:spPr bwMode="auto">
              <a:xfrm>
                <a:off x="2509" y="1663"/>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6" name="Freeform 704">
                <a:extLst>
                  <a:ext uri="{FF2B5EF4-FFF2-40B4-BE49-F238E27FC236}">
                    <a16:creationId xmlns:a16="http://schemas.microsoft.com/office/drawing/2014/main" id="{67C4C464-7560-4B03-B53B-83BB3502DC56}"/>
                  </a:ext>
                </a:extLst>
              </p:cNvPr>
              <p:cNvSpPr>
                <a:spLocks/>
              </p:cNvSpPr>
              <p:nvPr/>
            </p:nvSpPr>
            <p:spPr bwMode="auto">
              <a:xfrm>
                <a:off x="2531" y="1672"/>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8" name="Group 705">
              <a:extLst>
                <a:ext uri="{FF2B5EF4-FFF2-40B4-BE49-F238E27FC236}">
                  <a16:creationId xmlns:a16="http://schemas.microsoft.com/office/drawing/2014/main" id="{D0B40D4C-D928-401F-AEEF-27D14B63ED75}"/>
                </a:ext>
              </a:extLst>
            </p:cNvPr>
            <p:cNvGrpSpPr>
              <a:grpSpLocks/>
            </p:cNvGrpSpPr>
            <p:nvPr/>
          </p:nvGrpSpPr>
          <p:grpSpPr bwMode="auto">
            <a:xfrm>
              <a:off x="2444" y="1579"/>
              <a:ext cx="97" cy="97"/>
              <a:chOff x="2444" y="1579"/>
              <a:chExt cx="97" cy="97"/>
            </a:xfrm>
          </p:grpSpPr>
          <p:sp>
            <p:nvSpPr>
              <p:cNvPr id="57575" name="Freeform 706">
                <a:extLst>
                  <a:ext uri="{FF2B5EF4-FFF2-40B4-BE49-F238E27FC236}">
                    <a16:creationId xmlns:a16="http://schemas.microsoft.com/office/drawing/2014/main" id="{C96443C9-BC19-47EE-B700-8545A42FDACD}"/>
                  </a:ext>
                </a:extLst>
              </p:cNvPr>
              <p:cNvSpPr>
                <a:spLocks/>
              </p:cNvSpPr>
              <p:nvPr/>
            </p:nvSpPr>
            <p:spPr bwMode="auto">
              <a:xfrm>
                <a:off x="2444" y="1579"/>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6" name="Freeform 707">
                <a:extLst>
                  <a:ext uri="{FF2B5EF4-FFF2-40B4-BE49-F238E27FC236}">
                    <a16:creationId xmlns:a16="http://schemas.microsoft.com/office/drawing/2014/main" id="{45763D5D-5B37-4A5C-A7D4-71A5E98EEB53}"/>
                  </a:ext>
                </a:extLst>
              </p:cNvPr>
              <p:cNvSpPr>
                <a:spLocks/>
              </p:cNvSpPr>
              <p:nvPr/>
            </p:nvSpPr>
            <p:spPr bwMode="auto">
              <a:xfrm>
                <a:off x="2461" y="1596"/>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7" name="Freeform 708">
                <a:extLst>
                  <a:ext uri="{FF2B5EF4-FFF2-40B4-BE49-F238E27FC236}">
                    <a16:creationId xmlns:a16="http://schemas.microsoft.com/office/drawing/2014/main" id="{E2232DD8-2549-40D9-8B48-B1163E7737D2}"/>
                  </a:ext>
                </a:extLst>
              </p:cNvPr>
              <p:cNvSpPr>
                <a:spLocks/>
              </p:cNvSpPr>
              <p:nvPr/>
            </p:nvSpPr>
            <p:spPr bwMode="auto">
              <a:xfrm>
                <a:off x="2478" y="1613"/>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8" name="Freeform 709">
                <a:extLst>
                  <a:ext uri="{FF2B5EF4-FFF2-40B4-BE49-F238E27FC236}">
                    <a16:creationId xmlns:a16="http://schemas.microsoft.com/office/drawing/2014/main" id="{DF18A032-34C1-48D0-A0B4-71E72D4E5506}"/>
                  </a:ext>
                </a:extLst>
              </p:cNvPr>
              <p:cNvSpPr>
                <a:spLocks/>
              </p:cNvSpPr>
              <p:nvPr/>
            </p:nvSpPr>
            <p:spPr bwMode="auto">
              <a:xfrm>
                <a:off x="2495" y="163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9" name="Freeform 710">
                <a:extLst>
                  <a:ext uri="{FF2B5EF4-FFF2-40B4-BE49-F238E27FC236}">
                    <a16:creationId xmlns:a16="http://schemas.microsoft.com/office/drawing/2014/main" id="{99A8AFBD-4615-4450-9F4F-42493ACBA7D9}"/>
                  </a:ext>
                </a:extLst>
              </p:cNvPr>
              <p:cNvSpPr>
                <a:spLocks/>
              </p:cNvSpPr>
              <p:nvPr/>
            </p:nvSpPr>
            <p:spPr bwMode="auto">
              <a:xfrm>
                <a:off x="2512" y="1647"/>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80" name="Freeform 711">
                <a:extLst>
                  <a:ext uri="{FF2B5EF4-FFF2-40B4-BE49-F238E27FC236}">
                    <a16:creationId xmlns:a16="http://schemas.microsoft.com/office/drawing/2014/main" id="{D635BDFE-198B-4D8F-8355-A29429FC8CD1}"/>
                  </a:ext>
                </a:extLst>
              </p:cNvPr>
              <p:cNvSpPr>
                <a:spLocks/>
              </p:cNvSpPr>
              <p:nvPr/>
            </p:nvSpPr>
            <p:spPr bwMode="auto">
              <a:xfrm>
                <a:off x="2529" y="1664"/>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569" name="Group 712">
              <a:extLst>
                <a:ext uri="{FF2B5EF4-FFF2-40B4-BE49-F238E27FC236}">
                  <a16:creationId xmlns:a16="http://schemas.microsoft.com/office/drawing/2014/main" id="{F41BF575-2F50-4FD3-BF6A-AE2AC79EEF4E}"/>
                </a:ext>
              </a:extLst>
            </p:cNvPr>
            <p:cNvGrpSpPr>
              <a:grpSpLocks/>
            </p:cNvGrpSpPr>
            <p:nvPr/>
          </p:nvGrpSpPr>
          <p:grpSpPr bwMode="auto">
            <a:xfrm>
              <a:off x="2540" y="1651"/>
              <a:ext cx="55" cy="99"/>
              <a:chOff x="2540" y="1651"/>
              <a:chExt cx="55" cy="99"/>
            </a:xfrm>
          </p:grpSpPr>
          <p:sp>
            <p:nvSpPr>
              <p:cNvPr id="57570" name="Freeform 713">
                <a:extLst>
                  <a:ext uri="{FF2B5EF4-FFF2-40B4-BE49-F238E27FC236}">
                    <a16:creationId xmlns:a16="http://schemas.microsoft.com/office/drawing/2014/main" id="{AEEA0609-ACCA-4C46-AB9A-D75928282553}"/>
                  </a:ext>
                </a:extLst>
              </p:cNvPr>
              <p:cNvSpPr>
                <a:spLocks/>
              </p:cNvSpPr>
              <p:nvPr/>
            </p:nvSpPr>
            <p:spPr bwMode="auto">
              <a:xfrm>
                <a:off x="2540" y="1651"/>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1" name="Freeform 714">
                <a:extLst>
                  <a:ext uri="{FF2B5EF4-FFF2-40B4-BE49-F238E27FC236}">
                    <a16:creationId xmlns:a16="http://schemas.microsoft.com/office/drawing/2014/main" id="{95B8E489-827C-46ED-AB8B-12ACD862FB05}"/>
                  </a:ext>
                </a:extLst>
              </p:cNvPr>
              <p:cNvSpPr>
                <a:spLocks/>
              </p:cNvSpPr>
              <p:nvPr/>
            </p:nvSpPr>
            <p:spPr bwMode="auto">
              <a:xfrm>
                <a:off x="2550" y="1673"/>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4"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2" name="Freeform 715">
                <a:extLst>
                  <a:ext uri="{FF2B5EF4-FFF2-40B4-BE49-F238E27FC236}">
                    <a16:creationId xmlns:a16="http://schemas.microsoft.com/office/drawing/2014/main" id="{EDAD7980-BC40-40C4-8818-1898E9215D42}"/>
                  </a:ext>
                </a:extLst>
              </p:cNvPr>
              <p:cNvSpPr>
                <a:spLocks/>
              </p:cNvSpPr>
              <p:nvPr/>
            </p:nvSpPr>
            <p:spPr bwMode="auto">
              <a:xfrm>
                <a:off x="2561" y="1694"/>
                <a:ext cx="12" cy="13"/>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7 h 24"/>
                  <a:gd name="T16" fmla="*/ 1 w 24"/>
                  <a:gd name="T17" fmla="*/ 9 h 24"/>
                  <a:gd name="T18" fmla="*/ 1 w 24"/>
                  <a:gd name="T19" fmla="*/ 9 h 24"/>
                  <a:gd name="T20" fmla="*/ 2 w 24"/>
                  <a:gd name="T21" fmla="*/ 11 h 24"/>
                  <a:gd name="T22" fmla="*/ 4 w 24"/>
                  <a:gd name="T23" fmla="*/ 12 h 24"/>
                  <a:gd name="T24" fmla="*/ 6 w 24"/>
                  <a:gd name="T25" fmla="*/ 13 h 24"/>
                  <a:gd name="T26" fmla="*/ 9 w 24"/>
                  <a:gd name="T27" fmla="*/ 12 h 24"/>
                  <a:gd name="T28" fmla="*/ 10 w 24"/>
                  <a:gd name="T29" fmla="*/ 11 h 24"/>
                  <a:gd name="T30" fmla="*/ 12 w 24"/>
                  <a:gd name="T31" fmla="*/ 9 h 24"/>
                  <a:gd name="T32" fmla="*/ 12 w 24"/>
                  <a:gd name="T33" fmla="*/ 7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3" name="Freeform 716">
                <a:extLst>
                  <a:ext uri="{FF2B5EF4-FFF2-40B4-BE49-F238E27FC236}">
                    <a16:creationId xmlns:a16="http://schemas.microsoft.com/office/drawing/2014/main" id="{B4308C1F-4165-4A8F-88A5-2C6661AE066B}"/>
                  </a:ext>
                </a:extLst>
              </p:cNvPr>
              <p:cNvSpPr>
                <a:spLocks/>
              </p:cNvSpPr>
              <p:nvPr/>
            </p:nvSpPr>
            <p:spPr bwMode="auto">
              <a:xfrm>
                <a:off x="2572" y="1716"/>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74" name="Freeform 717">
                <a:extLst>
                  <a:ext uri="{FF2B5EF4-FFF2-40B4-BE49-F238E27FC236}">
                    <a16:creationId xmlns:a16="http://schemas.microsoft.com/office/drawing/2014/main" id="{DE386E54-1062-4916-8DD1-77082F0E9E87}"/>
                  </a:ext>
                </a:extLst>
              </p:cNvPr>
              <p:cNvSpPr>
                <a:spLocks/>
              </p:cNvSpPr>
              <p:nvPr/>
            </p:nvSpPr>
            <p:spPr bwMode="auto">
              <a:xfrm>
                <a:off x="2583" y="1738"/>
                <a:ext cx="12" cy="12"/>
              </a:xfrm>
              <a:custGeom>
                <a:avLst/>
                <a:gdLst>
                  <a:gd name="T0" fmla="*/ 12 w 25"/>
                  <a:gd name="T1" fmla="*/ 4 h 24"/>
                  <a:gd name="T2" fmla="*/ 10 w 25"/>
                  <a:gd name="T3" fmla="*/ 2 h 24"/>
                  <a:gd name="T4" fmla="*/ 8 w 25"/>
                  <a:gd name="T5" fmla="*/ 1 h 24"/>
                  <a:gd name="T6" fmla="*/ 6 w 25"/>
                  <a:gd name="T7" fmla="*/ 0 h 24"/>
                  <a:gd name="T8" fmla="*/ 3 w 25"/>
                  <a:gd name="T9" fmla="*/ 1 h 24"/>
                  <a:gd name="T10" fmla="*/ 1 w 25"/>
                  <a:gd name="T11" fmla="*/ 2 h 24"/>
                  <a:gd name="T12" fmla="*/ 0 w 25"/>
                  <a:gd name="T13" fmla="*/ 4 h 24"/>
                  <a:gd name="T14" fmla="*/ 0 w 25"/>
                  <a:gd name="T15" fmla="*/ 6 h 24"/>
                  <a:gd name="T16" fmla="*/ 0 w 25"/>
                  <a:gd name="T17" fmla="*/ 8 h 24"/>
                  <a:gd name="T18" fmla="*/ 0 w 25"/>
                  <a:gd name="T19" fmla="*/ 8 h 24"/>
                  <a:gd name="T20" fmla="*/ 1 w 25"/>
                  <a:gd name="T21" fmla="*/ 10 h 24"/>
                  <a:gd name="T22" fmla="*/ 3 w 25"/>
                  <a:gd name="T23" fmla="*/ 12 h 24"/>
                  <a:gd name="T24" fmla="*/ 6 w 25"/>
                  <a:gd name="T25" fmla="*/ 12 h 24"/>
                  <a:gd name="T26" fmla="*/ 8 w 25"/>
                  <a:gd name="T27" fmla="*/ 12 h 24"/>
                  <a:gd name="T28" fmla="*/ 10 w 25"/>
                  <a:gd name="T29" fmla="*/ 10 h 24"/>
                  <a:gd name="T30" fmla="*/ 12 w 25"/>
                  <a:gd name="T31" fmla="*/ 8 h 24"/>
                  <a:gd name="T32" fmla="*/ 12 w 25"/>
                  <a:gd name="T33" fmla="*/ 6 h 24"/>
                  <a:gd name="T34" fmla="*/ 12 w 25"/>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24" y="7"/>
                    </a:moveTo>
                    <a:lnTo>
                      <a:pt x="21" y="3"/>
                    </a:lnTo>
                    <a:lnTo>
                      <a:pt x="17" y="1"/>
                    </a:lnTo>
                    <a:lnTo>
                      <a:pt x="12" y="0"/>
                    </a:lnTo>
                    <a:lnTo>
                      <a:pt x="7" y="1"/>
                    </a:lnTo>
                    <a:lnTo>
                      <a:pt x="3" y="3"/>
                    </a:lnTo>
                    <a:lnTo>
                      <a:pt x="1" y="7"/>
                    </a:lnTo>
                    <a:lnTo>
                      <a:pt x="0" y="12"/>
                    </a:lnTo>
                    <a:lnTo>
                      <a:pt x="1" y="16"/>
                    </a:lnTo>
                    <a:lnTo>
                      <a:pt x="3" y="20"/>
                    </a:lnTo>
                    <a:lnTo>
                      <a:pt x="7" y="23"/>
                    </a:lnTo>
                    <a:lnTo>
                      <a:pt x="12" y="24"/>
                    </a:lnTo>
                    <a:lnTo>
                      <a:pt x="17" y="23"/>
                    </a:lnTo>
                    <a:lnTo>
                      <a:pt x="21" y="20"/>
                    </a:lnTo>
                    <a:lnTo>
                      <a:pt x="24" y="16"/>
                    </a:lnTo>
                    <a:lnTo>
                      <a:pt x="25" y="12"/>
                    </a:lnTo>
                    <a:lnTo>
                      <a:pt x="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grpSp>
        <p:nvGrpSpPr>
          <p:cNvPr id="57423" name="Group 718">
            <a:extLst>
              <a:ext uri="{FF2B5EF4-FFF2-40B4-BE49-F238E27FC236}">
                <a16:creationId xmlns:a16="http://schemas.microsoft.com/office/drawing/2014/main" id="{BCA88944-D715-4706-8E2E-F4C7B7527ECE}"/>
              </a:ext>
            </a:extLst>
          </p:cNvPr>
          <p:cNvGrpSpPr>
            <a:grpSpLocks/>
          </p:cNvGrpSpPr>
          <p:nvPr/>
        </p:nvGrpSpPr>
        <p:grpSpPr bwMode="auto">
          <a:xfrm>
            <a:off x="4860925" y="2355850"/>
            <a:ext cx="466725" cy="393700"/>
            <a:chOff x="2996" y="1460"/>
            <a:chExt cx="287" cy="243"/>
          </a:xfrm>
        </p:grpSpPr>
        <p:grpSp>
          <p:nvGrpSpPr>
            <p:cNvPr id="57482" name="Group 719">
              <a:extLst>
                <a:ext uri="{FF2B5EF4-FFF2-40B4-BE49-F238E27FC236}">
                  <a16:creationId xmlns:a16="http://schemas.microsoft.com/office/drawing/2014/main" id="{69418950-F582-47E6-8D6C-1F5F50E7A11E}"/>
                </a:ext>
              </a:extLst>
            </p:cNvPr>
            <p:cNvGrpSpPr>
              <a:grpSpLocks/>
            </p:cNvGrpSpPr>
            <p:nvPr/>
          </p:nvGrpSpPr>
          <p:grpSpPr bwMode="auto">
            <a:xfrm>
              <a:off x="3116" y="1555"/>
              <a:ext cx="167" cy="78"/>
              <a:chOff x="3116" y="1555"/>
              <a:chExt cx="167" cy="78"/>
            </a:xfrm>
          </p:grpSpPr>
          <p:sp>
            <p:nvSpPr>
              <p:cNvPr id="57552" name="Freeform 720">
                <a:extLst>
                  <a:ext uri="{FF2B5EF4-FFF2-40B4-BE49-F238E27FC236}">
                    <a16:creationId xmlns:a16="http://schemas.microsoft.com/office/drawing/2014/main" id="{5D6BFCF4-BB4A-48CF-B561-BEAF3D52C864}"/>
                  </a:ext>
                </a:extLst>
              </p:cNvPr>
              <p:cNvSpPr>
                <a:spLocks/>
              </p:cNvSpPr>
              <p:nvPr/>
            </p:nvSpPr>
            <p:spPr bwMode="auto">
              <a:xfrm>
                <a:off x="3116" y="1555"/>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3" name="Freeform 721">
                <a:extLst>
                  <a:ext uri="{FF2B5EF4-FFF2-40B4-BE49-F238E27FC236}">
                    <a16:creationId xmlns:a16="http://schemas.microsoft.com/office/drawing/2014/main" id="{A861696C-35E6-467D-8977-333CA469D724}"/>
                  </a:ext>
                </a:extLst>
              </p:cNvPr>
              <p:cNvSpPr>
                <a:spLocks/>
              </p:cNvSpPr>
              <p:nvPr/>
            </p:nvSpPr>
            <p:spPr bwMode="auto">
              <a:xfrm>
                <a:off x="3138" y="1565"/>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3"/>
                    </a:lnTo>
                    <a:lnTo>
                      <a:pt x="1" y="7"/>
                    </a:lnTo>
                    <a:lnTo>
                      <a:pt x="0" y="12"/>
                    </a:lnTo>
                    <a:lnTo>
                      <a:pt x="1" y="17"/>
                    </a:lnTo>
                    <a:lnTo>
                      <a:pt x="4" y="20"/>
                    </a:lnTo>
                    <a:lnTo>
                      <a:pt x="8" y="23"/>
                    </a:lnTo>
                    <a:lnTo>
                      <a:pt x="12" y="24"/>
                    </a:lnTo>
                    <a:lnTo>
                      <a:pt x="17" y="23"/>
                    </a:lnTo>
                    <a:lnTo>
                      <a:pt x="21" y="20"/>
                    </a:lnTo>
                    <a:lnTo>
                      <a:pt x="23" y="17"/>
                    </a:lnTo>
                    <a:lnTo>
                      <a:pt x="24" y="12"/>
                    </a:lnTo>
                    <a:lnTo>
                      <a:pt x="23"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4" name="Freeform 722">
                <a:extLst>
                  <a:ext uri="{FF2B5EF4-FFF2-40B4-BE49-F238E27FC236}">
                    <a16:creationId xmlns:a16="http://schemas.microsoft.com/office/drawing/2014/main" id="{31F81BD4-34A6-4A5B-A3FA-D8D8330AC80B}"/>
                  </a:ext>
                </a:extLst>
              </p:cNvPr>
              <p:cNvSpPr>
                <a:spLocks/>
              </p:cNvSpPr>
              <p:nvPr/>
            </p:nvSpPr>
            <p:spPr bwMode="auto">
              <a:xfrm>
                <a:off x="3160" y="1574"/>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3"/>
                    </a:lnTo>
                    <a:lnTo>
                      <a:pt x="1" y="7"/>
                    </a:lnTo>
                    <a:lnTo>
                      <a:pt x="0" y="12"/>
                    </a:lnTo>
                    <a:lnTo>
                      <a:pt x="1" y="17"/>
                    </a:lnTo>
                    <a:lnTo>
                      <a:pt x="4" y="20"/>
                    </a:lnTo>
                    <a:lnTo>
                      <a:pt x="8" y="23"/>
                    </a:lnTo>
                    <a:lnTo>
                      <a:pt x="12" y="24"/>
                    </a:lnTo>
                    <a:lnTo>
                      <a:pt x="17" y="23"/>
                    </a:lnTo>
                    <a:lnTo>
                      <a:pt x="21" y="20"/>
                    </a:lnTo>
                    <a:lnTo>
                      <a:pt x="23" y="17"/>
                    </a:lnTo>
                    <a:lnTo>
                      <a:pt x="24" y="12"/>
                    </a:lnTo>
                    <a:lnTo>
                      <a:pt x="23"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5" name="Freeform 723">
                <a:extLst>
                  <a:ext uri="{FF2B5EF4-FFF2-40B4-BE49-F238E27FC236}">
                    <a16:creationId xmlns:a16="http://schemas.microsoft.com/office/drawing/2014/main" id="{BC7D28B0-5787-4E0D-BDA3-6961319BF0FD}"/>
                  </a:ext>
                </a:extLst>
              </p:cNvPr>
              <p:cNvSpPr>
                <a:spLocks/>
              </p:cNvSpPr>
              <p:nvPr/>
            </p:nvSpPr>
            <p:spPr bwMode="auto">
              <a:xfrm>
                <a:off x="3182" y="1584"/>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3"/>
                    </a:ln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6" name="Freeform 724">
                <a:extLst>
                  <a:ext uri="{FF2B5EF4-FFF2-40B4-BE49-F238E27FC236}">
                    <a16:creationId xmlns:a16="http://schemas.microsoft.com/office/drawing/2014/main" id="{B7B9E1F0-12F5-4B95-97AF-84FDFCE429CE}"/>
                  </a:ext>
                </a:extLst>
              </p:cNvPr>
              <p:cNvSpPr>
                <a:spLocks/>
              </p:cNvSpPr>
              <p:nvPr/>
            </p:nvSpPr>
            <p:spPr bwMode="auto">
              <a:xfrm>
                <a:off x="3204" y="1593"/>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3"/>
                    </a:lnTo>
                    <a:lnTo>
                      <a:pt x="1" y="7"/>
                    </a:lnTo>
                    <a:lnTo>
                      <a:pt x="0" y="12"/>
                    </a:lnTo>
                    <a:lnTo>
                      <a:pt x="1" y="16"/>
                    </a:lnTo>
                    <a:lnTo>
                      <a:pt x="4" y="20"/>
                    </a:lnTo>
                    <a:lnTo>
                      <a:pt x="8" y="23"/>
                    </a:lnTo>
                    <a:lnTo>
                      <a:pt x="12" y="24"/>
                    </a:lnTo>
                    <a:lnTo>
                      <a:pt x="17" y="23"/>
                    </a:lnTo>
                    <a:lnTo>
                      <a:pt x="21" y="20"/>
                    </a:lnTo>
                    <a:lnTo>
                      <a:pt x="24" y="16"/>
                    </a:lnTo>
                    <a:lnTo>
                      <a:pt x="24" y="12"/>
                    </a:lnTo>
                    <a:lnTo>
                      <a:pt x="24"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7" name="Freeform 725">
                <a:extLst>
                  <a:ext uri="{FF2B5EF4-FFF2-40B4-BE49-F238E27FC236}">
                    <a16:creationId xmlns:a16="http://schemas.microsoft.com/office/drawing/2014/main" id="{A681E431-4C0B-4593-B3A3-5631EFD509F8}"/>
                  </a:ext>
                </a:extLst>
              </p:cNvPr>
              <p:cNvSpPr>
                <a:spLocks/>
              </p:cNvSpPr>
              <p:nvPr/>
            </p:nvSpPr>
            <p:spPr bwMode="auto">
              <a:xfrm>
                <a:off x="3227" y="1603"/>
                <a:ext cx="12" cy="12"/>
              </a:xfrm>
              <a:custGeom>
                <a:avLst/>
                <a:gdLst>
                  <a:gd name="T0" fmla="*/ 8 w 24"/>
                  <a:gd name="T1" fmla="*/ 1 h 24"/>
                  <a:gd name="T2" fmla="*/ 6 w 24"/>
                  <a:gd name="T3" fmla="*/ 0 h 24"/>
                  <a:gd name="T4" fmla="*/ 4 w 24"/>
                  <a:gd name="T5" fmla="*/ 0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0"/>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8" name="Freeform 726">
                <a:extLst>
                  <a:ext uri="{FF2B5EF4-FFF2-40B4-BE49-F238E27FC236}">
                    <a16:creationId xmlns:a16="http://schemas.microsoft.com/office/drawing/2014/main" id="{0B2B4E74-8187-47EF-B54C-831134B734B5}"/>
                  </a:ext>
                </a:extLst>
              </p:cNvPr>
              <p:cNvSpPr>
                <a:spLocks/>
              </p:cNvSpPr>
              <p:nvPr/>
            </p:nvSpPr>
            <p:spPr bwMode="auto">
              <a:xfrm>
                <a:off x="3249" y="1612"/>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8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6"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9" name="Freeform 727">
                <a:extLst>
                  <a:ext uri="{FF2B5EF4-FFF2-40B4-BE49-F238E27FC236}">
                    <a16:creationId xmlns:a16="http://schemas.microsoft.com/office/drawing/2014/main" id="{E793053A-349A-415D-B44F-1087FA49FCDC}"/>
                  </a:ext>
                </a:extLst>
              </p:cNvPr>
              <p:cNvSpPr>
                <a:spLocks/>
              </p:cNvSpPr>
              <p:nvPr/>
            </p:nvSpPr>
            <p:spPr bwMode="auto">
              <a:xfrm>
                <a:off x="3271" y="1621"/>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3"/>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3" name="Group 728">
              <a:extLst>
                <a:ext uri="{FF2B5EF4-FFF2-40B4-BE49-F238E27FC236}">
                  <a16:creationId xmlns:a16="http://schemas.microsoft.com/office/drawing/2014/main" id="{AD26EF8F-3B98-43AD-83FA-9746C5A15D19}"/>
                </a:ext>
              </a:extLst>
            </p:cNvPr>
            <p:cNvGrpSpPr>
              <a:grpSpLocks/>
            </p:cNvGrpSpPr>
            <p:nvPr/>
          </p:nvGrpSpPr>
          <p:grpSpPr bwMode="auto">
            <a:xfrm>
              <a:off x="3092" y="1579"/>
              <a:ext cx="57" cy="124"/>
              <a:chOff x="3092" y="1579"/>
              <a:chExt cx="57" cy="124"/>
            </a:xfrm>
          </p:grpSpPr>
          <p:sp>
            <p:nvSpPr>
              <p:cNvPr id="57546" name="Freeform 729">
                <a:extLst>
                  <a:ext uri="{FF2B5EF4-FFF2-40B4-BE49-F238E27FC236}">
                    <a16:creationId xmlns:a16="http://schemas.microsoft.com/office/drawing/2014/main" id="{F4AF8D3D-B04B-46A6-AD6F-E9633501ED90}"/>
                  </a:ext>
                </a:extLst>
              </p:cNvPr>
              <p:cNvSpPr>
                <a:spLocks/>
              </p:cNvSpPr>
              <p:nvPr/>
            </p:nvSpPr>
            <p:spPr bwMode="auto">
              <a:xfrm>
                <a:off x="3092" y="1579"/>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7" name="Freeform 730">
                <a:extLst>
                  <a:ext uri="{FF2B5EF4-FFF2-40B4-BE49-F238E27FC236}">
                    <a16:creationId xmlns:a16="http://schemas.microsoft.com/office/drawing/2014/main" id="{A5F64E2C-B3C9-4F6E-970F-168F2AB87100}"/>
                  </a:ext>
                </a:extLst>
              </p:cNvPr>
              <p:cNvSpPr>
                <a:spLocks/>
              </p:cNvSpPr>
              <p:nvPr/>
            </p:nvSpPr>
            <p:spPr bwMode="auto">
              <a:xfrm>
                <a:off x="3101" y="1602"/>
                <a:ext cx="12" cy="12"/>
              </a:xfrm>
              <a:custGeom>
                <a:avLst/>
                <a:gdLst>
                  <a:gd name="T0" fmla="*/ 12 w 24"/>
                  <a:gd name="T1" fmla="*/ 4 h 24"/>
                  <a:gd name="T2" fmla="*/ 10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0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0" y="3"/>
                    </a:lnTo>
                    <a:lnTo>
                      <a:pt x="17" y="1"/>
                    </a:lnTo>
                    <a:lnTo>
                      <a:pt x="12" y="0"/>
                    </a:lnTo>
                    <a:lnTo>
                      <a:pt x="7" y="1"/>
                    </a:lnTo>
                    <a:lnTo>
                      <a:pt x="3" y="3"/>
                    </a:lnTo>
                    <a:lnTo>
                      <a:pt x="1" y="7"/>
                    </a:lnTo>
                    <a:lnTo>
                      <a:pt x="0" y="12"/>
                    </a:lnTo>
                    <a:lnTo>
                      <a:pt x="1" y="16"/>
                    </a:lnTo>
                    <a:lnTo>
                      <a:pt x="3" y="20"/>
                    </a:lnTo>
                    <a:lnTo>
                      <a:pt x="7" y="23"/>
                    </a:lnTo>
                    <a:lnTo>
                      <a:pt x="12" y="24"/>
                    </a:lnTo>
                    <a:lnTo>
                      <a:pt x="17" y="23"/>
                    </a:lnTo>
                    <a:lnTo>
                      <a:pt x="20" y="20"/>
                    </a:lnTo>
                    <a:lnTo>
                      <a:pt x="23"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8" name="Freeform 731">
                <a:extLst>
                  <a:ext uri="{FF2B5EF4-FFF2-40B4-BE49-F238E27FC236}">
                    <a16:creationId xmlns:a16="http://schemas.microsoft.com/office/drawing/2014/main" id="{3E7FF2CE-119C-46DC-ACAF-AA376B60E9AD}"/>
                  </a:ext>
                </a:extLst>
              </p:cNvPr>
              <p:cNvSpPr>
                <a:spLocks/>
              </p:cNvSpPr>
              <p:nvPr/>
            </p:nvSpPr>
            <p:spPr bwMode="auto">
              <a:xfrm>
                <a:off x="3110" y="1624"/>
                <a:ext cx="12" cy="12"/>
              </a:xfrm>
              <a:custGeom>
                <a:avLst/>
                <a:gdLst>
                  <a:gd name="T0" fmla="*/ 12 w 24"/>
                  <a:gd name="T1" fmla="*/ 4 h 24"/>
                  <a:gd name="T2" fmla="*/ 10 w 24"/>
                  <a:gd name="T3" fmla="*/ 2 h 24"/>
                  <a:gd name="T4" fmla="*/ 8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8 w 24"/>
                  <a:gd name="T27" fmla="*/ 12 h 24"/>
                  <a:gd name="T28" fmla="*/ 10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0" y="4"/>
                    </a:lnTo>
                    <a:lnTo>
                      <a:pt x="16" y="1"/>
                    </a:lnTo>
                    <a:lnTo>
                      <a:pt x="12" y="0"/>
                    </a:lnTo>
                    <a:lnTo>
                      <a:pt x="7" y="1"/>
                    </a:lnTo>
                    <a:lnTo>
                      <a:pt x="3" y="4"/>
                    </a:lnTo>
                    <a:lnTo>
                      <a:pt x="1" y="7"/>
                    </a:lnTo>
                    <a:lnTo>
                      <a:pt x="0" y="12"/>
                    </a:lnTo>
                    <a:lnTo>
                      <a:pt x="1" y="17"/>
                    </a:lnTo>
                    <a:lnTo>
                      <a:pt x="3" y="21"/>
                    </a:lnTo>
                    <a:lnTo>
                      <a:pt x="7" y="23"/>
                    </a:lnTo>
                    <a:lnTo>
                      <a:pt x="12" y="24"/>
                    </a:lnTo>
                    <a:lnTo>
                      <a:pt x="16" y="23"/>
                    </a:lnTo>
                    <a:lnTo>
                      <a:pt x="20"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9" name="Freeform 732">
                <a:extLst>
                  <a:ext uri="{FF2B5EF4-FFF2-40B4-BE49-F238E27FC236}">
                    <a16:creationId xmlns:a16="http://schemas.microsoft.com/office/drawing/2014/main" id="{1368B3B0-928E-4C8C-BA60-4089545701A6}"/>
                  </a:ext>
                </a:extLst>
              </p:cNvPr>
              <p:cNvSpPr>
                <a:spLocks/>
              </p:cNvSpPr>
              <p:nvPr/>
            </p:nvSpPr>
            <p:spPr bwMode="auto">
              <a:xfrm>
                <a:off x="3119" y="1646"/>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8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lnTo>
                      <a:pt x="24" y="16"/>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0" name="Freeform 733">
                <a:extLst>
                  <a:ext uri="{FF2B5EF4-FFF2-40B4-BE49-F238E27FC236}">
                    <a16:creationId xmlns:a16="http://schemas.microsoft.com/office/drawing/2014/main" id="{9D5D0470-9063-4AAE-A913-2757EE9A63BE}"/>
                  </a:ext>
                </a:extLst>
              </p:cNvPr>
              <p:cNvSpPr>
                <a:spLocks/>
              </p:cNvSpPr>
              <p:nvPr/>
            </p:nvSpPr>
            <p:spPr bwMode="auto">
              <a:xfrm>
                <a:off x="3128" y="1668"/>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9 h 24"/>
                  <a:gd name="T18" fmla="*/ 1 w 24"/>
                  <a:gd name="T19" fmla="*/ 9 h 24"/>
                  <a:gd name="T20" fmla="*/ 2 w 24"/>
                  <a:gd name="T21" fmla="*/ 11 h 24"/>
                  <a:gd name="T22" fmla="*/ 4 w 24"/>
                  <a:gd name="T23" fmla="*/ 12 h 24"/>
                  <a:gd name="T24" fmla="*/ 6 w 24"/>
                  <a:gd name="T25" fmla="*/ 12 h 24"/>
                  <a:gd name="T26" fmla="*/ 9 w 24"/>
                  <a:gd name="T27" fmla="*/ 12 h 24"/>
                  <a:gd name="T28" fmla="*/ 11 w 24"/>
                  <a:gd name="T29" fmla="*/ 11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8"/>
                    </a:moveTo>
                    <a:lnTo>
                      <a:pt x="21" y="4"/>
                    </a:lnTo>
                    <a:lnTo>
                      <a:pt x="17" y="1"/>
                    </a:ln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51" name="Freeform 734">
                <a:extLst>
                  <a:ext uri="{FF2B5EF4-FFF2-40B4-BE49-F238E27FC236}">
                    <a16:creationId xmlns:a16="http://schemas.microsoft.com/office/drawing/2014/main" id="{95D0F54E-7CB3-418A-81BF-D0C34B1D91D9}"/>
                  </a:ext>
                </a:extLst>
              </p:cNvPr>
              <p:cNvSpPr>
                <a:spLocks/>
              </p:cNvSpPr>
              <p:nvPr/>
            </p:nvSpPr>
            <p:spPr bwMode="auto">
              <a:xfrm>
                <a:off x="3137" y="1691"/>
                <a:ext cx="12" cy="12"/>
              </a:xfrm>
              <a:custGeom>
                <a:avLst/>
                <a:gdLst>
                  <a:gd name="T0" fmla="*/ 12 w 24"/>
                  <a:gd name="T1" fmla="*/ 4 h 24"/>
                  <a:gd name="T2" fmla="*/ 11 w 24"/>
                  <a:gd name="T3" fmla="*/ 2 h 24"/>
                  <a:gd name="T4" fmla="*/ 9 w 24"/>
                  <a:gd name="T5" fmla="*/ 1 h 24"/>
                  <a:gd name="T6" fmla="*/ 6 w 24"/>
                  <a:gd name="T7" fmla="*/ 0 h 24"/>
                  <a:gd name="T8" fmla="*/ 4 w 24"/>
                  <a:gd name="T9" fmla="*/ 1 h 24"/>
                  <a:gd name="T10" fmla="*/ 2 w 24"/>
                  <a:gd name="T11" fmla="*/ 2 h 24"/>
                  <a:gd name="T12" fmla="*/ 1 w 24"/>
                  <a:gd name="T13" fmla="*/ 4 h 24"/>
                  <a:gd name="T14" fmla="*/ 0 w 24"/>
                  <a:gd name="T15" fmla="*/ 6 h 24"/>
                  <a:gd name="T16" fmla="*/ 1 w 24"/>
                  <a:gd name="T17" fmla="*/ 8 h 24"/>
                  <a:gd name="T18" fmla="*/ 1 w 24"/>
                  <a:gd name="T19" fmla="*/ 8 h 24"/>
                  <a:gd name="T20" fmla="*/ 2 w 24"/>
                  <a:gd name="T21" fmla="*/ 10 h 24"/>
                  <a:gd name="T22" fmla="*/ 4 w 24"/>
                  <a:gd name="T23" fmla="*/ 12 h 24"/>
                  <a:gd name="T24" fmla="*/ 6 w 24"/>
                  <a:gd name="T25" fmla="*/ 12 h 24"/>
                  <a:gd name="T26" fmla="*/ 9 w 24"/>
                  <a:gd name="T27" fmla="*/ 12 h 24"/>
                  <a:gd name="T28" fmla="*/ 11 w 24"/>
                  <a:gd name="T29" fmla="*/ 10 h 24"/>
                  <a:gd name="T30" fmla="*/ 12 w 24"/>
                  <a:gd name="T31" fmla="*/ 9 h 24"/>
                  <a:gd name="T32" fmla="*/ 12 w 24"/>
                  <a:gd name="T33" fmla="*/ 6 h 24"/>
                  <a:gd name="T34" fmla="*/ 12 w 24"/>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3" y="7"/>
                    </a:moveTo>
                    <a:lnTo>
                      <a:pt x="21" y="3"/>
                    </a:lnTo>
                    <a:lnTo>
                      <a:pt x="17" y="1"/>
                    </a:lnTo>
                    <a:lnTo>
                      <a:pt x="12" y="0"/>
                    </a:lnTo>
                    <a:lnTo>
                      <a:pt x="7" y="1"/>
                    </a:lnTo>
                    <a:lnTo>
                      <a:pt x="4" y="3"/>
                    </a:lnTo>
                    <a:lnTo>
                      <a:pt x="1" y="7"/>
                    </a:lnTo>
                    <a:lnTo>
                      <a:pt x="0" y="12"/>
                    </a:lnTo>
                    <a:lnTo>
                      <a:pt x="1" y="16"/>
                    </a:lnTo>
                    <a:lnTo>
                      <a:pt x="4" y="20"/>
                    </a:lnTo>
                    <a:lnTo>
                      <a:pt x="7" y="23"/>
                    </a:lnTo>
                    <a:lnTo>
                      <a:pt x="12" y="24"/>
                    </a:lnTo>
                    <a:lnTo>
                      <a:pt x="17" y="23"/>
                    </a:lnTo>
                    <a:lnTo>
                      <a:pt x="21" y="20"/>
                    </a:lnTo>
                    <a:lnTo>
                      <a:pt x="23" y="17"/>
                    </a:lnTo>
                    <a:lnTo>
                      <a:pt x="24" y="12"/>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4" name="Group 735">
              <a:extLst>
                <a:ext uri="{FF2B5EF4-FFF2-40B4-BE49-F238E27FC236}">
                  <a16:creationId xmlns:a16="http://schemas.microsoft.com/office/drawing/2014/main" id="{29C7DB45-B68E-4A14-87DD-B7784C2D1D2B}"/>
                </a:ext>
              </a:extLst>
            </p:cNvPr>
            <p:cNvGrpSpPr>
              <a:grpSpLocks/>
            </p:cNvGrpSpPr>
            <p:nvPr/>
          </p:nvGrpSpPr>
          <p:grpSpPr bwMode="auto">
            <a:xfrm>
              <a:off x="3140" y="1579"/>
              <a:ext cx="115" cy="74"/>
              <a:chOff x="3140" y="1579"/>
              <a:chExt cx="115" cy="74"/>
            </a:xfrm>
          </p:grpSpPr>
          <p:sp>
            <p:nvSpPr>
              <p:cNvPr id="57540" name="Freeform 736">
                <a:extLst>
                  <a:ext uri="{FF2B5EF4-FFF2-40B4-BE49-F238E27FC236}">
                    <a16:creationId xmlns:a16="http://schemas.microsoft.com/office/drawing/2014/main" id="{455B5D1B-2874-48CE-9FF8-83AE2D81D1AF}"/>
                  </a:ext>
                </a:extLst>
              </p:cNvPr>
              <p:cNvSpPr>
                <a:spLocks/>
              </p:cNvSpPr>
              <p:nvPr/>
            </p:nvSpPr>
            <p:spPr bwMode="auto">
              <a:xfrm>
                <a:off x="3140" y="1579"/>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1" name="Freeform 737">
                <a:extLst>
                  <a:ext uri="{FF2B5EF4-FFF2-40B4-BE49-F238E27FC236}">
                    <a16:creationId xmlns:a16="http://schemas.microsoft.com/office/drawing/2014/main" id="{F7BCECCC-6491-4102-BF30-C56A362D5014}"/>
                  </a:ext>
                </a:extLst>
              </p:cNvPr>
              <p:cNvSpPr>
                <a:spLocks/>
              </p:cNvSpPr>
              <p:nvPr/>
            </p:nvSpPr>
            <p:spPr bwMode="auto">
              <a:xfrm>
                <a:off x="3161" y="1592"/>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3"/>
                    </a:ln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2" name="Freeform 738">
                <a:extLst>
                  <a:ext uri="{FF2B5EF4-FFF2-40B4-BE49-F238E27FC236}">
                    <a16:creationId xmlns:a16="http://schemas.microsoft.com/office/drawing/2014/main" id="{2EEFB168-1F12-477E-8A0D-DB352073A972}"/>
                  </a:ext>
                </a:extLst>
              </p:cNvPr>
              <p:cNvSpPr>
                <a:spLocks/>
              </p:cNvSpPr>
              <p:nvPr/>
            </p:nvSpPr>
            <p:spPr bwMode="auto">
              <a:xfrm>
                <a:off x="3181" y="1604"/>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3" name="Freeform 739">
                <a:extLst>
                  <a:ext uri="{FF2B5EF4-FFF2-40B4-BE49-F238E27FC236}">
                    <a16:creationId xmlns:a16="http://schemas.microsoft.com/office/drawing/2014/main" id="{1555D60B-674B-42F4-9BE6-DE69FB9F05B9}"/>
                  </a:ext>
                </a:extLst>
              </p:cNvPr>
              <p:cNvSpPr>
                <a:spLocks/>
              </p:cNvSpPr>
              <p:nvPr/>
            </p:nvSpPr>
            <p:spPr bwMode="auto">
              <a:xfrm>
                <a:off x="3202" y="1616"/>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1"/>
                    </a:lnTo>
                    <a:lnTo>
                      <a:pt x="4" y="4"/>
                    </a:lnTo>
                    <a:lnTo>
                      <a:pt x="1" y="7"/>
                    </a:lnTo>
                    <a:lnTo>
                      <a:pt x="0" y="12"/>
                    </a:lnTo>
                    <a:lnTo>
                      <a:pt x="1" y="17"/>
                    </a:lnTo>
                    <a:lnTo>
                      <a:pt x="4" y="21"/>
                    </a:lnTo>
                    <a:lnTo>
                      <a:pt x="8" y="23"/>
                    </a:lnTo>
                    <a:lnTo>
                      <a:pt x="12" y="24"/>
                    </a:lnTo>
                    <a:lnTo>
                      <a:pt x="17" y="23"/>
                    </a:lnTo>
                    <a:lnTo>
                      <a:pt x="21" y="21"/>
                    </a:lnTo>
                    <a:lnTo>
                      <a:pt x="24" y="17"/>
                    </a:lnTo>
                    <a:lnTo>
                      <a:pt x="24" y="12"/>
                    </a:lnTo>
                    <a:lnTo>
                      <a:pt x="24" y="7"/>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4" name="Freeform 740">
                <a:extLst>
                  <a:ext uri="{FF2B5EF4-FFF2-40B4-BE49-F238E27FC236}">
                    <a16:creationId xmlns:a16="http://schemas.microsoft.com/office/drawing/2014/main" id="{DAB25C6B-1A27-47AC-A261-EBB6001F96E7}"/>
                  </a:ext>
                </a:extLst>
              </p:cNvPr>
              <p:cNvSpPr>
                <a:spLocks/>
              </p:cNvSpPr>
              <p:nvPr/>
            </p:nvSpPr>
            <p:spPr bwMode="auto">
              <a:xfrm>
                <a:off x="3223" y="1629"/>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45" name="Freeform 741">
                <a:extLst>
                  <a:ext uri="{FF2B5EF4-FFF2-40B4-BE49-F238E27FC236}">
                    <a16:creationId xmlns:a16="http://schemas.microsoft.com/office/drawing/2014/main" id="{82094DC8-787E-4D01-A273-0259B1BB8AF1}"/>
                  </a:ext>
                </a:extLst>
              </p:cNvPr>
              <p:cNvSpPr>
                <a:spLocks/>
              </p:cNvSpPr>
              <p:nvPr/>
            </p:nvSpPr>
            <p:spPr bwMode="auto">
              <a:xfrm>
                <a:off x="3243" y="1641"/>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8"/>
                    </a:lnTo>
                    <a:lnTo>
                      <a:pt x="0" y="12"/>
                    </a:lnTo>
                    <a:lnTo>
                      <a:pt x="1" y="17"/>
                    </a:lnTo>
                    <a:lnTo>
                      <a:pt x="3" y="21"/>
                    </a:lnTo>
                    <a:lnTo>
                      <a:pt x="7" y="23"/>
                    </a:lnTo>
                    <a:lnTo>
                      <a:pt x="12" y="24"/>
                    </a:lnTo>
                    <a:lnTo>
                      <a:pt x="17" y="24"/>
                    </a:lnTo>
                    <a:lnTo>
                      <a:pt x="20" y="21"/>
                    </a:lnTo>
                    <a:lnTo>
                      <a:pt x="23" y="17"/>
                    </a:lnTo>
                    <a:lnTo>
                      <a:pt x="24" y="12"/>
                    </a:lnTo>
                    <a:lnTo>
                      <a:pt x="23" y="8"/>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5" name="Group 742">
              <a:extLst>
                <a:ext uri="{FF2B5EF4-FFF2-40B4-BE49-F238E27FC236}">
                  <a16:creationId xmlns:a16="http://schemas.microsoft.com/office/drawing/2014/main" id="{39F62700-2BC6-4CE6-890E-DD52A29C6B4E}"/>
                </a:ext>
              </a:extLst>
            </p:cNvPr>
            <p:cNvGrpSpPr>
              <a:grpSpLocks/>
            </p:cNvGrpSpPr>
            <p:nvPr/>
          </p:nvGrpSpPr>
          <p:grpSpPr bwMode="auto">
            <a:xfrm>
              <a:off x="3116" y="1579"/>
              <a:ext cx="97" cy="97"/>
              <a:chOff x="3116" y="1579"/>
              <a:chExt cx="97" cy="97"/>
            </a:xfrm>
          </p:grpSpPr>
          <p:sp>
            <p:nvSpPr>
              <p:cNvPr id="57534" name="Freeform 743">
                <a:extLst>
                  <a:ext uri="{FF2B5EF4-FFF2-40B4-BE49-F238E27FC236}">
                    <a16:creationId xmlns:a16="http://schemas.microsoft.com/office/drawing/2014/main" id="{09515DDF-F9E1-4660-8BF4-8345BB879CF5}"/>
                  </a:ext>
                </a:extLst>
              </p:cNvPr>
              <p:cNvSpPr>
                <a:spLocks/>
              </p:cNvSpPr>
              <p:nvPr/>
            </p:nvSpPr>
            <p:spPr bwMode="auto">
              <a:xfrm>
                <a:off x="3116" y="1579"/>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5" name="Freeform 744">
                <a:extLst>
                  <a:ext uri="{FF2B5EF4-FFF2-40B4-BE49-F238E27FC236}">
                    <a16:creationId xmlns:a16="http://schemas.microsoft.com/office/drawing/2014/main" id="{D1F52265-5461-4E7A-B3AD-D8B6A1F232A0}"/>
                  </a:ext>
                </a:extLst>
              </p:cNvPr>
              <p:cNvSpPr>
                <a:spLocks/>
              </p:cNvSpPr>
              <p:nvPr/>
            </p:nvSpPr>
            <p:spPr bwMode="auto">
              <a:xfrm>
                <a:off x="3133" y="1596"/>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6" name="Freeform 745">
                <a:extLst>
                  <a:ext uri="{FF2B5EF4-FFF2-40B4-BE49-F238E27FC236}">
                    <a16:creationId xmlns:a16="http://schemas.microsoft.com/office/drawing/2014/main" id="{45B78114-656F-437E-B430-EA7B4AAC3E4E}"/>
                  </a:ext>
                </a:extLst>
              </p:cNvPr>
              <p:cNvSpPr>
                <a:spLocks/>
              </p:cNvSpPr>
              <p:nvPr/>
            </p:nvSpPr>
            <p:spPr bwMode="auto">
              <a:xfrm>
                <a:off x="3150" y="1613"/>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7" name="Freeform 746">
                <a:extLst>
                  <a:ext uri="{FF2B5EF4-FFF2-40B4-BE49-F238E27FC236}">
                    <a16:creationId xmlns:a16="http://schemas.microsoft.com/office/drawing/2014/main" id="{9749FBE2-5DC1-4C45-A6B8-423B6C2323B8}"/>
                  </a:ext>
                </a:extLst>
              </p:cNvPr>
              <p:cNvSpPr>
                <a:spLocks/>
              </p:cNvSpPr>
              <p:nvPr/>
            </p:nvSpPr>
            <p:spPr bwMode="auto">
              <a:xfrm>
                <a:off x="3167" y="163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8" name="Freeform 747">
                <a:extLst>
                  <a:ext uri="{FF2B5EF4-FFF2-40B4-BE49-F238E27FC236}">
                    <a16:creationId xmlns:a16="http://schemas.microsoft.com/office/drawing/2014/main" id="{9B27E93A-08BD-4542-AF5D-350E7A684C06}"/>
                  </a:ext>
                </a:extLst>
              </p:cNvPr>
              <p:cNvSpPr>
                <a:spLocks/>
              </p:cNvSpPr>
              <p:nvPr/>
            </p:nvSpPr>
            <p:spPr bwMode="auto">
              <a:xfrm>
                <a:off x="3184" y="1647"/>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9" name="Freeform 748">
                <a:extLst>
                  <a:ext uri="{FF2B5EF4-FFF2-40B4-BE49-F238E27FC236}">
                    <a16:creationId xmlns:a16="http://schemas.microsoft.com/office/drawing/2014/main" id="{15D74F31-B7AB-42E8-B199-B0ADAC4DC433}"/>
                  </a:ext>
                </a:extLst>
              </p:cNvPr>
              <p:cNvSpPr>
                <a:spLocks/>
              </p:cNvSpPr>
              <p:nvPr/>
            </p:nvSpPr>
            <p:spPr bwMode="auto">
              <a:xfrm>
                <a:off x="3201" y="1664"/>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6" name="Group 749">
              <a:extLst>
                <a:ext uri="{FF2B5EF4-FFF2-40B4-BE49-F238E27FC236}">
                  <a16:creationId xmlns:a16="http://schemas.microsoft.com/office/drawing/2014/main" id="{9F633B15-AF8E-424B-99F1-709B2C5DE76D}"/>
                </a:ext>
              </a:extLst>
            </p:cNvPr>
            <p:cNvGrpSpPr>
              <a:grpSpLocks/>
            </p:cNvGrpSpPr>
            <p:nvPr/>
          </p:nvGrpSpPr>
          <p:grpSpPr bwMode="auto">
            <a:xfrm>
              <a:off x="3020" y="1483"/>
              <a:ext cx="97" cy="97"/>
              <a:chOff x="3020" y="1483"/>
              <a:chExt cx="97" cy="97"/>
            </a:xfrm>
          </p:grpSpPr>
          <p:sp>
            <p:nvSpPr>
              <p:cNvPr id="57528" name="Freeform 750">
                <a:extLst>
                  <a:ext uri="{FF2B5EF4-FFF2-40B4-BE49-F238E27FC236}">
                    <a16:creationId xmlns:a16="http://schemas.microsoft.com/office/drawing/2014/main" id="{19C0DE1D-00AB-42D5-92A1-F944EBF477F8}"/>
                  </a:ext>
                </a:extLst>
              </p:cNvPr>
              <p:cNvSpPr>
                <a:spLocks/>
              </p:cNvSpPr>
              <p:nvPr/>
            </p:nvSpPr>
            <p:spPr bwMode="auto">
              <a:xfrm>
                <a:off x="3020" y="1483"/>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9" name="Freeform 751">
                <a:extLst>
                  <a:ext uri="{FF2B5EF4-FFF2-40B4-BE49-F238E27FC236}">
                    <a16:creationId xmlns:a16="http://schemas.microsoft.com/office/drawing/2014/main" id="{15200339-47D1-40D1-945F-CB2661F26AB2}"/>
                  </a:ext>
                </a:extLst>
              </p:cNvPr>
              <p:cNvSpPr>
                <a:spLocks/>
              </p:cNvSpPr>
              <p:nvPr/>
            </p:nvSpPr>
            <p:spPr bwMode="auto">
              <a:xfrm>
                <a:off x="3037" y="150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0" name="Freeform 752">
                <a:extLst>
                  <a:ext uri="{FF2B5EF4-FFF2-40B4-BE49-F238E27FC236}">
                    <a16:creationId xmlns:a16="http://schemas.microsoft.com/office/drawing/2014/main" id="{DDF2DAA9-2BC7-4199-8E2B-BB386558A87E}"/>
                  </a:ext>
                </a:extLst>
              </p:cNvPr>
              <p:cNvSpPr>
                <a:spLocks/>
              </p:cNvSpPr>
              <p:nvPr/>
            </p:nvSpPr>
            <p:spPr bwMode="auto">
              <a:xfrm>
                <a:off x="3054" y="1517"/>
                <a:ext cx="12" cy="12"/>
              </a:xfrm>
              <a:custGeom>
                <a:avLst/>
                <a:gdLst>
                  <a:gd name="T0" fmla="*/ 10 w 24"/>
                  <a:gd name="T1" fmla="*/ 1 h 25"/>
                  <a:gd name="T2" fmla="*/ 9 w 24"/>
                  <a:gd name="T3" fmla="*/ 0 h 25"/>
                  <a:gd name="T4" fmla="*/ 6 w 24"/>
                  <a:gd name="T5" fmla="*/ 0 h 25"/>
                  <a:gd name="T6" fmla="*/ 4 w 24"/>
                  <a:gd name="T7" fmla="*/ 0 h 25"/>
                  <a:gd name="T8" fmla="*/ 2 w 24"/>
                  <a:gd name="T9" fmla="*/ 1 h 25"/>
                  <a:gd name="T10" fmla="*/ 1 w 24"/>
                  <a:gd name="T11" fmla="*/ 3 h 25"/>
                  <a:gd name="T12" fmla="*/ 0 w 24"/>
                  <a:gd name="T13" fmla="*/ 6 h 25"/>
                  <a:gd name="T14" fmla="*/ 1 w 24"/>
                  <a:gd name="T15" fmla="*/ 9 h 25"/>
                  <a:gd name="T16" fmla="*/ 2 w 24"/>
                  <a:gd name="T17" fmla="*/ 10 h 25"/>
                  <a:gd name="T18" fmla="*/ 2 w 24"/>
                  <a:gd name="T19" fmla="*/ 10 h 25"/>
                  <a:gd name="T20" fmla="*/ 4 w 24"/>
                  <a:gd name="T21" fmla="*/ 12 h 25"/>
                  <a:gd name="T22" fmla="*/ 6 w 24"/>
                  <a:gd name="T23" fmla="*/ 12 h 25"/>
                  <a:gd name="T24" fmla="*/ 9 w 24"/>
                  <a:gd name="T25" fmla="*/ 12 h 25"/>
                  <a:gd name="T26" fmla="*/ 10 w 24"/>
                  <a:gd name="T27" fmla="*/ 10 h 25"/>
                  <a:gd name="T28" fmla="*/ 12 w 24"/>
                  <a:gd name="T29" fmla="*/ 9 h 25"/>
                  <a:gd name="T30" fmla="*/ 12 w 24"/>
                  <a:gd name="T31" fmla="*/ 6 h 25"/>
                  <a:gd name="T32" fmla="*/ 12 w 24"/>
                  <a:gd name="T33" fmla="*/ 3 h 25"/>
                  <a:gd name="T34" fmla="*/ 10 w 24"/>
                  <a:gd name="T35" fmla="*/ 1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20" y="3"/>
                    </a:moveTo>
                    <a:lnTo>
                      <a:pt x="17" y="1"/>
                    </a:lnTo>
                    <a:lnTo>
                      <a:pt x="12" y="0"/>
                    </a:lnTo>
                    <a:lnTo>
                      <a:pt x="7" y="1"/>
                    </a:lnTo>
                    <a:lnTo>
                      <a:pt x="3" y="3"/>
                    </a:lnTo>
                    <a:lnTo>
                      <a:pt x="1" y="7"/>
                    </a:lnTo>
                    <a:lnTo>
                      <a:pt x="0" y="12"/>
                    </a:lnTo>
                    <a:lnTo>
                      <a:pt x="1" y="18"/>
                    </a:lnTo>
                    <a:lnTo>
                      <a:pt x="3" y="21"/>
                    </a:lnTo>
                    <a:lnTo>
                      <a:pt x="7" y="24"/>
                    </a:lnTo>
                    <a:lnTo>
                      <a:pt x="12" y="25"/>
                    </a:lnTo>
                    <a:lnTo>
                      <a:pt x="17" y="24"/>
                    </a:lnTo>
                    <a:lnTo>
                      <a:pt x="20" y="21"/>
                    </a:lnTo>
                    <a:lnTo>
                      <a:pt x="23" y="18"/>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1" name="Freeform 753">
                <a:extLst>
                  <a:ext uri="{FF2B5EF4-FFF2-40B4-BE49-F238E27FC236}">
                    <a16:creationId xmlns:a16="http://schemas.microsoft.com/office/drawing/2014/main" id="{CCDAF6A2-6926-4690-9B86-74128336DB41}"/>
                  </a:ext>
                </a:extLst>
              </p:cNvPr>
              <p:cNvSpPr>
                <a:spLocks/>
              </p:cNvSpPr>
              <p:nvPr/>
            </p:nvSpPr>
            <p:spPr bwMode="auto">
              <a:xfrm>
                <a:off x="3071" y="1534"/>
                <a:ext cx="12" cy="12"/>
              </a:xfrm>
              <a:custGeom>
                <a:avLst/>
                <a:gdLst>
                  <a:gd name="T0" fmla="*/ 10 w 25"/>
                  <a:gd name="T1" fmla="*/ 2 h 24"/>
                  <a:gd name="T2" fmla="*/ 9 w 25"/>
                  <a:gd name="T3" fmla="*/ 1 h 24"/>
                  <a:gd name="T4" fmla="*/ 6 w 25"/>
                  <a:gd name="T5" fmla="*/ 0 h 24"/>
                  <a:gd name="T6" fmla="*/ 4 w 25"/>
                  <a:gd name="T7" fmla="*/ 1 h 24"/>
                  <a:gd name="T8" fmla="*/ 2 w 25"/>
                  <a:gd name="T9" fmla="*/ 2 h 24"/>
                  <a:gd name="T10" fmla="*/ 0 w 25"/>
                  <a:gd name="T11" fmla="*/ 4 h 24"/>
                  <a:gd name="T12" fmla="*/ 0 w 25"/>
                  <a:gd name="T13" fmla="*/ 6 h 24"/>
                  <a:gd name="T14" fmla="*/ 0 w 25"/>
                  <a:gd name="T15" fmla="*/ 9 h 24"/>
                  <a:gd name="T16" fmla="*/ 2 w 25"/>
                  <a:gd name="T17" fmla="*/ 10 h 24"/>
                  <a:gd name="T18" fmla="*/ 2 w 25"/>
                  <a:gd name="T19" fmla="*/ 10 h 24"/>
                  <a:gd name="T20" fmla="*/ 4 w 25"/>
                  <a:gd name="T21" fmla="*/ 12 h 24"/>
                  <a:gd name="T22" fmla="*/ 6 w 25"/>
                  <a:gd name="T23" fmla="*/ 12 h 24"/>
                  <a:gd name="T24" fmla="*/ 9 w 25"/>
                  <a:gd name="T25" fmla="*/ 12 h 24"/>
                  <a:gd name="T26" fmla="*/ 10 w 25"/>
                  <a:gd name="T27" fmla="*/ 10 h 24"/>
                  <a:gd name="T28" fmla="*/ 12 w 25"/>
                  <a:gd name="T29" fmla="*/ 9 h 24"/>
                  <a:gd name="T30" fmla="*/ 12 w 25"/>
                  <a:gd name="T31" fmla="*/ 6 h 24"/>
                  <a:gd name="T32" fmla="*/ 12 w 25"/>
                  <a:gd name="T33" fmla="*/ 4 h 24"/>
                  <a:gd name="T34" fmla="*/ 10 w 25"/>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21" y="3"/>
                    </a:moveTo>
                    <a:lnTo>
                      <a:pt x="18" y="1"/>
                    </a:lnTo>
                    <a:lnTo>
                      <a:pt x="13" y="0"/>
                    </a:lnTo>
                    <a:lnTo>
                      <a:pt x="8" y="1"/>
                    </a:lnTo>
                    <a:lnTo>
                      <a:pt x="4" y="3"/>
                    </a:lnTo>
                    <a:lnTo>
                      <a:pt x="1" y="7"/>
                    </a:lnTo>
                    <a:lnTo>
                      <a:pt x="0" y="12"/>
                    </a:lnTo>
                    <a:lnTo>
                      <a:pt x="1" y="17"/>
                    </a:lnTo>
                    <a:lnTo>
                      <a:pt x="4" y="20"/>
                    </a:lnTo>
                    <a:lnTo>
                      <a:pt x="8" y="23"/>
                    </a:lnTo>
                    <a:lnTo>
                      <a:pt x="13" y="24"/>
                    </a:lnTo>
                    <a:lnTo>
                      <a:pt x="18" y="23"/>
                    </a:lnTo>
                    <a:lnTo>
                      <a:pt x="21" y="20"/>
                    </a:lnTo>
                    <a:lnTo>
                      <a:pt x="24" y="17"/>
                    </a:lnTo>
                    <a:lnTo>
                      <a:pt x="25" y="12"/>
                    </a:lnTo>
                    <a:lnTo>
                      <a:pt x="24" y="7"/>
                    </a:lnTo>
                    <a:lnTo>
                      <a:pt x="2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2" name="Freeform 754">
                <a:extLst>
                  <a:ext uri="{FF2B5EF4-FFF2-40B4-BE49-F238E27FC236}">
                    <a16:creationId xmlns:a16="http://schemas.microsoft.com/office/drawing/2014/main" id="{B8636C80-551B-4AA8-9F1D-37DA3375D185}"/>
                  </a:ext>
                </a:extLst>
              </p:cNvPr>
              <p:cNvSpPr>
                <a:spLocks/>
              </p:cNvSpPr>
              <p:nvPr/>
            </p:nvSpPr>
            <p:spPr bwMode="auto">
              <a:xfrm>
                <a:off x="3088" y="1551"/>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33" name="Freeform 755">
                <a:extLst>
                  <a:ext uri="{FF2B5EF4-FFF2-40B4-BE49-F238E27FC236}">
                    <a16:creationId xmlns:a16="http://schemas.microsoft.com/office/drawing/2014/main" id="{F2FA1B46-C17A-4AAE-92FC-18E02A0957D4}"/>
                  </a:ext>
                </a:extLst>
              </p:cNvPr>
              <p:cNvSpPr>
                <a:spLocks/>
              </p:cNvSpPr>
              <p:nvPr/>
            </p:nvSpPr>
            <p:spPr bwMode="auto">
              <a:xfrm>
                <a:off x="3105" y="1568"/>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7" name="Group 756">
              <a:extLst>
                <a:ext uri="{FF2B5EF4-FFF2-40B4-BE49-F238E27FC236}">
                  <a16:creationId xmlns:a16="http://schemas.microsoft.com/office/drawing/2014/main" id="{258343E2-9FE9-4F8D-8945-82CF0BDD5F78}"/>
                </a:ext>
              </a:extLst>
            </p:cNvPr>
            <p:cNvGrpSpPr>
              <a:grpSpLocks/>
            </p:cNvGrpSpPr>
            <p:nvPr/>
          </p:nvGrpSpPr>
          <p:grpSpPr bwMode="auto">
            <a:xfrm>
              <a:off x="3116" y="1483"/>
              <a:ext cx="12" cy="84"/>
              <a:chOff x="3116" y="1483"/>
              <a:chExt cx="12" cy="84"/>
            </a:xfrm>
          </p:grpSpPr>
          <p:sp>
            <p:nvSpPr>
              <p:cNvPr id="57524" name="Freeform 757">
                <a:extLst>
                  <a:ext uri="{FF2B5EF4-FFF2-40B4-BE49-F238E27FC236}">
                    <a16:creationId xmlns:a16="http://schemas.microsoft.com/office/drawing/2014/main" id="{517D640B-86AB-4EAE-AF3C-61CD03F47740}"/>
                  </a:ext>
                </a:extLst>
              </p:cNvPr>
              <p:cNvSpPr>
                <a:spLocks/>
              </p:cNvSpPr>
              <p:nvPr/>
            </p:nvSpPr>
            <p:spPr bwMode="auto">
              <a:xfrm>
                <a:off x="3116" y="1483"/>
                <a:ext cx="12" cy="12"/>
              </a:xfrm>
              <a:custGeom>
                <a:avLst/>
                <a:gdLst>
                  <a:gd name="T0" fmla="*/ 12 w 24"/>
                  <a:gd name="T1" fmla="*/ 6 h 24"/>
                  <a:gd name="T2" fmla="*/ 12 w 24"/>
                  <a:gd name="T3" fmla="*/ 4 h 24"/>
                  <a:gd name="T4" fmla="*/ 10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0" y="4"/>
                    </a:lnTo>
                    <a:lnTo>
                      <a:pt x="17" y="1"/>
                    </a:lnTo>
                    <a:lnTo>
                      <a:pt x="12" y="0"/>
                    </a:ln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5" name="Freeform 758">
                <a:extLst>
                  <a:ext uri="{FF2B5EF4-FFF2-40B4-BE49-F238E27FC236}">
                    <a16:creationId xmlns:a16="http://schemas.microsoft.com/office/drawing/2014/main" id="{3E70655F-2367-4F42-B412-5C4D055C83A5}"/>
                  </a:ext>
                </a:extLst>
              </p:cNvPr>
              <p:cNvSpPr>
                <a:spLocks/>
              </p:cNvSpPr>
              <p:nvPr/>
            </p:nvSpPr>
            <p:spPr bwMode="auto">
              <a:xfrm>
                <a:off x="3116" y="1507"/>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6" name="Freeform 759">
                <a:extLst>
                  <a:ext uri="{FF2B5EF4-FFF2-40B4-BE49-F238E27FC236}">
                    <a16:creationId xmlns:a16="http://schemas.microsoft.com/office/drawing/2014/main" id="{618E34F7-0598-4167-B1F7-8EF6283F98F0}"/>
                  </a:ext>
                </a:extLst>
              </p:cNvPr>
              <p:cNvSpPr>
                <a:spLocks/>
              </p:cNvSpPr>
              <p:nvPr/>
            </p:nvSpPr>
            <p:spPr bwMode="auto">
              <a:xfrm>
                <a:off x="3116" y="1531"/>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7" name="Freeform 760">
                <a:extLst>
                  <a:ext uri="{FF2B5EF4-FFF2-40B4-BE49-F238E27FC236}">
                    <a16:creationId xmlns:a16="http://schemas.microsoft.com/office/drawing/2014/main" id="{026B3C6E-35B3-4168-9529-8B32E0541730}"/>
                  </a:ext>
                </a:extLst>
              </p:cNvPr>
              <p:cNvSpPr>
                <a:spLocks/>
              </p:cNvSpPr>
              <p:nvPr/>
            </p:nvSpPr>
            <p:spPr bwMode="auto">
              <a:xfrm>
                <a:off x="3116" y="1555"/>
                <a:ext cx="12" cy="12"/>
              </a:xfrm>
              <a:custGeom>
                <a:avLst/>
                <a:gdLst>
                  <a:gd name="T0" fmla="*/ 12 w 24"/>
                  <a:gd name="T1" fmla="*/ 6 h 24"/>
                  <a:gd name="T2" fmla="*/ 12 w 24"/>
                  <a:gd name="T3" fmla="*/ 4 h 24"/>
                  <a:gd name="T4" fmla="*/ 11 w 24"/>
                  <a:gd name="T5" fmla="*/ 2 h 24"/>
                  <a:gd name="T6" fmla="*/ 9 w 24"/>
                  <a:gd name="T7" fmla="*/ 1 h 24"/>
                  <a:gd name="T8" fmla="*/ 6 w 24"/>
                  <a:gd name="T9" fmla="*/ 0 h 24"/>
                  <a:gd name="T10" fmla="*/ 4 w 24"/>
                  <a:gd name="T11" fmla="*/ 1 h 24"/>
                  <a:gd name="T12" fmla="*/ 2 w 24"/>
                  <a:gd name="T13" fmla="*/ 2 h 24"/>
                  <a:gd name="T14" fmla="*/ 1 w 24"/>
                  <a:gd name="T15" fmla="*/ 4 h 24"/>
                  <a:gd name="T16" fmla="*/ 0 w 24"/>
                  <a:gd name="T17" fmla="*/ 6 h 24"/>
                  <a:gd name="T18" fmla="*/ 0 w 24"/>
                  <a:gd name="T19" fmla="*/ 6 h 24"/>
                  <a:gd name="T20" fmla="*/ 1 w 24"/>
                  <a:gd name="T21" fmla="*/ 9 h 24"/>
                  <a:gd name="T22" fmla="*/ 2 w 24"/>
                  <a:gd name="T23" fmla="*/ 10 h 24"/>
                  <a:gd name="T24" fmla="*/ 4 w 24"/>
                  <a:gd name="T25" fmla="*/ 12 h 24"/>
                  <a:gd name="T26" fmla="*/ 6 w 24"/>
                  <a:gd name="T27" fmla="*/ 12 h 24"/>
                  <a:gd name="T28" fmla="*/ 9 w 24"/>
                  <a:gd name="T29" fmla="*/ 12 h 24"/>
                  <a:gd name="T30" fmla="*/ 10 w 24"/>
                  <a:gd name="T31" fmla="*/ 10 h 24"/>
                  <a:gd name="T32" fmla="*/ 12 w 24"/>
                  <a:gd name="T33" fmla="*/ 9 h 24"/>
                  <a:gd name="T34" fmla="*/ 12 w 24"/>
                  <a:gd name="T35" fmla="*/ 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4" y="12"/>
                    </a:move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0" y="20"/>
                    </a:lnTo>
                    <a:lnTo>
                      <a:pt x="23" y="17"/>
                    </a:lnTo>
                    <a:lnTo>
                      <a:pt x="2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8" name="Group 761">
              <a:extLst>
                <a:ext uri="{FF2B5EF4-FFF2-40B4-BE49-F238E27FC236}">
                  <a16:creationId xmlns:a16="http://schemas.microsoft.com/office/drawing/2014/main" id="{A38E55C4-8CC7-4D4D-92F2-2D920D5D0521}"/>
                </a:ext>
              </a:extLst>
            </p:cNvPr>
            <p:cNvGrpSpPr>
              <a:grpSpLocks/>
            </p:cNvGrpSpPr>
            <p:nvPr/>
          </p:nvGrpSpPr>
          <p:grpSpPr bwMode="auto">
            <a:xfrm>
              <a:off x="3116" y="1460"/>
              <a:ext cx="131" cy="131"/>
              <a:chOff x="3116" y="1460"/>
              <a:chExt cx="131" cy="131"/>
            </a:xfrm>
          </p:grpSpPr>
          <p:sp>
            <p:nvSpPr>
              <p:cNvPr id="57516" name="Freeform 762">
                <a:extLst>
                  <a:ext uri="{FF2B5EF4-FFF2-40B4-BE49-F238E27FC236}">
                    <a16:creationId xmlns:a16="http://schemas.microsoft.com/office/drawing/2014/main" id="{74704616-0911-4E27-B470-3015A1C93487}"/>
                  </a:ext>
                </a:extLst>
              </p:cNvPr>
              <p:cNvSpPr>
                <a:spLocks/>
              </p:cNvSpPr>
              <p:nvPr/>
            </p:nvSpPr>
            <p:spPr bwMode="auto">
              <a:xfrm>
                <a:off x="3116" y="1579"/>
                <a:ext cx="12" cy="12"/>
              </a:xfrm>
              <a:custGeom>
                <a:avLst/>
                <a:gdLst>
                  <a:gd name="T0" fmla="*/ 2 w 24"/>
                  <a:gd name="T1" fmla="*/ 2 h 24"/>
                  <a:gd name="T2" fmla="*/ 1 w 24"/>
                  <a:gd name="T3" fmla="*/ 4 h 24"/>
                  <a:gd name="T4" fmla="*/ 0 w 24"/>
                  <a:gd name="T5" fmla="*/ 6 h 24"/>
                  <a:gd name="T6" fmla="*/ 1 w 24"/>
                  <a:gd name="T7" fmla="*/ 9 h 24"/>
                  <a:gd name="T8" fmla="*/ 2 w 24"/>
                  <a:gd name="T9" fmla="*/ 10 h 24"/>
                  <a:gd name="T10" fmla="*/ 4 w 24"/>
                  <a:gd name="T11" fmla="*/ 12 h 24"/>
                  <a:gd name="T12" fmla="*/ 6 w 24"/>
                  <a:gd name="T13" fmla="*/ 12 h 24"/>
                  <a:gd name="T14" fmla="*/ 9 w 24"/>
                  <a:gd name="T15" fmla="*/ 12 h 24"/>
                  <a:gd name="T16" fmla="*/ 11 w 24"/>
                  <a:gd name="T17" fmla="*/ 11 h 24"/>
                  <a:gd name="T18" fmla="*/ 11 w 24"/>
                  <a:gd name="T19" fmla="*/ 10 h 24"/>
                  <a:gd name="T20" fmla="*/ 12 w 24"/>
                  <a:gd name="T21" fmla="*/ 9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2 w 24"/>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4" y="4"/>
                    </a:moveTo>
                    <a:lnTo>
                      <a:pt x="1" y="7"/>
                    </a:lnTo>
                    <a:lnTo>
                      <a:pt x="0" y="12"/>
                    </a:lnTo>
                    <a:lnTo>
                      <a:pt x="1" y="17"/>
                    </a:lnTo>
                    <a:lnTo>
                      <a:pt x="4" y="20"/>
                    </a:lnTo>
                    <a:lnTo>
                      <a:pt x="7" y="23"/>
                    </a:lnTo>
                    <a:lnTo>
                      <a:pt x="12" y="24"/>
                    </a:lnTo>
                    <a:lnTo>
                      <a:pt x="17" y="23"/>
                    </a:lnTo>
                    <a:lnTo>
                      <a:pt x="21" y="21"/>
                    </a:lnTo>
                    <a:lnTo>
                      <a:pt x="21" y="20"/>
                    </a:lnTo>
                    <a:lnTo>
                      <a:pt x="23" y="17"/>
                    </a:lnTo>
                    <a:lnTo>
                      <a:pt x="24" y="12"/>
                    </a:lnTo>
                    <a:lnTo>
                      <a:pt x="23" y="7"/>
                    </a:lnTo>
                    <a:lnTo>
                      <a:pt x="21" y="3"/>
                    </a:lnTo>
                    <a:lnTo>
                      <a:pt x="17" y="1"/>
                    </a:lnTo>
                    <a:lnTo>
                      <a:pt x="12" y="0"/>
                    </a:lnTo>
                    <a:lnTo>
                      <a:pt x="7" y="1"/>
                    </a:lnTo>
                    <a:lnTo>
                      <a:pt x="4" y="3"/>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7" name="Freeform 763">
                <a:extLst>
                  <a:ext uri="{FF2B5EF4-FFF2-40B4-BE49-F238E27FC236}">
                    <a16:creationId xmlns:a16="http://schemas.microsoft.com/office/drawing/2014/main" id="{67546274-25C7-4CB5-8C99-11D20E93A7FD}"/>
                  </a:ext>
                </a:extLst>
              </p:cNvPr>
              <p:cNvSpPr>
                <a:spLocks/>
              </p:cNvSpPr>
              <p:nvPr/>
            </p:nvSpPr>
            <p:spPr bwMode="auto">
              <a:xfrm>
                <a:off x="3133" y="1562"/>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8" name="Freeform 764">
                <a:extLst>
                  <a:ext uri="{FF2B5EF4-FFF2-40B4-BE49-F238E27FC236}">
                    <a16:creationId xmlns:a16="http://schemas.microsoft.com/office/drawing/2014/main" id="{D48A7D24-7BBD-4CB3-8109-E13A3C50E0D0}"/>
                  </a:ext>
                </a:extLst>
              </p:cNvPr>
              <p:cNvSpPr>
                <a:spLocks/>
              </p:cNvSpPr>
              <p:nvPr/>
            </p:nvSpPr>
            <p:spPr bwMode="auto">
              <a:xfrm>
                <a:off x="3150" y="1545"/>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9" name="Freeform 765">
                <a:extLst>
                  <a:ext uri="{FF2B5EF4-FFF2-40B4-BE49-F238E27FC236}">
                    <a16:creationId xmlns:a16="http://schemas.microsoft.com/office/drawing/2014/main" id="{B02E07B9-575B-4F6F-8FCE-B4AAEDFCBA9D}"/>
                  </a:ext>
                </a:extLst>
              </p:cNvPr>
              <p:cNvSpPr>
                <a:spLocks/>
              </p:cNvSpPr>
              <p:nvPr/>
            </p:nvSpPr>
            <p:spPr bwMode="auto">
              <a:xfrm>
                <a:off x="3167" y="1528"/>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0" name="Freeform 766">
                <a:extLst>
                  <a:ext uri="{FF2B5EF4-FFF2-40B4-BE49-F238E27FC236}">
                    <a16:creationId xmlns:a16="http://schemas.microsoft.com/office/drawing/2014/main" id="{43B64D83-A97B-477C-8EA3-FECF21E11AD3}"/>
                  </a:ext>
                </a:extLst>
              </p:cNvPr>
              <p:cNvSpPr>
                <a:spLocks/>
              </p:cNvSpPr>
              <p:nvPr/>
            </p:nvSpPr>
            <p:spPr bwMode="auto">
              <a:xfrm>
                <a:off x="3184" y="1511"/>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1" name="Freeform 767">
                <a:extLst>
                  <a:ext uri="{FF2B5EF4-FFF2-40B4-BE49-F238E27FC236}">
                    <a16:creationId xmlns:a16="http://schemas.microsoft.com/office/drawing/2014/main" id="{BC6D6E7B-70EA-4725-8BF2-2F46F7671F10}"/>
                  </a:ext>
                </a:extLst>
              </p:cNvPr>
              <p:cNvSpPr>
                <a:spLocks/>
              </p:cNvSpPr>
              <p:nvPr/>
            </p:nvSpPr>
            <p:spPr bwMode="auto">
              <a:xfrm>
                <a:off x="3201" y="1494"/>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2" name="Freeform 768">
                <a:extLst>
                  <a:ext uri="{FF2B5EF4-FFF2-40B4-BE49-F238E27FC236}">
                    <a16:creationId xmlns:a16="http://schemas.microsoft.com/office/drawing/2014/main" id="{DA392FFD-8751-49F6-BA8E-992F808E3AB3}"/>
                  </a:ext>
                </a:extLst>
              </p:cNvPr>
              <p:cNvSpPr>
                <a:spLocks/>
              </p:cNvSpPr>
              <p:nvPr/>
            </p:nvSpPr>
            <p:spPr bwMode="auto">
              <a:xfrm>
                <a:off x="3218" y="1477"/>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23" name="Freeform 769">
                <a:extLst>
                  <a:ext uri="{FF2B5EF4-FFF2-40B4-BE49-F238E27FC236}">
                    <a16:creationId xmlns:a16="http://schemas.microsoft.com/office/drawing/2014/main" id="{B060EA87-42AE-4560-918F-FC49A68CCB90}"/>
                  </a:ext>
                </a:extLst>
              </p:cNvPr>
              <p:cNvSpPr>
                <a:spLocks/>
              </p:cNvSpPr>
              <p:nvPr/>
            </p:nvSpPr>
            <p:spPr bwMode="auto">
              <a:xfrm>
                <a:off x="3235" y="1460"/>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89" name="Group 770">
              <a:extLst>
                <a:ext uri="{FF2B5EF4-FFF2-40B4-BE49-F238E27FC236}">
                  <a16:creationId xmlns:a16="http://schemas.microsoft.com/office/drawing/2014/main" id="{B5303CA5-929E-41FE-8279-2BF579B885A5}"/>
                </a:ext>
              </a:extLst>
            </p:cNvPr>
            <p:cNvGrpSpPr>
              <a:grpSpLocks/>
            </p:cNvGrpSpPr>
            <p:nvPr/>
          </p:nvGrpSpPr>
          <p:grpSpPr bwMode="auto">
            <a:xfrm>
              <a:off x="3140" y="1556"/>
              <a:ext cx="130" cy="35"/>
              <a:chOff x="3140" y="1556"/>
              <a:chExt cx="130" cy="35"/>
            </a:xfrm>
          </p:grpSpPr>
          <p:sp>
            <p:nvSpPr>
              <p:cNvPr id="57510" name="Freeform 771">
                <a:extLst>
                  <a:ext uri="{FF2B5EF4-FFF2-40B4-BE49-F238E27FC236}">
                    <a16:creationId xmlns:a16="http://schemas.microsoft.com/office/drawing/2014/main" id="{0758D69D-2E59-4F42-ABD2-1698D969DE6C}"/>
                  </a:ext>
                </a:extLst>
              </p:cNvPr>
              <p:cNvSpPr>
                <a:spLocks/>
              </p:cNvSpPr>
              <p:nvPr/>
            </p:nvSpPr>
            <p:spPr bwMode="auto">
              <a:xfrm>
                <a:off x="3140" y="1579"/>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1" name="Freeform 772">
                <a:extLst>
                  <a:ext uri="{FF2B5EF4-FFF2-40B4-BE49-F238E27FC236}">
                    <a16:creationId xmlns:a16="http://schemas.microsoft.com/office/drawing/2014/main" id="{434DCC10-9EDB-4325-80BC-5C80393C2C03}"/>
                  </a:ext>
                </a:extLst>
              </p:cNvPr>
              <p:cNvSpPr>
                <a:spLocks/>
              </p:cNvSpPr>
              <p:nvPr/>
            </p:nvSpPr>
            <p:spPr bwMode="auto">
              <a:xfrm>
                <a:off x="3164" y="1575"/>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8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8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2" name="Freeform 773">
                <a:extLst>
                  <a:ext uri="{FF2B5EF4-FFF2-40B4-BE49-F238E27FC236}">
                    <a16:creationId xmlns:a16="http://schemas.microsoft.com/office/drawing/2014/main" id="{4E17E460-E865-415E-8B59-85FF84A5A781}"/>
                  </a:ext>
                </a:extLst>
              </p:cNvPr>
              <p:cNvSpPr>
                <a:spLocks/>
              </p:cNvSpPr>
              <p:nvPr/>
            </p:nvSpPr>
            <p:spPr bwMode="auto">
              <a:xfrm>
                <a:off x="3187" y="1570"/>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1 w 24"/>
                  <a:gd name="T23" fmla="*/ 11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1"/>
                    </a:lnTo>
                    <a:lnTo>
                      <a:pt x="7" y="23"/>
                    </a:lnTo>
                    <a:lnTo>
                      <a:pt x="12" y="24"/>
                    </a:lnTo>
                    <a:lnTo>
                      <a:pt x="17" y="23"/>
                    </a:lnTo>
                    <a:lnTo>
                      <a:pt x="21" y="21"/>
                    </a:lnTo>
                    <a:lnTo>
                      <a:pt x="23" y="17"/>
                    </a:lnTo>
                    <a:lnTo>
                      <a:pt x="24" y="12"/>
                    </a:lnTo>
                    <a:lnTo>
                      <a:pt x="23" y="7"/>
                    </a:lnTo>
                    <a:lnTo>
                      <a:pt x="21"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3" name="Freeform 774">
                <a:extLst>
                  <a:ext uri="{FF2B5EF4-FFF2-40B4-BE49-F238E27FC236}">
                    <a16:creationId xmlns:a16="http://schemas.microsoft.com/office/drawing/2014/main" id="{7830B676-423D-4E12-A1AC-DF3164C1A39D}"/>
                  </a:ext>
                </a:extLst>
              </p:cNvPr>
              <p:cNvSpPr>
                <a:spLocks/>
              </p:cNvSpPr>
              <p:nvPr/>
            </p:nvSpPr>
            <p:spPr bwMode="auto">
              <a:xfrm>
                <a:off x="3211" y="1565"/>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8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8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8" y="1"/>
                    </a:lnTo>
                    <a:lnTo>
                      <a:pt x="4" y="3"/>
                    </a:lnTo>
                    <a:lnTo>
                      <a:pt x="1" y="7"/>
                    </a:lnTo>
                    <a:lnTo>
                      <a:pt x="0" y="12"/>
                    </a:lnTo>
                    <a:lnTo>
                      <a:pt x="1" y="16"/>
                    </a:lnTo>
                    <a:lnTo>
                      <a:pt x="4" y="20"/>
                    </a:lnTo>
                    <a:lnTo>
                      <a:pt x="8" y="23"/>
                    </a:lnTo>
                    <a:lnTo>
                      <a:pt x="12" y="24"/>
                    </a:lnTo>
                    <a:lnTo>
                      <a:pt x="17" y="23"/>
                    </a:lnTo>
                    <a:lnTo>
                      <a:pt x="21" y="20"/>
                    </a:lnTo>
                    <a:lnTo>
                      <a:pt x="23" y="16"/>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4" name="Freeform 775">
                <a:extLst>
                  <a:ext uri="{FF2B5EF4-FFF2-40B4-BE49-F238E27FC236}">
                    <a16:creationId xmlns:a16="http://schemas.microsoft.com/office/drawing/2014/main" id="{E11DC38A-1D12-4795-947F-C0BF9E88230E}"/>
                  </a:ext>
                </a:extLst>
              </p:cNvPr>
              <p:cNvSpPr>
                <a:spLocks/>
              </p:cNvSpPr>
              <p:nvPr/>
            </p:nvSpPr>
            <p:spPr bwMode="auto">
              <a:xfrm>
                <a:off x="3234" y="1560"/>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1 w 24"/>
                  <a:gd name="T23" fmla="*/ 11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8"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15" name="Freeform 776">
                <a:extLst>
                  <a:ext uri="{FF2B5EF4-FFF2-40B4-BE49-F238E27FC236}">
                    <a16:creationId xmlns:a16="http://schemas.microsoft.com/office/drawing/2014/main" id="{2D9C0175-3CFC-4B1C-8AE0-D234C4FA8341}"/>
                  </a:ext>
                </a:extLst>
              </p:cNvPr>
              <p:cNvSpPr>
                <a:spLocks/>
              </p:cNvSpPr>
              <p:nvPr/>
            </p:nvSpPr>
            <p:spPr bwMode="auto">
              <a:xfrm>
                <a:off x="3258" y="1556"/>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1 w 24"/>
                  <a:gd name="T23" fmla="*/ 10 h 24"/>
                  <a:gd name="T24" fmla="*/ 12 w 24"/>
                  <a:gd name="T25" fmla="*/ 9 h 24"/>
                  <a:gd name="T26" fmla="*/ 12 w 24"/>
                  <a:gd name="T27" fmla="*/ 6 h 24"/>
                  <a:gd name="T28" fmla="*/ 12 w 24"/>
                  <a:gd name="T29" fmla="*/ 4 h 24"/>
                  <a:gd name="T30" fmla="*/ 11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8" y="1"/>
                    </a:lnTo>
                    <a:lnTo>
                      <a:pt x="4" y="3"/>
                    </a:lnTo>
                    <a:lnTo>
                      <a:pt x="1" y="7"/>
                    </a:lnTo>
                    <a:lnTo>
                      <a:pt x="0" y="12"/>
                    </a:lnTo>
                    <a:lnTo>
                      <a:pt x="1" y="17"/>
                    </a:lnTo>
                    <a:lnTo>
                      <a:pt x="4" y="20"/>
                    </a:lnTo>
                    <a:lnTo>
                      <a:pt x="8" y="23"/>
                    </a:lnTo>
                    <a:lnTo>
                      <a:pt x="12" y="24"/>
                    </a:lnTo>
                    <a:lnTo>
                      <a:pt x="17" y="23"/>
                    </a:lnTo>
                    <a:lnTo>
                      <a:pt x="21" y="20"/>
                    </a:lnTo>
                    <a:lnTo>
                      <a:pt x="23" y="17"/>
                    </a:lnTo>
                    <a:lnTo>
                      <a:pt x="24" y="12"/>
                    </a:lnTo>
                    <a:lnTo>
                      <a:pt x="23" y="7"/>
                    </a:lnTo>
                    <a:lnTo>
                      <a:pt x="21" y="3"/>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90" name="Group 777">
              <a:extLst>
                <a:ext uri="{FF2B5EF4-FFF2-40B4-BE49-F238E27FC236}">
                  <a16:creationId xmlns:a16="http://schemas.microsoft.com/office/drawing/2014/main" id="{938B5EFD-E2D1-4A12-8CB2-264D36210AFC}"/>
                </a:ext>
              </a:extLst>
            </p:cNvPr>
            <p:cNvGrpSpPr>
              <a:grpSpLocks/>
            </p:cNvGrpSpPr>
            <p:nvPr/>
          </p:nvGrpSpPr>
          <p:grpSpPr bwMode="auto">
            <a:xfrm>
              <a:off x="2996" y="1580"/>
              <a:ext cx="105" cy="35"/>
              <a:chOff x="2996" y="1580"/>
              <a:chExt cx="105" cy="35"/>
            </a:xfrm>
          </p:grpSpPr>
          <p:sp>
            <p:nvSpPr>
              <p:cNvPr id="57505" name="Freeform 778">
                <a:extLst>
                  <a:ext uri="{FF2B5EF4-FFF2-40B4-BE49-F238E27FC236}">
                    <a16:creationId xmlns:a16="http://schemas.microsoft.com/office/drawing/2014/main" id="{B0C2B8AA-0745-4712-A63B-E209DFE965DC}"/>
                  </a:ext>
                </a:extLst>
              </p:cNvPr>
              <p:cNvSpPr>
                <a:spLocks/>
              </p:cNvSpPr>
              <p:nvPr/>
            </p:nvSpPr>
            <p:spPr bwMode="auto">
              <a:xfrm>
                <a:off x="2996" y="1603"/>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7"/>
                    </a:lnTo>
                    <a:lnTo>
                      <a:pt x="0" y="12"/>
                    </a:lnTo>
                    <a:lnTo>
                      <a:pt x="1" y="17"/>
                    </a:lnTo>
                    <a:lnTo>
                      <a:pt x="4" y="20"/>
                    </a:lnTo>
                    <a:lnTo>
                      <a:pt x="7" y="23"/>
                    </a:lnTo>
                    <a:lnTo>
                      <a:pt x="12" y="24"/>
                    </a:lnTo>
                    <a:lnTo>
                      <a:pt x="17" y="23"/>
                    </a:lnTo>
                    <a:lnTo>
                      <a:pt x="21" y="20"/>
                    </a:lnTo>
                    <a:lnTo>
                      <a:pt x="23" y="17"/>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6" name="Freeform 779">
                <a:extLst>
                  <a:ext uri="{FF2B5EF4-FFF2-40B4-BE49-F238E27FC236}">
                    <a16:creationId xmlns:a16="http://schemas.microsoft.com/office/drawing/2014/main" id="{211DA19F-3CFA-4355-B4E0-8A698612412F}"/>
                  </a:ext>
                </a:extLst>
              </p:cNvPr>
              <p:cNvSpPr>
                <a:spLocks/>
              </p:cNvSpPr>
              <p:nvPr/>
            </p:nvSpPr>
            <p:spPr bwMode="auto">
              <a:xfrm>
                <a:off x="3020" y="1597"/>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8 w 24"/>
                  <a:gd name="T17" fmla="*/ 12 h 24"/>
                  <a:gd name="T18" fmla="*/ 8 w 24"/>
                  <a:gd name="T19" fmla="*/ 12 h 24"/>
                  <a:gd name="T20" fmla="*/ 10 w 24"/>
                  <a:gd name="T21" fmla="*/ 11 h 24"/>
                  <a:gd name="T22" fmla="*/ 12 w 24"/>
                  <a:gd name="T23" fmla="*/ 9 h 24"/>
                  <a:gd name="T24" fmla="*/ 12 w 24"/>
                  <a:gd name="T25" fmla="*/ 6 h 24"/>
                  <a:gd name="T26" fmla="*/ 12 w 24"/>
                  <a:gd name="T27" fmla="*/ 4 h 24"/>
                  <a:gd name="T28" fmla="*/ 10 w 24"/>
                  <a:gd name="T29" fmla="*/ 2 h 24"/>
                  <a:gd name="T30" fmla="*/ 8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7" y="1"/>
                    </a:moveTo>
                    <a:lnTo>
                      <a:pt x="3" y="4"/>
                    </a:ln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7" name="Freeform 780">
                <a:extLst>
                  <a:ext uri="{FF2B5EF4-FFF2-40B4-BE49-F238E27FC236}">
                    <a16:creationId xmlns:a16="http://schemas.microsoft.com/office/drawing/2014/main" id="{65BE4906-FFC0-4485-95FA-3942D1DFD1B2}"/>
                  </a:ext>
                </a:extLst>
              </p:cNvPr>
              <p:cNvSpPr>
                <a:spLocks/>
              </p:cNvSpPr>
              <p:nvPr/>
            </p:nvSpPr>
            <p:spPr bwMode="auto">
              <a:xfrm>
                <a:off x="3043" y="1592"/>
                <a:ext cx="12" cy="12"/>
              </a:xfrm>
              <a:custGeom>
                <a:avLst/>
                <a:gdLst>
                  <a:gd name="T0" fmla="*/ 4 w 24"/>
                  <a:gd name="T1" fmla="*/ 1 h 24"/>
                  <a:gd name="T2" fmla="*/ 2 w 24"/>
                  <a:gd name="T3" fmla="*/ 2 h 24"/>
                  <a:gd name="T4" fmla="*/ 1 w 24"/>
                  <a:gd name="T5" fmla="*/ 4 h 24"/>
                  <a:gd name="T6" fmla="*/ 0 w 24"/>
                  <a:gd name="T7" fmla="*/ 6 h 24"/>
                  <a:gd name="T8" fmla="*/ 1 w 24"/>
                  <a:gd name="T9" fmla="*/ 8 h 24"/>
                  <a:gd name="T10" fmla="*/ 2 w 24"/>
                  <a:gd name="T11" fmla="*/ 10 h 24"/>
                  <a:gd name="T12" fmla="*/ 4 w 24"/>
                  <a:gd name="T13" fmla="*/ 12 h 24"/>
                  <a:gd name="T14" fmla="*/ 6 w 24"/>
                  <a:gd name="T15" fmla="*/ 12 h 24"/>
                  <a:gd name="T16" fmla="*/ 9 w 24"/>
                  <a:gd name="T17" fmla="*/ 12 h 24"/>
                  <a:gd name="T18" fmla="*/ 9 w 24"/>
                  <a:gd name="T19" fmla="*/ 12 h 24"/>
                  <a:gd name="T20" fmla="*/ 11 w 24"/>
                  <a:gd name="T21" fmla="*/ 10 h 24"/>
                  <a:gd name="T22" fmla="*/ 12 w 24"/>
                  <a:gd name="T23" fmla="*/ 8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3"/>
                    </a:lnTo>
                    <a:lnTo>
                      <a:pt x="1" y="7"/>
                    </a:lnTo>
                    <a:lnTo>
                      <a:pt x="0" y="12"/>
                    </a:lnTo>
                    <a:lnTo>
                      <a:pt x="1" y="16"/>
                    </a:lnTo>
                    <a:lnTo>
                      <a:pt x="4" y="20"/>
                    </a:lnTo>
                    <a:lnTo>
                      <a:pt x="7" y="23"/>
                    </a:lnTo>
                    <a:lnTo>
                      <a:pt x="12" y="24"/>
                    </a:lnTo>
                    <a:lnTo>
                      <a:pt x="17" y="23"/>
                    </a:lnTo>
                    <a:lnTo>
                      <a:pt x="21" y="20"/>
                    </a:lnTo>
                    <a:lnTo>
                      <a:pt x="23" y="16"/>
                    </a:lnTo>
                    <a:lnTo>
                      <a:pt x="24" y="12"/>
                    </a:lnTo>
                    <a:lnTo>
                      <a:pt x="23" y="7"/>
                    </a:lnTo>
                    <a:lnTo>
                      <a:pt x="21" y="3"/>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8" name="Freeform 781">
                <a:extLst>
                  <a:ext uri="{FF2B5EF4-FFF2-40B4-BE49-F238E27FC236}">
                    <a16:creationId xmlns:a16="http://schemas.microsoft.com/office/drawing/2014/main" id="{6F969714-D260-4A06-BB63-5968BC59923C}"/>
                  </a:ext>
                </a:extLst>
              </p:cNvPr>
              <p:cNvSpPr>
                <a:spLocks/>
              </p:cNvSpPr>
              <p:nvPr/>
            </p:nvSpPr>
            <p:spPr bwMode="auto">
              <a:xfrm>
                <a:off x="3066" y="1586"/>
                <a:ext cx="12" cy="12"/>
              </a:xfrm>
              <a:custGeom>
                <a:avLst/>
                <a:gdLst>
                  <a:gd name="T0" fmla="*/ 3 w 25"/>
                  <a:gd name="T1" fmla="*/ 1 h 24"/>
                  <a:gd name="T2" fmla="*/ 1 w 25"/>
                  <a:gd name="T3" fmla="*/ 2 h 24"/>
                  <a:gd name="T4" fmla="*/ 0 w 25"/>
                  <a:gd name="T5" fmla="*/ 4 h 24"/>
                  <a:gd name="T6" fmla="*/ 0 w 25"/>
                  <a:gd name="T7" fmla="*/ 6 h 24"/>
                  <a:gd name="T8" fmla="*/ 0 w 25"/>
                  <a:gd name="T9" fmla="*/ 9 h 24"/>
                  <a:gd name="T10" fmla="*/ 1 w 25"/>
                  <a:gd name="T11" fmla="*/ 11 h 24"/>
                  <a:gd name="T12" fmla="*/ 3 w 25"/>
                  <a:gd name="T13" fmla="*/ 12 h 24"/>
                  <a:gd name="T14" fmla="*/ 6 w 25"/>
                  <a:gd name="T15" fmla="*/ 12 h 24"/>
                  <a:gd name="T16" fmla="*/ 8 w 25"/>
                  <a:gd name="T17" fmla="*/ 12 h 24"/>
                  <a:gd name="T18" fmla="*/ 8 w 25"/>
                  <a:gd name="T19" fmla="*/ 12 h 24"/>
                  <a:gd name="T20" fmla="*/ 10 w 25"/>
                  <a:gd name="T21" fmla="*/ 11 h 24"/>
                  <a:gd name="T22" fmla="*/ 12 w 25"/>
                  <a:gd name="T23" fmla="*/ 9 h 24"/>
                  <a:gd name="T24" fmla="*/ 12 w 25"/>
                  <a:gd name="T25" fmla="*/ 6 h 24"/>
                  <a:gd name="T26" fmla="*/ 12 w 25"/>
                  <a:gd name="T27" fmla="*/ 4 h 24"/>
                  <a:gd name="T28" fmla="*/ 10 w 25"/>
                  <a:gd name="T29" fmla="*/ 2 h 24"/>
                  <a:gd name="T30" fmla="*/ 8 w 25"/>
                  <a:gd name="T31" fmla="*/ 1 h 24"/>
                  <a:gd name="T32" fmla="*/ 6 w 25"/>
                  <a:gd name="T33" fmla="*/ 0 h 24"/>
                  <a:gd name="T34" fmla="*/ 3 w 25"/>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7" y="1"/>
                    </a:moveTo>
                    <a:lnTo>
                      <a:pt x="3" y="4"/>
                    </a:lnTo>
                    <a:lnTo>
                      <a:pt x="1" y="7"/>
                    </a:lnTo>
                    <a:lnTo>
                      <a:pt x="0" y="12"/>
                    </a:lnTo>
                    <a:lnTo>
                      <a:pt x="1" y="17"/>
                    </a:lnTo>
                    <a:lnTo>
                      <a:pt x="3" y="21"/>
                    </a:lnTo>
                    <a:lnTo>
                      <a:pt x="7" y="23"/>
                    </a:lnTo>
                    <a:lnTo>
                      <a:pt x="13" y="24"/>
                    </a:lnTo>
                    <a:lnTo>
                      <a:pt x="17" y="23"/>
                    </a:lnTo>
                    <a:lnTo>
                      <a:pt x="21" y="21"/>
                    </a:lnTo>
                    <a:lnTo>
                      <a:pt x="24" y="17"/>
                    </a:lnTo>
                    <a:lnTo>
                      <a:pt x="25" y="12"/>
                    </a:lnTo>
                    <a:lnTo>
                      <a:pt x="24" y="7"/>
                    </a:lnTo>
                    <a:lnTo>
                      <a:pt x="21" y="4"/>
                    </a:lnTo>
                    <a:lnTo>
                      <a:pt x="17" y="1"/>
                    </a:lnTo>
                    <a:lnTo>
                      <a:pt x="13"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9" name="Freeform 782">
                <a:extLst>
                  <a:ext uri="{FF2B5EF4-FFF2-40B4-BE49-F238E27FC236}">
                    <a16:creationId xmlns:a16="http://schemas.microsoft.com/office/drawing/2014/main" id="{12369144-0081-4326-8CE6-97458907587C}"/>
                  </a:ext>
                </a:extLst>
              </p:cNvPr>
              <p:cNvSpPr>
                <a:spLocks/>
              </p:cNvSpPr>
              <p:nvPr/>
            </p:nvSpPr>
            <p:spPr bwMode="auto">
              <a:xfrm>
                <a:off x="3089" y="1580"/>
                <a:ext cx="12" cy="12"/>
              </a:xfrm>
              <a:custGeom>
                <a:avLst/>
                <a:gdLst>
                  <a:gd name="T0" fmla="*/ 4 w 24"/>
                  <a:gd name="T1" fmla="*/ 1 h 24"/>
                  <a:gd name="T2" fmla="*/ 2 w 24"/>
                  <a:gd name="T3" fmla="*/ 2 h 24"/>
                  <a:gd name="T4" fmla="*/ 1 w 24"/>
                  <a:gd name="T5" fmla="*/ 4 h 24"/>
                  <a:gd name="T6" fmla="*/ 0 w 24"/>
                  <a:gd name="T7" fmla="*/ 6 h 24"/>
                  <a:gd name="T8" fmla="*/ 1 w 24"/>
                  <a:gd name="T9" fmla="*/ 9 h 24"/>
                  <a:gd name="T10" fmla="*/ 2 w 24"/>
                  <a:gd name="T11" fmla="*/ 11 h 24"/>
                  <a:gd name="T12" fmla="*/ 4 w 24"/>
                  <a:gd name="T13" fmla="*/ 12 h 24"/>
                  <a:gd name="T14" fmla="*/ 6 w 24"/>
                  <a:gd name="T15" fmla="*/ 12 h 24"/>
                  <a:gd name="T16" fmla="*/ 9 w 24"/>
                  <a:gd name="T17" fmla="*/ 12 h 24"/>
                  <a:gd name="T18" fmla="*/ 9 w 24"/>
                  <a:gd name="T19" fmla="*/ 12 h 24"/>
                  <a:gd name="T20" fmla="*/ 11 w 24"/>
                  <a:gd name="T21" fmla="*/ 11 h 24"/>
                  <a:gd name="T22" fmla="*/ 12 w 24"/>
                  <a:gd name="T23" fmla="*/ 9 h 24"/>
                  <a:gd name="T24" fmla="*/ 12 w 24"/>
                  <a:gd name="T25" fmla="*/ 6 h 24"/>
                  <a:gd name="T26" fmla="*/ 12 w 24"/>
                  <a:gd name="T27" fmla="*/ 4 h 24"/>
                  <a:gd name="T28" fmla="*/ 11 w 24"/>
                  <a:gd name="T29" fmla="*/ 2 h 24"/>
                  <a:gd name="T30" fmla="*/ 9 w 24"/>
                  <a:gd name="T31" fmla="*/ 1 h 24"/>
                  <a:gd name="T32" fmla="*/ 6 w 24"/>
                  <a:gd name="T33" fmla="*/ 0 h 24"/>
                  <a:gd name="T34" fmla="*/ 4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8" y="1"/>
                    </a:move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lnTo>
                      <a:pt x="12" y="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91" name="Group 783">
              <a:extLst>
                <a:ext uri="{FF2B5EF4-FFF2-40B4-BE49-F238E27FC236}">
                  <a16:creationId xmlns:a16="http://schemas.microsoft.com/office/drawing/2014/main" id="{FDE10942-5711-43C7-A04F-E996A535E830}"/>
                </a:ext>
              </a:extLst>
            </p:cNvPr>
            <p:cNvGrpSpPr>
              <a:grpSpLocks/>
            </p:cNvGrpSpPr>
            <p:nvPr/>
          </p:nvGrpSpPr>
          <p:grpSpPr bwMode="auto">
            <a:xfrm>
              <a:off x="3092" y="1470"/>
              <a:ext cx="97" cy="97"/>
              <a:chOff x="3092" y="1470"/>
              <a:chExt cx="97" cy="97"/>
            </a:xfrm>
          </p:grpSpPr>
          <p:sp>
            <p:nvSpPr>
              <p:cNvPr id="57499" name="Freeform 784">
                <a:extLst>
                  <a:ext uri="{FF2B5EF4-FFF2-40B4-BE49-F238E27FC236}">
                    <a16:creationId xmlns:a16="http://schemas.microsoft.com/office/drawing/2014/main" id="{34C167D3-BF33-4DEB-92A7-95333D38AA92}"/>
                  </a:ext>
                </a:extLst>
              </p:cNvPr>
              <p:cNvSpPr>
                <a:spLocks/>
              </p:cNvSpPr>
              <p:nvPr/>
            </p:nvSpPr>
            <p:spPr bwMode="auto">
              <a:xfrm>
                <a:off x="3092" y="1555"/>
                <a:ext cx="12" cy="12"/>
              </a:xfrm>
              <a:custGeom>
                <a:avLst/>
                <a:gdLst>
                  <a:gd name="T0" fmla="*/ 2 w 24"/>
                  <a:gd name="T1" fmla="*/ 2 h 24"/>
                  <a:gd name="T2" fmla="*/ 1 w 24"/>
                  <a:gd name="T3" fmla="*/ 4 h 24"/>
                  <a:gd name="T4" fmla="*/ 0 w 24"/>
                  <a:gd name="T5" fmla="*/ 6 h 24"/>
                  <a:gd name="T6" fmla="*/ 1 w 24"/>
                  <a:gd name="T7" fmla="*/ 9 h 24"/>
                  <a:gd name="T8" fmla="*/ 2 w 24"/>
                  <a:gd name="T9" fmla="*/ 10 h 24"/>
                  <a:gd name="T10" fmla="*/ 4 w 24"/>
                  <a:gd name="T11" fmla="*/ 12 h 24"/>
                  <a:gd name="T12" fmla="*/ 6 w 24"/>
                  <a:gd name="T13" fmla="*/ 12 h 24"/>
                  <a:gd name="T14" fmla="*/ 9 w 24"/>
                  <a:gd name="T15" fmla="*/ 12 h 24"/>
                  <a:gd name="T16" fmla="*/ 11 w 24"/>
                  <a:gd name="T17" fmla="*/ 11 h 24"/>
                  <a:gd name="T18" fmla="*/ 11 w 24"/>
                  <a:gd name="T19" fmla="*/ 10 h 24"/>
                  <a:gd name="T20" fmla="*/ 12 w 24"/>
                  <a:gd name="T21" fmla="*/ 9 h 24"/>
                  <a:gd name="T22" fmla="*/ 12 w 24"/>
                  <a:gd name="T23" fmla="*/ 6 h 24"/>
                  <a:gd name="T24" fmla="*/ 12 w 24"/>
                  <a:gd name="T25" fmla="*/ 4 h 24"/>
                  <a:gd name="T26" fmla="*/ 11 w 24"/>
                  <a:gd name="T27" fmla="*/ 2 h 24"/>
                  <a:gd name="T28" fmla="*/ 9 w 24"/>
                  <a:gd name="T29" fmla="*/ 1 h 24"/>
                  <a:gd name="T30" fmla="*/ 6 w 24"/>
                  <a:gd name="T31" fmla="*/ 0 h 24"/>
                  <a:gd name="T32" fmla="*/ 4 w 24"/>
                  <a:gd name="T33" fmla="*/ 1 h 24"/>
                  <a:gd name="T34" fmla="*/ 2 w 24"/>
                  <a:gd name="T35" fmla="*/ 2 h 24"/>
                  <a:gd name="T36" fmla="*/ 2 w 24"/>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4" y="4"/>
                    </a:moveTo>
                    <a:lnTo>
                      <a:pt x="1" y="7"/>
                    </a:lnTo>
                    <a:lnTo>
                      <a:pt x="0" y="12"/>
                    </a:lnTo>
                    <a:lnTo>
                      <a:pt x="1" y="17"/>
                    </a:lnTo>
                    <a:lnTo>
                      <a:pt x="4" y="20"/>
                    </a:lnTo>
                    <a:lnTo>
                      <a:pt x="7" y="23"/>
                    </a:lnTo>
                    <a:lnTo>
                      <a:pt x="12" y="24"/>
                    </a:lnTo>
                    <a:lnTo>
                      <a:pt x="17" y="23"/>
                    </a:lnTo>
                    <a:lnTo>
                      <a:pt x="21" y="21"/>
                    </a:lnTo>
                    <a:lnTo>
                      <a:pt x="21" y="20"/>
                    </a:lnTo>
                    <a:lnTo>
                      <a:pt x="23" y="17"/>
                    </a:lnTo>
                    <a:lnTo>
                      <a:pt x="24" y="12"/>
                    </a:lnTo>
                    <a:lnTo>
                      <a:pt x="23" y="7"/>
                    </a:lnTo>
                    <a:lnTo>
                      <a:pt x="21" y="3"/>
                    </a:lnTo>
                    <a:lnTo>
                      <a:pt x="17" y="1"/>
                    </a:lnTo>
                    <a:lnTo>
                      <a:pt x="12" y="0"/>
                    </a:lnTo>
                    <a:lnTo>
                      <a:pt x="7" y="1"/>
                    </a:lnTo>
                    <a:lnTo>
                      <a:pt x="4" y="3"/>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0" name="Freeform 785">
                <a:extLst>
                  <a:ext uri="{FF2B5EF4-FFF2-40B4-BE49-F238E27FC236}">
                    <a16:creationId xmlns:a16="http://schemas.microsoft.com/office/drawing/2014/main" id="{D85482C8-ABB5-451C-AA06-E475915185AA}"/>
                  </a:ext>
                </a:extLst>
              </p:cNvPr>
              <p:cNvSpPr>
                <a:spLocks/>
              </p:cNvSpPr>
              <p:nvPr/>
            </p:nvSpPr>
            <p:spPr bwMode="auto">
              <a:xfrm>
                <a:off x="3109" y="1538"/>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1" name="Freeform 786">
                <a:extLst>
                  <a:ext uri="{FF2B5EF4-FFF2-40B4-BE49-F238E27FC236}">
                    <a16:creationId xmlns:a16="http://schemas.microsoft.com/office/drawing/2014/main" id="{E54A1597-88E2-48A4-92F0-FA75C4C4931C}"/>
                  </a:ext>
                </a:extLst>
              </p:cNvPr>
              <p:cNvSpPr>
                <a:spLocks/>
              </p:cNvSpPr>
              <p:nvPr/>
            </p:nvSpPr>
            <p:spPr bwMode="auto">
              <a:xfrm>
                <a:off x="3126" y="1521"/>
                <a:ext cx="12" cy="12"/>
              </a:xfrm>
              <a:custGeom>
                <a:avLst/>
                <a:gdLst>
                  <a:gd name="T0" fmla="*/ 2 w 24"/>
                  <a:gd name="T1" fmla="*/ 2 h 25"/>
                  <a:gd name="T2" fmla="*/ 1 w 24"/>
                  <a:gd name="T3" fmla="*/ 4 h 25"/>
                  <a:gd name="T4" fmla="*/ 0 w 24"/>
                  <a:gd name="T5" fmla="*/ 6 h 25"/>
                  <a:gd name="T6" fmla="*/ 1 w 24"/>
                  <a:gd name="T7" fmla="*/ 9 h 25"/>
                  <a:gd name="T8" fmla="*/ 2 w 24"/>
                  <a:gd name="T9" fmla="*/ 11 h 25"/>
                  <a:gd name="T10" fmla="*/ 4 w 24"/>
                  <a:gd name="T11" fmla="*/ 12 h 25"/>
                  <a:gd name="T12" fmla="*/ 6 w 24"/>
                  <a:gd name="T13" fmla="*/ 12 h 25"/>
                  <a:gd name="T14" fmla="*/ 9 w 24"/>
                  <a:gd name="T15" fmla="*/ 12 h 25"/>
                  <a:gd name="T16" fmla="*/ 10 w 24"/>
                  <a:gd name="T17" fmla="*/ 11 h 25"/>
                  <a:gd name="T18" fmla="*/ 10 w 24"/>
                  <a:gd name="T19" fmla="*/ 11 h 25"/>
                  <a:gd name="T20" fmla="*/ 12 w 24"/>
                  <a:gd name="T21" fmla="*/ 9 h 25"/>
                  <a:gd name="T22" fmla="*/ 12 w 24"/>
                  <a:gd name="T23" fmla="*/ 6 h 25"/>
                  <a:gd name="T24" fmla="*/ 12 w 24"/>
                  <a:gd name="T25" fmla="*/ 4 h 25"/>
                  <a:gd name="T26" fmla="*/ 10 w 24"/>
                  <a:gd name="T27" fmla="*/ 2 h 25"/>
                  <a:gd name="T28" fmla="*/ 9 w 24"/>
                  <a:gd name="T29" fmla="*/ 0 h 25"/>
                  <a:gd name="T30" fmla="*/ 6 w 24"/>
                  <a:gd name="T31" fmla="*/ 0 h 25"/>
                  <a:gd name="T32" fmla="*/ 4 w 24"/>
                  <a:gd name="T33" fmla="*/ 0 h 25"/>
                  <a:gd name="T34" fmla="*/ 2 w 24"/>
                  <a:gd name="T35" fmla="*/ 2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3" y="4"/>
                    </a:moveTo>
                    <a:lnTo>
                      <a:pt x="1" y="8"/>
                    </a:lnTo>
                    <a:lnTo>
                      <a:pt x="0" y="13"/>
                    </a:lnTo>
                    <a:lnTo>
                      <a:pt x="1" y="18"/>
                    </a:lnTo>
                    <a:lnTo>
                      <a:pt x="3" y="22"/>
                    </a:lnTo>
                    <a:lnTo>
                      <a:pt x="7" y="24"/>
                    </a:lnTo>
                    <a:lnTo>
                      <a:pt x="12" y="25"/>
                    </a:lnTo>
                    <a:lnTo>
                      <a:pt x="17" y="24"/>
                    </a:lnTo>
                    <a:lnTo>
                      <a:pt x="20" y="22"/>
                    </a:lnTo>
                    <a:lnTo>
                      <a:pt x="23" y="18"/>
                    </a:lnTo>
                    <a:lnTo>
                      <a:pt x="24" y="13"/>
                    </a:lnTo>
                    <a:lnTo>
                      <a:pt x="23" y="8"/>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2" name="Freeform 787">
                <a:extLst>
                  <a:ext uri="{FF2B5EF4-FFF2-40B4-BE49-F238E27FC236}">
                    <a16:creationId xmlns:a16="http://schemas.microsoft.com/office/drawing/2014/main" id="{07271E81-86AB-4BFF-8FE8-CEEABC903B84}"/>
                  </a:ext>
                </a:extLst>
              </p:cNvPr>
              <p:cNvSpPr>
                <a:spLocks/>
              </p:cNvSpPr>
              <p:nvPr/>
            </p:nvSpPr>
            <p:spPr bwMode="auto">
              <a:xfrm>
                <a:off x="3143" y="1504"/>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9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9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7"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3" name="Freeform 788">
                <a:extLst>
                  <a:ext uri="{FF2B5EF4-FFF2-40B4-BE49-F238E27FC236}">
                    <a16:creationId xmlns:a16="http://schemas.microsoft.com/office/drawing/2014/main" id="{9082EFFB-A24B-4BF5-93EC-C8C52D18369C}"/>
                  </a:ext>
                </a:extLst>
              </p:cNvPr>
              <p:cNvSpPr>
                <a:spLocks/>
              </p:cNvSpPr>
              <p:nvPr/>
            </p:nvSpPr>
            <p:spPr bwMode="auto">
              <a:xfrm>
                <a:off x="3160" y="1487"/>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504" name="Freeform 789">
                <a:extLst>
                  <a:ext uri="{FF2B5EF4-FFF2-40B4-BE49-F238E27FC236}">
                    <a16:creationId xmlns:a16="http://schemas.microsoft.com/office/drawing/2014/main" id="{862561C3-80BC-4C65-BABC-E20DD1514843}"/>
                  </a:ext>
                </a:extLst>
              </p:cNvPr>
              <p:cNvSpPr>
                <a:spLocks/>
              </p:cNvSpPr>
              <p:nvPr/>
            </p:nvSpPr>
            <p:spPr bwMode="auto">
              <a:xfrm>
                <a:off x="3177" y="1470"/>
                <a:ext cx="12" cy="12"/>
              </a:xfrm>
              <a:custGeom>
                <a:avLst/>
                <a:gdLst>
                  <a:gd name="T0" fmla="*/ 2 w 24"/>
                  <a:gd name="T1" fmla="*/ 2 h 24"/>
                  <a:gd name="T2" fmla="*/ 1 w 24"/>
                  <a:gd name="T3" fmla="*/ 4 h 24"/>
                  <a:gd name="T4" fmla="*/ 0 w 24"/>
                  <a:gd name="T5" fmla="*/ 6 h 24"/>
                  <a:gd name="T6" fmla="*/ 1 w 24"/>
                  <a:gd name="T7" fmla="*/ 9 h 24"/>
                  <a:gd name="T8" fmla="*/ 2 w 24"/>
                  <a:gd name="T9" fmla="*/ 11 h 24"/>
                  <a:gd name="T10" fmla="*/ 4 w 24"/>
                  <a:gd name="T11" fmla="*/ 12 h 24"/>
                  <a:gd name="T12" fmla="*/ 6 w 24"/>
                  <a:gd name="T13" fmla="*/ 12 h 24"/>
                  <a:gd name="T14" fmla="*/ 8 w 24"/>
                  <a:gd name="T15" fmla="*/ 12 h 24"/>
                  <a:gd name="T16" fmla="*/ 10 w 24"/>
                  <a:gd name="T17" fmla="*/ 11 h 24"/>
                  <a:gd name="T18" fmla="*/ 10 w 24"/>
                  <a:gd name="T19" fmla="*/ 11 h 24"/>
                  <a:gd name="T20" fmla="*/ 12 w 24"/>
                  <a:gd name="T21" fmla="*/ 9 h 24"/>
                  <a:gd name="T22" fmla="*/ 12 w 24"/>
                  <a:gd name="T23" fmla="*/ 6 h 24"/>
                  <a:gd name="T24" fmla="*/ 12 w 24"/>
                  <a:gd name="T25" fmla="*/ 4 h 24"/>
                  <a:gd name="T26" fmla="*/ 10 w 24"/>
                  <a:gd name="T27" fmla="*/ 2 h 24"/>
                  <a:gd name="T28" fmla="*/ 8 w 24"/>
                  <a:gd name="T29" fmla="*/ 1 h 24"/>
                  <a:gd name="T30" fmla="*/ 6 w 24"/>
                  <a:gd name="T31" fmla="*/ 0 h 24"/>
                  <a:gd name="T32" fmla="*/ 4 w 24"/>
                  <a:gd name="T33" fmla="*/ 1 h 24"/>
                  <a:gd name="T34" fmla="*/ 2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3" y="4"/>
                    </a:moveTo>
                    <a:lnTo>
                      <a:pt x="1" y="8"/>
                    </a:lnTo>
                    <a:lnTo>
                      <a:pt x="0" y="12"/>
                    </a:lnTo>
                    <a:lnTo>
                      <a:pt x="1" y="17"/>
                    </a:lnTo>
                    <a:lnTo>
                      <a:pt x="3" y="21"/>
                    </a:lnTo>
                    <a:lnTo>
                      <a:pt x="7" y="23"/>
                    </a:lnTo>
                    <a:lnTo>
                      <a:pt x="12" y="24"/>
                    </a:lnTo>
                    <a:lnTo>
                      <a:pt x="16" y="23"/>
                    </a:lnTo>
                    <a:lnTo>
                      <a:pt x="20" y="21"/>
                    </a:lnTo>
                    <a:lnTo>
                      <a:pt x="23" y="17"/>
                    </a:lnTo>
                    <a:lnTo>
                      <a:pt x="24" y="12"/>
                    </a:lnTo>
                    <a:lnTo>
                      <a:pt x="23" y="8"/>
                    </a:lnTo>
                    <a:lnTo>
                      <a:pt x="20" y="4"/>
                    </a:lnTo>
                    <a:lnTo>
                      <a:pt x="16" y="1"/>
                    </a:lnTo>
                    <a:lnTo>
                      <a:pt x="12" y="0"/>
                    </a:lnTo>
                    <a:lnTo>
                      <a:pt x="7"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92" name="Group 790">
              <a:extLst>
                <a:ext uri="{FF2B5EF4-FFF2-40B4-BE49-F238E27FC236}">
                  <a16:creationId xmlns:a16="http://schemas.microsoft.com/office/drawing/2014/main" id="{0F0C7499-A7A2-4F10-BDB4-8D2F699F5E0C}"/>
                </a:ext>
              </a:extLst>
            </p:cNvPr>
            <p:cNvGrpSpPr>
              <a:grpSpLocks/>
            </p:cNvGrpSpPr>
            <p:nvPr/>
          </p:nvGrpSpPr>
          <p:grpSpPr bwMode="auto">
            <a:xfrm>
              <a:off x="3116" y="1603"/>
              <a:ext cx="97" cy="97"/>
              <a:chOff x="3116" y="1603"/>
              <a:chExt cx="97" cy="97"/>
            </a:xfrm>
          </p:grpSpPr>
          <p:sp>
            <p:nvSpPr>
              <p:cNvPr id="57493" name="Freeform 791">
                <a:extLst>
                  <a:ext uri="{FF2B5EF4-FFF2-40B4-BE49-F238E27FC236}">
                    <a16:creationId xmlns:a16="http://schemas.microsoft.com/office/drawing/2014/main" id="{846ED563-6089-445E-96C6-82231FE0BB45}"/>
                  </a:ext>
                </a:extLst>
              </p:cNvPr>
              <p:cNvSpPr>
                <a:spLocks/>
              </p:cNvSpPr>
              <p:nvPr/>
            </p:nvSpPr>
            <p:spPr bwMode="auto">
              <a:xfrm>
                <a:off x="3116" y="1603"/>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94" name="Freeform 792">
                <a:extLst>
                  <a:ext uri="{FF2B5EF4-FFF2-40B4-BE49-F238E27FC236}">
                    <a16:creationId xmlns:a16="http://schemas.microsoft.com/office/drawing/2014/main" id="{D00474B8-5146-4860-A78A-AB4793E316CA}"/>
                  </a:ext>
                </a:extLst>
              </p:cNvPr>
              <p:cNvSpPr>
                <a:spLocks/>
              </p:cNvSpPr>
              <p:nvPr/>
            </p:nvSpPr>
            <p:spPr bwMode="auto">
              <a:xfrm>
                <a:off x="3133" y="1620"/>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95" name="Freeform 793">
                <a:extLst>
                  <a:ext uri="{FF2B5EF4-FFF2-40B4-BE49-F238E27FC236}">
                    <a16:creationId xmlns:a16="http://schemas.microsoft.com/office/drawing/2014/main" id="{A58E7DE6-723A-479D-BBD7-186B2AADCD7E}"/>
                  </a:ext>
                </a:extLst>
              </p:cNvPr>
              <p:cNvSpPr>
                <a:spLocks/>
              </p:cNvSpPr>
              <p:nvPr/>
            </p:nvSpPr>
            <p:spPr bwMode="auto">
              <a:xfrm>
                <a:off x="3150" y="1637"/>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96" name="Freeform 794">
                <a:extLst>
                  <a:ext uri="{FF2B5EF4-FFF2-40B4-BE49-F238E27FC236}">
                    <a16:creationId xmlns:a16="http://schemas.microsoft.com/office/drawing/2014/main" id="{D667EC73-54F1-45AF-B118-E1FB063E995C}"/>
                  </a:ext>
                </a:extLst>
              </p:cNvPr>
              <p:cNvSpPr>
                <a:spLocks/>
              </p:cNvSpPr>
              <p:nvPr/>
            </p:nvSpPr>
            <p:spPr bwMode="auto">
              <a:xfrm>
                <a:off x="3167" y="1654"/>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97" name="Freeform 795">
                <a:extLst>
                  <a:ext uri="{FF2B5EF4-FFF2-40B4-BE49-F238E27FC236}">
                    <a16:creationId xmlns:a16="http://schemas.microsoft.com/office/drawing/2014/main" id="{08F7860C-7AC9-497F-BB5E-F67FD5E4345B}"/>
                  </a:ext>
                </a:extLst>
              </p:cNvPr>
              <p:cNvSpPr>
                <a:spLocks/>
              </p:cNvSpPr>
              <p:nvPr/>
            </p:nvSpPr>
            <p:spPr bwMode="auto">
              <a:xfrm>
                <a:off x="3184" y="1671"/>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98" name="Freeform 796">
                <a:extLst>
                  <a:ext uri="{FF2B5EF4-FFF2-40B4-BE49-F238E27FC236}">
                    <a16:creationId xmlns:a16="http://schemas.microsoft.com/office/drawing/2014/main" id="{D21DFBA2-DE58-4511-AD8D-BEF9B044FF69}"/>
                  </a:ext>
                </a:extLst>
              </p:cNvPr>
              <p:cNvSpPr>
                <a:spLocks/>
              </p:cNvSpPr>
              <p:nvPr/>
            </p:nvSpPr>
            <p:spPr bwMode="auto">
              <a:xfrm>
                <a:off x="3201" y="1688"/>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grpSp>
        <p:nvGrpSpPr>
          <p:cNvPr id="57424" name="Group 797">
            <a:extLst>
              <a:ext uri="{FF2B5EF4-FFF2-40B4-BE49-F238E27FC236}">
                <a16:creationId xmlns:a16="http://schemas.microsoft.com/office/drawing/2014/main" id="{FB868A99-3F53-4AE9-A1C9-6AC4AA9BC5CF}"/>
              </a:ext>
            </a:extLst>
          </p:cNvPr>
          <p:cNvGrpSpPr>
            <a:grpSpLocks/>
          </p:cNvGrpSpPr>
          <p:nvPr/>
        </p:nvGrpSpPr>
        <p:grpSpPr bwMode="auto">
          <a:xfrm>
            <a:off x="4394200" y="3595688"/>
            <a:ext cx="130175" cy="130175"/>
            <a:chOff x="2708" y="2228"/>
            <a:chExt cx="80" cy="80"/>
          </a:xfrm>
        </p:grpSpPr>
        <p:sp>
          <p:nvSpPr>
            <p:cNvPr id="57477" name="Freeform 798">
              <a:extLst>
                <a:ext uri="{FF2B5EF4-FFF2-40B4-BE49-F238E27FC236}">
                  <a16:creationId xmlns:a16="http://schemas.microsoft.com/office/drawing/2014/main" id="{894D8FD6-3E44-4D88-AC08-9FB1C0E07FA2}"/>
                </a:ext>
              </a:extLst>
            </p:cNvPr>
            <p:cNvSpPr>
              <a:spLocks/>
            </p:cNvSpPr>
            <p:nvPr/>
          </p:nvSpPr>
          <p:spPr bwMode="auto">
            <a:xfrm>
              <a:off x="2708" y="2228"/>
              <a:ext cx="12" cy="12"/>
            </a:xfrm>
            <a:custGeom>
              <a:avLst/>
              <a:gdLst>
                <a:gd name="T0" fmla="*/ 11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1 h 24"/>
                <a:gd name="T18" fmla="*/ 2 w 24"/>
                <a:gd name="T19" fmla="*/ 11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1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4"/>
                  </a:moveTo>
                  <a:lnTo>
                    <a:pt x="17" y="1"/>
                  </a:lnTo>
                  <a:lnTo>
                    <a:pt x="12" y="0"/>
                  </a:lnTo>
                  <a:lnTo>
                    <a:pt x="7" y="1"/>
                  </a:lnTo>
                  <a:lnTo>
                    <a:pt x="4" y="4"/>
                  </a:lnTo>
                  <a:lnTo>
                    <a:pt x="1" y="7"/>
                  </a:lnTo>
                  <a:lnTo>
                    <a:pt x="0" y="12"/>
                  </a:lnTo>
                  <a:lnTo>
                    <a:pt x="1" y="17"/>
                  </a:lnTo>
                  <a:lnTo>
                    <a:pt x="4" y="21"/>
                  </a:lnTo>
                  <a:lnTo>
                    <a:pt x="7" y="23"/>
                  </a:lnTo>
                  <a:lnTo>
                    <a:pt x="12" y="24"/>
                  </a:lnTo>
                  <a:lnTo>
                    <a:pt x="17" y="23"/>
                  </a:lnTo>
                  <a:lnTo>
                    <a:pt x="20" y="20"/>
                  </a:lnTo>
                  <a:lnTo>
                    <a:pt x="23" y="17"/>
                  </a:lnTo>
                  <a:lnTo>
                    <a:pt x="24" y="12"/>
                  </a:lnTo>
                  <a:lnTo>
                    <a:pt x="23" y="7"/>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8" name="Freeform 799">
              <a:extLst>
                <a:ext uri="{FF2B5EF4-FFF2-40B4-BE49-F238E27FC236}">
                  <a16:creationId xmlns:a16="http://schemas.microsoft.com/office/drawing/2014/main" id="{997A8CB1-EDF3-4E42-8053-17A3FC4EC7F7}"/>
                </a:ext>
              </a:extLst>
            </p:cNvPr>
            <p:cNvSpPr>
              <a:spLocks/>
            </p:cNvSpPr>
            <p:nvPr/>
          </p:nvSpPr>
          <p:spPr bwMode="auto">
            <a:xfrm>
              <a:off x="2725" y="2245"/>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9" name="Freeform 800">
              <a:extLst>
                <a:ext uri="{FF2B5EF4-FFF2-40B4-BE49-F238E27FC236}">
                  <a16:creationId xmlns:a16="http://schemas.microsoft.com/office/drawing/2014/main" id="{896A5D6E-2DC3-48E0-BBDC-6556A1AE6087}"/>
                </a:ext>
              </a:extLst>
            </p:cNvPr>
            <p:cNvSpPr>
              <a:spLocks/>
            </p:cNvSpPr>
            <p:nvPr/>
          </p:nvSpPr>
          <p:spPr bwMode="auto">
            <a:xfrm>
              <a:off x="2742" y="2262"/>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80" name="Freeform 801">
              <a:extLst>
                <a:ext uri="{FF2B5EF4-FFF2-40B4-BE49-F238E27FC236}">
                  <a16:creationId xmlns:a16="http://schemas.microsoft.com/office/drawing/2014/main" id="{A1650A02-70E5-493C-828E-5E4379F08ACA}"/>
                </a:ext>
              </a:extLst>
            </p:cNvPr>
            <p:cNvSpPr>
              <a:spLocks/>
            </p:cNvSpPr>
            <p:nvPr/>
          </p:nvSpPr>
          <p:spPr bwMode="auto">
            <a:xfrm>
              <a:off x="2759" y="2279"/>
              <a:ext cx="12" cy="12"/>
            </a:xfrm>
            <a:custGeom>
              <a:avLst/>
              <a:gdLst>
                <a:gd name="T0" fmla="*/ 10 w 24"/>
                <a:gd name="T1" fmla="*/ 2 h 24"/>
                <a:gd name="T2" fmla="*/ 9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9 h 24"/>
                <a:gd name="T16" fmla="*/ 2 w 24"/>
                <a:gd name="T17" fmla="*/ 10 h 24"/>
                <a:gd name="T18" fmla="*/ 2 w 24"/>
                <a:gd name="T19" fmla="*/ 10 h 24"/>
                <a:gd name="T20" fmla="*/ 4 w 24"/>
                <a:gd name="T21" fmla="*/ 12 h 24"/>
                <a:gd name="T22" fmla="*/ 6 w 24"/>
                <a:gd name="T23" fmla="*/ 12 h 24"/>
                <a:gd name="T24" fmla="*/ 9 w 24"/>
                <a:gd name="T25" fmla="*/ 12 h 24"/>
                <a:gd name="T26" fmla="*/ 10 w 24"/>
                <a:gd name="T27" fmla="*/ 10 h 24"/>
                <a:gd name="T28" fmla="*/ 12 w 24"/>
                <a:gd name="T29" fmla="*/ 9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7" y="1"/>
                  </a:lnTo>
                  <a:lnTo>
                    <a:pt x="12" y="0"/>
                  </a:lnTo>
                  <a:lnTo>
                    <a:pt x="7" y="1"/>
                  </a:lnTo>
                  <a:lnTo>
                    <a:pt x="3" y="3"/>
                  </a:lnTo>
                  <a:lnTo>
                    <a:pt x="1" y="7"/>
                  </a:lnTo>
                  <a:lnTo>
                    <a:pt x="0" y="12"/>
                  </a:lnTo>
                  <a:lnTo>
                    <a:pt x="1" y="17"/>
                  </a:lnTo>
                  <a:lnTo>
                    <a:pt x="3" y="20"/>
                  </a:lnTo>
                  <a:lnTo>
                    <a:pt x="7" y="23"/>
                  </a:lnTo>
                  <a:lnTo>
                    <a:pt x="12" y="24"/>
                  </a:lnTo>
                  <a:lnTo>
                    <a:pt x="17" y="23"/>
                  </a:lnTo>
                  <a:lnTo>
                    <a:pt x="20" y="20"/>
                  </a:lnTo>
                  <a:lnTo>
                    <a:pt x="23" y="17"/>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81" name="Freeform 802">
              <a:extLst>
                <a:ext uri="{FF2B5EF4-FFF2-40B4-BE49-F238E27FC236}">
                  <a16:creationId xmlns:a16="http://schemas.microsoft.com/office/drawing/2014/main" id="{F3FBD52A-7036-4361-819C-59DFEC091BD2}"/>
                </a:ext>
              </a:extLst>
            </p:cNvPr>
            <p:cNvSpPr>
              <a:spLocks/>
            </p:cNvSpPr>
            <p:nvPr/>
          </p:nvSpPr>
          <p:spPr bwMode="auto">
            <a:xfrm>
              <a:off x="2776" y="2296"/>
              <a:ext cx="12" cy="12"/>
            </a:xfrm>
            <a:custGeom>
              <a:avLst/>
              <a:gdLst>
                <a:gd name="T0" fmla="*/ 10 w 24"/>
                <a:gd name="T1" fmla="*/ 2 h 24"/>
                <a:gd name="T2" fmla="*/ 8 w 24"/>
                <a:gd name="T3" fmla="*/ 1 h 24"/>
                <a:gd name="T4" fmla="*/ 6 w 24"/>
                <a:gd name="T5" fmla="*/ 0 h 24"/>
                <a:gd name="T6" fmla="*/ 4 w 24"/>
                <a:gd name="T7" fmla="*/ 1 h 24"/>
                <a:gd name="T8" fmla="*/ 2 w 24"/>
                <a:gd name="T9" fmla="*/ 2 h 24"/>
                <a:gd name="T10" fmla="*/ 1 w 24"/>
                <a:gd name="T11" fmla="*/ 4 h 24"/>
                <a:gd name="T12" fmla="*/ 0 w 24"/>
                <a:gd name="T13" fmla="*/ 6 h 24"/>
                <a:gd name="T14" fmla="*/ 1 w 24"/>
                <a:gd name="T15" fmla="*/ 8 h 24"/>
                <a:gd name="T16" fmla="*/ 2 w 24"/>
                <a:gd name="T17" fmla="*/ 10 h 24"/>
                <a:gd name="T18" fmla="*/ 2 w 24"/>
                <a:gd name="T19" fmla="*/ 10 h 24"/>
                <a:gd name="T20" fmla="*/ 4 w 24"/>
                <a:gd name="T21" fmla="*/ 12 h 24"/>
                <a:gd name="T22" fmla="*/ 6 w 24"/>
                <a:gd name="T23" fmla="*/ 12 h 24"/>
                <a:gd name="T24" fmla="*/ 8 w 24"/>
                <a:gd name="T25" fmla="*/ 12 h 24"/>
                <a:gd name="T26" fmla="*/ 10 w 24"/>
                <a:gd name="T27" fmla="*/ 10 h 24"/>
                <a:gd name="T28" fmla="*/ 12 w 24"/>
                <a:gd name="T29" fmla="*/ 8 h 24"/>
                <a:gd name="T30" fmla="*/ 12 w 24"/>
                <a:gd name="T31" fmla="*/ 6 h 24"/>
                <a:gd name="T32" fmla="*/ 12 w 24"/>
                <a:gd name="T33" fmla="*/ 4 h 24"/>
                <a:gd name="T34" fmla="*/ 10 w 24"/>
                <a:gd name="T35" fmla="*/ 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0" y="3"/>
                  </a:moveTo>
                  <a:lnTo>
                    <a:pt x="16" y="1"/>
                  </a:ln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5" name="Group 803">
            <a:extLst>
              <a:ext uri="{FF2B5EF4-FFF2-40B4-BE49-F238E27FC236}">
                <a16:creationId xmlns:a16="http://schemas.microsoft.com/office/drawing/2014/main" id="{8765EC5A-626F-4DF0-B3DF-3770D0758BB9}"/>
              </a:ext>
            </a:extLst>
          </p:cNvPr>
          <p:cNvGrpSpPr>
            <a:grpSpLocks/>
          </p:cNvGrpSpPr>
          <p:nvPr/>
        </p:nvGrpSpPr>
        <p:grpSpPr bwMode="auto">
          <a:xfrm>
            <a:off x="4394200" y="3595688"/>
            <a:ext cx="282575" cy="95250"/>
            <a:chOff x="2708" y="2228"/>
            <a:chExt cx="174" cy="58"/>
          </a:xfrm>
        </p:grpSpPr>
        <p:sp>
          <p:nvSpPr>
            <p:cNvPr id="57469" name="Freeform 804">
              <a:extLst>
                <a:ext uri="{FF2B5EF4-FFF2-40B4-BE49-F238E27FC236}">
                  <a16:creationId xmlns:a16="http://schemas.microsoft.com/office/drawing/2014/main" id="{FB35119F-AA95-4884-B0C2-2C3611CC5A03}"/>
                </a:ext>
              </a:extLst>
            </p:cNvPr>
            <p:cNvSpPr>
              <a:spLocks/>
            </p:cNvSpPr>
            <p:nvPr/>
          </p:nvSpPr>
          <p:spPr bwMode="auto">
            <a:xfrm>
              <a:off x="2708" y="2228"/>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0" name="Freeform 805">
              <a:extLst>
                <a:ext uri="{FF2B5EF4-FFF2-40B4-BE49-F238E27FC236}">
                  <a16:creationId xmlns:a16="http://schemas.microsoft.com/office/drawing/2014/main" id="{A180F56E-FA09-418B-8E27-1A8E7BD740E1}"/>
                </a:ext>
              </a:extLst>
            </p:cNvPr>
            <p:cNvSpPr>
              <a:spLocks/>
            </p:cNvSpPr>
            <p:nvPr/>
          </p:nvSpPr>
          <p:spPr bwMode="auto">
            <a:xfrm>
              <a:off x="2731" y="2235"/>
              <a:ext cx="12" cy="12"/>
            </a:xfrm>
            <a:custGeom>
              <a:avLst/>
              <a:gdLst>
                <a:gd name="T0" fmla="*/ 9 w 24"/>
                <a:gd name="T1" fmla="*/ 0 h 25"/>
                <a:gd name="T2" fmla="*/ 6 w 24"/>
                <a:gd name="T3" fmla="*/ 0 h 25"/>
                <a:gd name="T4" fmla="*/ 4 w 24"/>
                <a:gd name="T5" fmla="*/ 0 h 25"/>
                <a:gd name="T6" fmla="*/ 2 w 24"/>
                <a:gd name="T7" fmla="*/ 2 h 25"/>
                <a:gd name="T8" fmla="*/ 1 w 24"/>
                <a:gd name="T9" fmla="*/ 3 h 25"/>
                <a:gd name="T10" fmla="*/ 0 w 24"/>
                <a:gd name="T11" fmla="*/ 6 h 25"/>
                <a:gd name="T12" fmla="*/ 1 w 24"/>
                <a:gd name="T13" fmla="*/ 8 h 25"/>
                <a:gd name="T14" fmla="*/ 2 w 24"/>
                <a:gd name="T15" fmla="*/ 11 h 25"/>
                <a:gd name="T16" fmla="*/ 4 w 24"/>
                <a:gd name="T17" fmla="*/ 12 h 25"/>
                <a:gd name="T18" fmla="*/ 4 w 24"/>
                <a:gd name="T19" fmla="*/ 12 h 25"/>
                <a:gd name="T20" fmla="*/ 6 w 24"/>
                <a:gd name="T21" fmla="*/ 12 h 25"/>
                <a:gd name="T22" fmla="*/ 9 w 24"/>
                <a:gd name="T23" fmla="*/ 12 h 25"/>
                <a:gd name="T24" fmla="*/ 11 w 24"/>
                <a:gd name="T25" fmla="*/ 11 h 25"/>
                <a:gd name="T26" fmla="*/ 12 w 24"/>
                <a:gd name="T27" fmla="*/ 8 h 25"/>
                <a:gd name="T28" fmla="*/ 12 w 24"/>
                <a:gd name="T29" fmla="*/ 6 h 25"/>
                <a:gd name="T30" fmla="*/ 12 w 24"/>
                <a:gd name="T31" fmla="*/ 4 h 25"/>
                <a:gd name="T32" fmla="*/ 11 w 24"/>
                <a:gd name="T33" fmla="*/ 2 h 25"/>
                <a:gd name="T34" fmla="*/ 9 w 24"/>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17" y="1"/>
                  </a:moveTo>
                  <a:lnTo>
                    <a:pt x="12" y="0"/>
                  </a:lnTo>
                  <a:lnTo>
                    <a:pt x="7" y="1"/>
                  </a:lnTo>
                  <a:lnTo>
                    <a:pt x="4" y="4"/>
                  </a:lnTo>
                  <a:lnTo>
                    <a:pt x="1" y="7"/>
                  </a:lnTo>
                  <a:lnTo>
                    <a:pt x="0" y="12"/>
                  </a:lnTo>
                  <a:lnTo>
                    <a:pt x="1" y="17"/>
                  </a:lnTo>
                  <a:lnTo>
                    <a:pt x="4" y="22"/>
                  </a:lnTo>
                  <a:lnTo>
                    <a:pt x="8" y="24"/>
                  </a:lnTo>
                  <a:lnTo>
                    <a:pt x="12" y="25"/>
                  </a:lnTo>
                  <a:lnTo>
                    <a:pt x="17" y="24"/>
                  </a:lnTo>
                  <a:lnTo>
                    <a:pt x="21" y="22"/>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1" name="Freeform 806">
              <a:extLst>
                <a:ext uri="{FF2B5EF4-FFF2-40B4-BE49-F238E27FC236}">
                  <a16:creationId xmlns:a16="http://schemas.microsoft.com/office/drawing/2014/main" id="{5146925C-DFF7-4E3C-BFE5-07E8611FA1F8}"/>
                </a:ext>
              </a:extLst>
            </p:cNvPr>
            <p:cNvSpPr>
              <a:spLocks/>
            </p:cNvSpPr>
            <p:nvPr/>
          </p:nvSpPr>
          <p:spPr bwMode="auto">
            <a:xfrm>
              <a:off x="2754" y="2241"/>
              <a:ext cx="12" cy="12"/>
            </a:xfrm>
            <a:custGeom>
              <a:avLst/>
              <a:gdLst>
                <a:gd name="T0" fmla="*/ 9 w 24"/>
                <a:gd name="T1" fmla="*/ 0 h 25"/>
                <a:gd name="T2" fmla="*/ 6 w 24"/>
                <a:gd name="T3" fmla="*/ 0 h 25"/>
                <a:gd name="T4" fmla="*/ 4 w 24"/>
                <a:gd name="T5" fmla="*/ 0 h 25"/>
                <a:gd name="T6" fmla="*/ 2 w 24"/>
                <a:gd name="T7" fmla="*/ 2 h 25"/>
                <a:gd name="T8" fmla="*/ 1 w 24"/>
                <a:gd name="T9" fmla="*/ 4 h 25"/>
                <a:gd name="T10" fmla="*/ 0 w 24"/>
                <a:gd name="T11" fmla="*/ 6 h 25"/>
                <a:gd name="T12" fmla="*/ 1 w 24"/>
                <a:gd name="T13" fmla="*/ 9 h 25"/>
                <a:gd name="T14" fmla="*/ 2 w 24"/>
                <a:gd name="T15" fmla="*/ 11 h 25"/>
                <a:gd name="T16" fmla="*/ 4 w 24"/>
                <a:gd name="T17" fmla="*/ 12 h 25"/>
                <a:gd name="T18" fmla="*/ 4 w 24"/>
                <a:gd name="T19" fmla="*/ 12 h 25"/>
                <a:gd name="T20" fmla="*/ 6 w 24"/>
                <a:gd name="T21" fmla="*/ 12 h 25"/>
                <a:gd name="T22" fmla="*/ 9 w 24"/>
                <a:gd name="T23" fmla="*/ 12 h 25"/>
                <a:gd name="T24" fmla="*/ 11 w 24"/>
                <a:gd name="T25" fmla="*/ 11 h 25"/>
                <a:gd name="T26" fmla="*/ 12 w 24"/>
                <a:gd name="T27" fmla="*/ 9 h 25"/>
                <a:gd name="T28" fmla="*/ 12 w 24"/>
                <a:gd name="T29" fmla="*/ 6 h 25"/>
                <a:gd name="T30" fmla="*/ 12 w 24"/>
                <a:gd name="T31" fmla="*/ 4 h 25"/>
                <a:gd name="T32" fmla="*/ 11 w 24"/>
                <a:gd name="T33" fmla="*/ 2 h 25"/>
                <a:gd name="T34" fmla="*/ 9 w 24"/>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17" y="1"/>
                  </a:moveTo>
                  <a:lnTo>
                    <a:pt x="12" y="0"/>
                  </a:lnTo>
                  <a:lnTo>
                    <a:pt x="8" y="1"/>
                  </a:lnTo>
                  <a:lnTo>
                    <a:pt x="4" y="4"/>
                  </a:lnTo>
                  <a:lnTo>
                    <a:pt x="1" y="9"/>
                  </a:lnTo>
                  <a:lnTo>
                    <a:pt x="0" y="13"/>
                  </a:lnTo>
                  <a:lnTo>
                    <a:pt x="1" y="18"/>
                  </a:lnTo>
                  <a:lnTo>
                    <a:pt x="4" y="22"/>
                  </a:lnTo>
                  <a:lnTo>
                    <a:pt x="8" y="24"/>
                  </a:lnTo>
                  <a:lnTo>
                    <a:pt x="12" y="25"/>
                  </a:lnTo>
                  <a:lnTo>
                    <a:pt x="17" y="24"/>
                  </a:lnTo>
                  <a:lnTo>
                    <a:pt x="21" y="22"/>
                  </a:lnTo>
                  <a:lnTo>
                    <a:pt x="23" y="18"/>
                  </a:lnTo>
                  <a:lnTo>
                    <a:pt x="24" y="13"/>
                  </a:lnTo>
                  <a:lnTo>
                    <a:pt x="23" y="9"/>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2" name="Freeform 807">
              <a:extLst>
                <a:ext uri="{FF2B5EF4-FFF2-40B4-BE49-F238E27FC236}">
                  <a16:creationId xmlns:a16="http://schemas.microsoft.com/office/drawing/2014/main" id="{884BF0D0-1EA6-44AC-BC27-58281E4FEFF8}"/>
                </a:ext>
              </a:extLst>
            </p:cNvPr>
            <p:cNvSpPr>
              <a:spLocks/>
            </p:cNvSpPr>
            <p:nvPr/>
          </p:nvSpPr>
          <p:spPr bwMode="auto">
            <a:xfrm>
              <a:off x="2777" y="2248"/>
              <a:ext cx="12" cy="12"/>
            </a:xfrm>
            <a:custGeom>
              <a:avLst/>
              <a:gdLst>
                <a:gd name="T0" fmla="*/ 9 w 24"/>
                <a:gd name="T1" fmla="*/ 1 h 24"/>
                <a:gd name="T2" fmla="*/ 6 w 24"/>
                <a:gd name="T3" fmla="*/ 0 h 24"/>
                <a:gd name="T4" fmla="*/ 4 w 24"/>
                <a:gd name="T5" fmla="*/ 0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0"/>
                  </a:lnTo>
                  <a:lnTo>
                    <a:pt x="4" y="3"/>
                  </a:lnTo>
                  <a:lnTo>
                    <a:pt x="1" y="7"/>
                  </a:lnTo>
                  <a:lnTo>
                    <a:pt x="0" y="12"/>
                  </a:lnTo>
                  <a:lnTo>
                    <a:pt x="1" y="16"/>
                  </a:lnTo>
                  <a:lnTo>
                    <a:pt x="4" y="20"/>
                  </a:lnTo>
                  <a:lnTo>
                    <a:pt x="8" y="23"/>
                  </a:lnTo>
                  <a:lnTo>
                    <a:pt x="12" y="24"/>
                  </a:lnTo>
                  <a:lnTo>
                    <a:pt x="17" y="23"/>
                  </a:lnTo>
                  <a:lnTo>
                    <a:pt x="21" y="20"/>
                  </a:lnTo>
                  <a:lnTo>
                    <a:pt x="24" y="16"/>
                  </a:lnTo>
                  <a:lnTo>
                    <a:pt x="24" y="12"/>
                  </a:lnTo>
                  <a:lnTo>
                    <a:pt x="24"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3" name="Freeform 808">
              <a:extLst>
                <a:ext uri="{FF2B5EF4-FFF2-40B4-BE49-F238E27FC236}">
                  <a16:creationId xmlns:a16="http://schemas.microsoft.com/office/drawing/2014/main" id="{349187EB-3D2E-43CF-9DED-486E96E93EAC}"/>
                </a:ext>
              </a:extLst>
            </p:cNvPr>
            <p:cNvSpPr>
              <a:spLocks/>
            </p:cNvSpPr>
            <p:nvPr/>
          </p:nvSpPr>
          <p:spPr bwMode="auto">
            <a:xfrm>
              <a:off x="2800" y="2255"/>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4" name="Freeform 809">
              <a:extLst>
                <a:ext uri="{FF2B5EF4-FFF2-40B4-BE49-F238E27FC236}">
                  <a16:creationId xmlns:a16="http://schemas.microsoft.com/office/drawing/2014/main" id="{54B3833A-5B05-4B1E-89C9-A62D057A8E36}"/>
                </a:ext>
              </a:extLst>
            </p:cNvPr>
            <p:cNvSpPr>
              <a:spLocks/>
            </p:cNvSpPr>
            <p:nvPr/>
          </p:nvSpPr>
          <p:spPr bwMode="auto">
            <a:xfrm>
              <a:off x="2823" y="2261"/>
              <a:ext cx="13" cy="12"/>
            </a:xfrm>
            <a:custGeom>
              <a:avLst/>
              <a:gdLst>
                <a:gd name="T0" fmla="*/ 9 w 24"/>
                <a:gd name="T1" fmla="*/ 1 h 24"/>
                <a:gd name="T2" fmla="*/ 7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7 w 24"/>
                <a:gd name="T21" fmla="*/ 12 h 24"/>
                <a:gd name="T22" fmla="*/ 9 w 24"/>
                <a:gd name="T23" fmla="*/ 12 h 24"/>
                <a:gd name="T24" fmla="*/ 11 w 24"/>
                <a:gd name="T25" fmla="*/ 10 h 24"/>
                <a:gd name="T26" fmla="*/ 12 w 24"/>
                <a:gd name="T27" fmla="*/ 9 h 24"/>
                <a:gd name="T28" fmla="*/ 13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5" name="Freeform 810">
              <a:extLst>
                <a:ext uri="{FF2B5EF4-FFF2-40B4-BE49-F238E27FC236}">
                  <a16:creationId xmlns:a16="http://schemas.microsoft.com/office/drawing/2014/main" id="{624FF42C-5350-45B3-8214-1B36E6FB03DA}"/>
                </a:ext>
              </a:extLst>
            </p:cNvPr>
            <p:cNvSpPr>
              <a:spLocks/>
            </p:cNvSpPr>
            <p:nvPr/>
          </p:nvSpPr>
          <p:spPr bwMode="auto">
            <a:xfrm>
              <a:off x="2847" y="2268"/>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76" name="Freeform 811">
              <a:extLst>
                <a:ext uri="{FF2B5EF4-FFF2-40B4-BE49-F238E27FC236}">
                  <a16:creationId xmlns:a16="http://schemas.microsoft.com/office/drawing/2014/main" id="{AFA4BDE5-8EC3-4529-8B9F-53E760DA3368}"/>
                </a:ext>
              </a:extLst>
            </p:cNvPr>
            <p:cNvSpPr>
              <a:spLocks/>
            </p:cNvSpPr>
            <p:nvPr/>
          </p:nvSpPr>
          <p:spPr bwMode="auto">
            <a:xfrm>
              <a:off x="2870" y="2274"/>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6" name="Group 812">
            <a:extLst>
              <a:ext uri="{FF2B5EF4-FFF2-40B4-BE49-F238E27FC236}">
                <a16:creationId xmlns:a16="http://schemas.microsoft.com/office/drawing/2014/main" id="{DAF4991D-A231-4C2C-B2F0-335BF22D9CE5}"/>
              </a:ext>
            </a:extLst>
          </p:cNvPr>
          <p:cNvGrpSpPr>
            <a:grpSpLocks/>
          </p:cNvGrpSpPr>
          <p:nvPr/>
        </p:nvGrpSpPr>
        <p:grpSpPr bwMode="auto">
          <a:xfrm>
            <a:off x="4356100" y="3595688"/>
            <a:ext cx="254000" cy="20637"/>
            <a:chOff x="2684" y="2228"/>
            <a:chExt cx="156" cy="12"/>
          </a:xfrm>
        </p:grpSpPr>
        <p:sp>
          <p:nvSpPr>
            <p:cNvPr id="57462" name="Freeform 813">
              <a:extLst>
                <a:ext uri="{FF2B5EF4-FFF2-40B4-BE49-F238E27FC236}">
                  <a16:creationId xmlns:a16="http://schemas.microsoft.com/office/drawing/2014/main" id="{828AB684-EB74-4DBF-9E73-BA8837832EC2}"/>
                </a:ext>
              </a:extLst>
            </p:cNvPr>
            <p:cNvSpPr>
              <a:spLocks/>
            </p:cNvSpPr>
            <p:nvPr/>
          </p:nvSpPr>
          <p:spPr bwMode="auto">
            <a:xfrm>
              <a:off x="2684"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0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4" y="4"/>
                  </a:lnTo>
                  <a:lnTo>
                    <a:pt x="1" y="7"/>
                  </a:lnTo>
                  <a:lnTo>
                    <a:pt x="0" y="12"/>
                  </a:lnTo>
                  <a:lnTo>
                    <a:pt x="1" y="17"/>
                  </a:lnTo>
                  <a:lnTo>
                    <a:pt x="4" y="20"/>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3" name="Freeform 814">
              <a:extLst>
                <a:ext uri="{FF2B5EF4-FFF2-40B4-BE49-F238E27FC236}">
                  <a16:creationId xmlns:a16="http://schemas.microsoft.com/office/drawing/2014/main" id="{BD708F82-7356-4E75-B31D-C638A587EF48}"/>
                </a:ext>
              </a:extLst>
            </p:cNvPr>
            <p:cNvSpPr>
              <a:spLocks/>
            </p:cNvSpPr>
            <p:nvPr/>
          </p:nvSpPr>
          <p:spPr bwMode="auto">
            <a:xfrm>
              <a:off x="2708"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4" name="Freeform 815">
              <a:extLst>
                <a:ext uri="{FF2B5EF4-FFF2-40B4-BE49-F238E27FC236}">
                  <a16:creationId xmlns:a16="http://schemas.microsoft.com/office/drawing/2014/main" id="{05930362-C25C-4CE0-901C-96D954D61F0A}"/>
                </a:ext>
              </a:extLst>
            </p:cNvPr>
            <p:cNvSpPr>
              <a:spLocks/>
            </p:cNvSpPr>
            <p:nvPr/>
          </p:nvSpPr>
          <p:spPr bwMode="auto">
            <a:xfrm>
              <a:off x="2732"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5" name="Freeform 816">
              <a:extLst>
                <a:ext uri="{FF2B5EF4-FFF2-40B4-BE49-F238E27FC236}">
                  <a16:creationId xmlns:a16="http://schemas.microsoft.com/office/drawing/2014/main" id="{9BF73852-FE2E-447F-8455-256BF94F24C9}"/>
                </a:ext>
              </a:extLst>
            </p:cNvPr>
            <p:cNvSpPr>
              <a:spLocks/>
            </p:cNvSpPr>
            <p:nvPr/>
          </p:nvSpPr>
          <p:spPr bwMode="auto">
            <a:xfrm>
              <a:off x="2756"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6" name="Freeform 817">
              <a:extLst>
                <a:ext uri="{FF2B5EF4-FFF2-40B4-BE49-F238E27FC236}">
                  <a16:creationId xmlns:a16="http://schemas.microsoft.com/office/drawing/2014/main" id="{B1A64A68-E807-4D1B-9BD9-D353D2360607}"/>
                </a:ext>
              </a:extLst>
            </p:cNvPr>
            <p:cNvSpPr>
              <a:spLocks/>
            </p:cNvSpPr>
            <p:nvPr/>
          </p:nvSpPr>
          <p:spPr bwMode="auto">
            <a:xfrm>
              <a:off x="2780"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7" name="Freeform 818">
              <a:extLst>
                <a:ext uri="{FF2B5EF4-FFF2-40B4-BE49-F238E27FC236}">
                  <a16:creationId xmlns:a16="http://schemas.microsoft.com/office/drawing/2014/main" id="{6C9D50BC-3796-42E7-B1A3-EF34B2750EF5}"/>
                </a:ext>
              </a:extLst>
            </p:cNvPr>
            <p:cNvSpPr>
              <a:spLocks/>
            </p:cNvSpPr>
            <p:nvPr/>
          </p:nvSpPr>
          <p:spPr bwMode="auto">
            <a:xfrm>
              <a:off x="2804"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8" name="Freeform 819">
              <a:extLst>
                <a:ext uri="{FF2B5EF4-FFF2-40B4-BE49-F238E27FC236}">
                  <a16:creationId xmlns:a16="http://schemas.microsoft.com/office/drawing/2014/main" id="{14F3E26B-D8C3-40F4-852C-8DF911D50220}"/>
                </a:ext>
              </a:extLst>
            </p:cNvPr>
            <p:cNvSpPr>
              <a:spLocks/>
            </p:cNvSpPr>
            <p:nvPr/>
          </p:nvSpPr>
          <p:spPr bwMode="auto">
            <a:xfrm>
              <a:off x="2828" y="2228"/>
              <a:ext cx="12" cy="12"/>
            </a:xfrm>
            <a:custGeom>
              <a:avLst/>
              <a:gdLst>
                <a:gd name="T0" fmla="*/ 6 w 24"/>
                <a:gd name="T1" fmla="*/ 0 h 24"/>
                <a:gd name="T2" fmla="*/ 4 w 24"/>
                <a:gd name="T3" fmla="*/ 1 h 24"/>
                <a:gd name="T4" fmla="*/ 2 w 24"/>
                <a:gd name="T5" fmla="*/ 2 h 24"/>
                <a:gd name="T6" fmla="*/ 1 w 24"/>
                <a:gd name="T7" fmla="*/ 4 h 24"/>
                <a:gd name="T8" fmla="*/ 0 w 24"/>
                <a:gd name="T9" fmla="*/ 6 h 24"/>
                <a:gd name="T10" fmla="*/ 1 w 24"/>
                <a:gd name="T11" fmla="*/ 9 h 24"/>
                <a:gd name="T12" fmla="*/ 2 w 24"/>
                <a:gd name="T13" fmla="*/ 11 h 24"/>
                <a:gd name="T14" fmla="*/ 4 w 24"/>
                <a:gd name="T15" fmla="*/ 12 h 24"/>
                <a:gd name="T16" fmla="*/ 6 w 24"/>
                <a:gd name="T17" fmla="*/ 12 h 24"/>
                <a:gd name="T18" fmla="*/ 6 w 24"/>
                <a:gd name="T19" fmla="*/ 12 h 24"/>
                <a:gd name="T20" fmla="*/ 9 w 24"/>
                <a:gd name="T21" fmla="*/ 12 h 24"/>
                <a:gd name="T22" fmla="*/ 10 w 24"/>
                <a:gd name="T23" fmla="*/ 10 h 24"/>
                <a:gd name="T24" fmla="*/ 12 w 24"/>
                <a:gd name="T25" fmla="*/ 9 h 24"/>
                <a:gd name="T26" fmla="*/ 12 w 24"/>
                <a:gd name="T27" fmla="*/ 6 h 24"/>
                <a:gd name="T28" fmla="*/ 12 w 24"/>
                <a:gd name="T29" fmla="*/ 4 h 24"/>
                <a:gd name="T30" fmla="*/ 10 w 24"/>
                <a:gd name="T31" fmla="*/ 2 h 24"/>
                <a:gd name="T32" fmla="*/ 9 w 24"/>
                <a:gd name="T33" fmla="*/ 1 h 24"/>
                <a:gd name="T34" fmla="*/ 6 w 2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2" y="0"/>
                  </a:moveTo>
                  <a:lnTo>
                    <a:pt x="7" y="1"/>
                  </a:lnTo>
                  <a:lnTo>
                    <a:pt x="3" y="4"/>
                  </a:lnTo>
                  <a:lnTo>
                    <a:pt x="1" y="7"/>
                  </a:lnTo>
                  <a:lnTo>
                    <a:pt x="0" y="12"/>
                  </a:lnTo>
                  <a:lnTo>
                    <a:pt x="1" y="17"/>
                  </a:lnTo>
                  <a:lnTo>
                    <a:pt x="3" y="21"/>
                  </a:lnTo>
                  <a:lnTo>
                    <a:pt x="7" y="23"/>
                  </a:lnTo>
                  <a:lnTo>
                    <a:pt x="12" y="24"/>
                  </a:lnTo>
                  <a:lnTo>
                    <a:pt x="17" y="23"/>
                  </a:lnTo>
                  <a:lnTo>
                    <a:pt x="20" y="20"/>
                  </a:lnTo>
                  <a:lnTo>
                    <a:pt x="23" y="17"/>
                  </a:lnTo>
                  <a:lnTo>
                    <a:pt x="24" y="12"/>
                  </a:lnTo>
                  <a:lnTo>
                    <a:pt x="23" y="7"/>
                  </a:lnTo>
                  <a:lnTo>
                    <a:pt x="20" y="4"/>
                  </a:lnTo>
                  <a:lnTo>
                    <a:pt x="17"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7" name="Group 820">
            <a:extLst>
              <a:ext uri="{FF2B5EF4-FFF2-40B4-BE49-F238E27FC236}">
                <a16:creationId xmlns:a16="http://schemas.microsoft.com/office/drawing/2014/main" id="{1D794A30-29C6-43D0-8D20-D429F6B74F44}"/>
              </a:ext>
            </a:extLst>
          </p:cNvPr>
          <p:cNvGrpSpPr>
            <a:grpSpLocks/>
          </p:cNvGrpSpPr>
          <p:nvPr/>
        </p:nvGrpSpPr>
        <p:grpSpPr bwMode="auto">
          <a:xfrm>
            <a:off x="4295775" y="3595688"/>
            <a:ext cx="157163" cy="157162"/>
            <a:chOff x="2647" y="2228"/>
            <a:chExt cx="97" cy="97"/>
          </a:xfrm>
        </p:grpSpPr>
        <p:sp>
          <p:nvSpPr>
            <p:cNvPr id="57456" name="Freeform 821">
              <a:extLst>
                <a:ext uri="{FF2B5EF4-FFF2-40B4-BE49-F238E27FC236}">
                  <a16:creationId xmlns:a16="http://schemas.microsoft.com/office/drawing/2014/main" id="{D2F4E32E-1AE0-4B80-AFF1-4E7010B31A70}"/>
                </a:ext>
              </a:extLst>
            </p:cNvPr>
            <p:cNvSpPr>
              <a:spLocks/>
            </p:cNvSpPr>
            <p:nvPr/>
          </p:nvSpPr>
          <p:spPr bwMode="auto">
            <a:xfrm>
              <a:off x="2732" y="2228"/>
              <a:ext cx="12" cy="12"/>
            </a:xfrm>
            <a:custGeom>
              <a:avLst/>
              <a:gdLst>
                <a:gd name="T0" fmla="*/ 11 w 24"/>
                <a:gd name="T1" fmla="*/ 11 h 24"/>
                <a:gd name="T2" fmla="*/ 12 w 24"/>
                <a:gd name="T3" fmla="*/ 9 h 24"/>
                <a:gd name="T4" fmla="*/ 12 w 24"/>
                <a:gd name="T5" fmla="*/ 6 h 24"/>
                <a:gd name="T6" fmla="*/ 12 w 24"/>
                <a:gd name="T7" fmla="*/ 4 h 24"/>
                <a:gd name="T8" fmla="*/ 10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1 h 24"/>
                <a:gd name="T28" fmla="*/ 4 w 24"/>
                <a:gd name="T29" fmla="*/ 12 h 24"/>
                <a:gd name="T30" fmla="*/ 6 w 24"/>
                <a:gd name="T31" fmla="*/ 12 h 24"/>
                <a:gd name="T32" fmla="*/ 9 w 24"/>
                <a:gd name="T33" fmla="*/ 12 h 24"/>
                <a:gd name="T34" fmla="*/ 10 w 24"/>
                <a:gd name="T35" fmla="*/ 11 h 24"/>
                <a:gd name="T36" fmla="*/ 11 w 24"/>
                <a:gd name="T37" fmla="*/ 1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21" y="21"/>
                  </a:moveTo>
                  <a:lnTo>
                    <a:pt x="23" y="17"/>
                  </a:lnTo>
                  <a:lnTo>
                    <a:pt x="24" y="12"/>
                  </a:lnTo>
                  <a:lnTo>
                    <a:pt x="23" y="7"/>
                  </a:lnTo>
                  <a:lnTo>
                    <a:pt x="20" y="4"/>
                  </a:lnTo>
                  <a:lnTo>
                    <a:pt x="17" y="1"/>
                  </a:lnTo>
                  <a:lnTo>
                    <a:pt x="12" y="0"/>
                  </a:lnTo>
                  <a:lnTo>
                    <a:pt x="7" y="1"/>
                  </a:lnTo>
                  <a:lnTo>
                    <a:pt x="4" y="4"/>
                  </a:lnTo>
                  <a:lnTo>
                    <a:pt x="3" y="4"/>
                  </a:lnTo>
                  <a:lnTo>
                    <a:pt x="1" y="7"/>
                  </a:lnTo>
                  <a:lnTo>
                    <a:pt x="0" y="12"/>
                  </a:lnTo>
                  <a:lnTo>
                    <a:pt x="1" y="17"/>
                  </a:lnTo>
                  <a:lnTo>
                    <a:pt x="3" y="21"/>
                  </a:lnTo>
                  <a:lnTo>
                    <a:pt x="7" y="23"/>
                  </a:lnTo>
                  <a:lnTo>
                    <a:pt x="12" y="24"/>
                  </a:lnTo>
                  <a:lnTo>
                    <a:pt x="17" y="23"/>
                  </a:lnTo>
                  <a:lnTo>
                    <a:pt x="20" y="21"/>
                  </a:lnTo>
                  <a:lnTo>
                    <a:pt x="2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7" name="Freeform 822">
              <a:extLst>
                <a:ext uri="{FF2B5EF4-FFF2-40B4-BE49-F238E27FC236}">
                  <a16:creationId xmlns:a16="http://schemas.microsoft.com/office/drawing/2014/main" id="{2C8C4EA1-8D4B-4E8B-A986-A86C224CBF1E}"/>
                </a:ext>
              </a:extLst>
            </p:cNvPr>
            <p:cNvSpPr>
              <a:spLocks/>
            </p:cNvSpPr>
            <p:nvPr/>
          </p:nvSpPr>
          <p:spPr bwMode="auto">
            <a:xfrm>
              <a:off x="2715" y="2245"/>
              <a:ext cx="12" cy="12"/>
            </a:xfrm>
            <a:custGeom>
              <a:avLst/>
              <a:gdLst>
                <a:gd name="T0" fmla="*/ 11 w 24"/>
                <a:gd name="T1" fmla="*/ 10 h 24"/>
                <a:gd name="T2" fmla="*/ 12 w 24"/>
                <a:gd name="T3" fmla="*/ 9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7"/>
                  </a:lnTo>
                  <a:lnTo>
                    <a:pt x="24" y="12"/>
                  </a:ln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8" name="Freeform 823">
              <a:extLst>
                <a:ext uri="{FF2B5EF4-FFF2-40B4-BE49-F238E27FC236}">
                  <a16:creationId xmlns:a16="http://schemas.microsoft.com/office/drawing/2014/main" id="{0E87426F-B8B2-452C-AC82-675DC55206D5}"/>
                </a:ext>
              </a:extLst>
            </p:cNvPr>
            <p:cNvSpPr>
              <a:spLocks/>
            </p:cNvSpPr>
            <p:nvPr/>
          </p:nvSpPr>
          <p:spPr bwMode="auto">
            <a:xfrm>
              <a:off x="2698" y="2262"/>
              <a:ext cx="12" cy="12"/>
            </a:xfrm>
            <a:custGeom>
              <a:avLst/>
              <a:gdLst>
                <a:gd name="T0" fmla="*/ 11 w 24"/>
                <a:gd name="T1" fmla="*/ 10 h 24"/>
                <a:gd name="T2" fmla="*/ 12 w 24"/>
                <a:gd name="T3" fmla="*/ 9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7"/>
                  </a:lnTo>
                  <a:lnTo>
                    <a:pt x="24" y="12"/>
                  </a:ln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9" name="Freeform 824">
              <a:extLst>
                <a:ext uri="{FF2B5EF4-FFF2-40B4-BE49-F238E27FC236}">
                  <a16:creationId xmlns:a16="http://schemas.microsoft.com/office/drawing/2014/main" id="{7899BF6A-F3A8-4343-9758-774FE00494AC}"/>
                </a:ext>
              </a:extLst>
            </p:cNvPr>
            <p:cNvSpPr>
              <a:spLocks/>
            </p:cNvSpPr>
            <p:nvPr/>
          </p:nvSpPr>
          <p:spPr bwMode="auto">
            <a:xfrm>
              <a:off x="2681" y="2279"/>
              <a:ext cx="12" cy="12"/>
            </a:xfrm>
            <a:custGeom>
              <a:avLst/>
              <a:gdLst>
                <a:gd name="T0" fmla="*/ 11 w 24"/>
                <a:gd name="T1" fmla="*/ 10 h 24"/>
                <a:gd name="T2" fmla="*/ 12 w 24"/>
                <a:gd name="T3" fmla="*/ 9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9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7"/>
                  </a:lnTo>
                  <a:lnTo>
                    <a:pt x="24" y="12"/>
                  </a:lnTo>
                  <a:lnTo>
                    <a:pt x="23" y="7"/>
                  </a:lnTo>
                  <a:lnTo>
                    <a:pt x="21" y="3"/>
                  </a:lnTo>
                  <a:lnTo>
                    <a:pt x="17" y="1"/>
                  </a:lnTo>
                  <a:lnTo>
                    <a:pt x="12" y="0"/>
                  </a:lnTo>
                  <a:lnTo>
                    <a:pt x="7" y="1"/>
                  </a:lnTo>
                  <a:lnTo>
                    <a:pt x="4" y="3"/>
                  </a:lnTo>
                  <a:lnTo>
                    <a:pt x="1" y="7"/>
                  </a:lnTo>
                  <a:lnTo>
                    <a:pt x="0" y="12"/>
                  </a:lnTo>
                  <a:lnTo>
                    <a:pt x="1" y="17"/>
                  </a:lnTo>
                  <a:lnTo>
                    <a:pt x="4" y="20"/>
                  </a:lnTo>
                  <a:lnTo>
                    <a:pt x="7"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0" name="Freeform 825">
              <a:extLst>
                <a:ext uri="{FF2B5EF4-FFF2-40B4-BE49-F238E27FC236}">
                  <a16:creationId xmlns:a16="http://schemas.microsoft.com/office/drawing/2014/main" id="{3BFAFF68-C978-4F52-9427-0C95706464C5}"/>
                </a:ext>
              </a:extLst>
            </p:cNvPr>
            <p:cNvSpPr>
              <a:spLocks/>
            </p:cNvSpPr>
            <p:nvPr/>
          </p:nvSpPr>
          <p:spPr bwMode="auto">
            <a:xfrm>
              <a:off x="2664" y="2296"/>
              <a:ext cx="12" cy="12"/>
            </a:xfrm>
            <a:custGeom>
              <a:avLst/>
              <a:gdLst>
                <a:gd name="T0" fmla="*/ 11 w 24"/>
                <a:gd name="T1" fmla="*/ 10 h 24"/>
                <a:gd name="T2" fmla="*/ 12 w 24"/>
                <a:gd name="T3" fmla="*/ 8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8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6"/>
                  </a:lnTo>
                  <a:lnTo>
                    <a:pt x="24" y="12"/>
                  </a:lnTo>
                  <a:lnTo>
                    <a:pt x="23" y="7"/>
                  </a:ln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61" name="Freeform 826">
              <a:extLst>
                <a:ext uri="{FF2B5EF4-FFF2-40B4-BE49-F238E27FC236}">
                  <a16:creationId xmlns:a16="http://schemas.microsoft.com/office/drawing/2014/main" id="{5EE23156-6B39-43A2-A9A3-946670134819}"/>
                </a:ext>
              </a:extLst>
            </p:cNvPr>
            <p:cNvSpPr>
              <a:spLocks/>
            </p:cNvSpPr>
            <p:nvPr/>
          </p:nvSpPr>
          <p:spPr bwMode="auto">
            <a:xfrm>
              <a:off x="2647" y="2313"/>
              <a:ext cx="12" cy="12"/>
            </a:xfrm>
            <a:custGeom>
              <a:avLst/>
              <a:gdLst>
                <a:gd name="T0" fmla="*/ 11 w 24"/>
                <a:gd name="T1" fmla="*/ 10 h 24"/>
                <a:gd name="T2" fmla="*/ 12 w 24"/>
                <a:gd name="T3" fmla="*/ 8 h 24"/>
                <a:gd name="T4" fmla="*/ 12 w 24"/>
                <a:gd name="T5" fmla="*/ 6 h 24"/>
                <a:gd name="T6" fmla="*/ 12 w 24"/>
                <a:gd name="T7" fmla="*/ 4 h 24"/>
                <a:gd name="T8" fmla="*/ 11 w 24"/>
                <a:gd name="T9" fmla="*/ 2 h 24"/>
                <a:gd name="T10" fmla="*/ 9 w 24"/>
                <a:gd name="T11" fmla="*/ 1 h 24"/>
                <a:gd name="T12" fmla="*/ 6 w 24"/>
                <a:gd name="T13" fmla="*/ 0 h 24"/>
                <a:gd name="T14" fmla="*/ 4 w 24"/>
                <a:gd name="T15" fmla="*/ 1 h 24"/>
                <a:gd name="T16" fmla="*/ 2 w 24"/>
                <a:gd name="T17" fmla="*/ 2 h 24"/>
                <a:gd name="T18" fmla="*/ 2 w 24"/>
                <a:gd name="T19" fmla="*/ 2 h 24"/>
                <a:gd name="T20" fmla="*/ 1 w 24"/>
                <a:gd name="T21" fmla="*/ 4 h 24"/>
                <a:gd name="T22" fmla="*/ 0 w 24"/>
                <a:gd name="T23" fmla="*/ 6 h 24"/>
                <a:gd name="T24" fmla="*/ 1 w 24"/>
                <a:gd name="T25" fmla="*/ 8 h 24"/>
                <a:gd name="T26" fmla="*/ 2 w 24"/>
                <a:gd name="T27" fmla="*/ 10 h 24"/>
                <a:gd name="T28" fmla="*/ 4 w 24"/>
                <a:gd name="T29" fmla="*/ 12 h 24"/>
                <a:gd name="T30" fmla="*/ 6 w 24"/>
                <a:gd name="T31" fmla="*/ 12 h 24"/>
                <a:gd name="T32" fmla="*/ 9 w 24"/>
                <a:gd name="T33" fmla="*/ 12 h 24"/>
                <a:gd name="T34" fmla="*/ 11 w 24"/>
                <a:gd name="T35" fmla="*/ 1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21" y="20"/>
                  </a:moveTo>
                  <a:lnTo>
                    <a:pt x="23" y="16"/>
                  </a:lnTo>
                  <a:lnTo>
                    <a:pt x="24" y="12"/>
                  </a:lnTo>
                  <a:lnTo>
                    <a:pt x="23" y="7"/>
                  </a:lnTo>
                  <a:lnTo>
                    <a:pt x="21" y="3"/>
                  </a:lnTo>
                  <a:lnTo>
                    <a:pt x="17" y="1"/>
                  </a:lnTo>
                  <a:lnTo>
                    <a:pt x="12" y="0"/>
                  </a:lnTo>
                  <a:lnTo>
                    <a:pt x="8" y="1"/>
                  </a:lnTo>
                  <a:lnTo>
                    <a:pt x="4" y="3"/>
                  </a:lnTo>
                  <a:lnTo>
                    <a:pt x="1" y="7"/>
                  </a:lnTo>
                  <a:lnTo>
                    <a:pt x="0" y="12"/>
                  </a:lnTo>
                  <a:lnTo>
                    <a:pt x="1" y="16"/>
                  </a:lnTo>
                  <a:lnTo>
                    <a:pt x="4" y="20"/>
                  </a:lnTo>
                  <a:lnTo>
                    <a:pt x="8" y="23"/>
                  </a:lnTo>
                  <a:lnTo>
                    <a:pt x="12" y="24"/>
                  </a:lnTo>
                  <a:lnTo>
                    <a:pt x="17" y="23"/>
                  </a:lnTo>
                  <a:lnTo>
                    <a:pt x="2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8" name="Group 827">
            <a:extLst>
              <a:ext uri="{FF2B5EF4-FFF2-40B4-BE49-F238E27FC236}">
                <a16:creationId xmlns:a16="http://schemas.microsoft.com/office/drawing/2014/main" id="{65771E60-4C1D-4EF6-BE63-E5A72CFE9AAF}"/>
              </a:ext>
            </a:extLst>
          </p:cNvPr>
          <p:cNvGrpSpPr>
            <a:grpSpLocks/>
          </p:cNvGrpSpPr>
          <p:nvPr/>
        </p:nvGrpSpPr>
        <p:grpSpPr bwMode="auto">
          <a:xfrm>
            <a:off x="4178300" y="3595688"/>
            <a:ext cx="157163" cy="88900"/>
            <a:chOff x="2574" y="2228"/>
            <a:chExt cx="98" cy="55"/>
          </a:xfrm>
        </p:grpSpPr>
        <p:sp>
          <p:nvSpPr>
            <p:cNvPr id="57451" name="Freeform 828">
              <a:extLst>
                <a:ext uri="{FF2B5EF4-FFF2-40B4-BE49-F238E27FC236}">
                  <a16:creationId xmlns:a16="http://schemas.microsoft.com/office/drawing/2014/main" id="{EC518109-816E-4080-9521-3CFC08DF6A46}"/>
                </a:ext>
              </a:extLst>
            </p:cNvPr>
            <p:cNvSpPr>
              <a:spLocks/>
            </p:cNvSpPr>
            <p:nvPr/>
          </p:nvSpPr>
          <p:spPr bwMode="auto">
            <a:xfrm>
              <a:off x="2660" y="2228"/>
              <a:ext cx="12" cy="12"/>
            </a:xfrm>
            <a:custGeom>
              <a:avLst/>
              <a:gdLst>
                <a:gd name="T0" fmla="*/ 9 w 24"/>
                <a:gd name="T1" fmla="*/ 12 h 24"/>
                <a:gd name="T2" fmla="*/ 10 w 24"/>
                <a:gd name="T3" fmla="*/ 10 h 24"/>
                <a:gd name="T4" fmla="*/ 12 w 24"/>
                <a:gd name="T5" fmla="*/ 9 h 24"/>
                <a:gd name="T6" fmla="*/ 12 w 24"/>
                <a:gd name="T7" fmla="*/ 6 h 24"/>
                <a:gd name="T8" fmla="*/ 12 w 24"/>
                <a:gd name="T9" fmla="*/ 4 h 24"/>
                <a:gd name="T10" fmla="*/ 10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8 w 24"/>
                <a:gd name="T35" fmla="*/ 12 h 24"/>
                <a:gd name="T36" fmla="*/ 9 w 24"/>
                <a:gd name="T37" fmla="*/ 1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4"/>
                <a:gd name="T59" fmla="*/ 24 w 24"/>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4">
                  <a:moveTo>
                    <a:pt x="17" y="23"/>
                  </a:moveTo>
                  <a:lnTo>
                    <a:pt x="20" y="20"/>
                  </a:lnTo>
                  <a:lnTo>
                    <a:pt x="23" y="17"/>
                  </a:lnTo>
                  <a:lnTo>
                    <a:pt x="24" y="12"/>
                  </a:lnTo>
                  <a:lnTo>
                    <a:pt x="23" y="7"/>
                  </a:lnTo>
                  <a:lnTo>
                    <a:pt x="20" y="4"/>
                  </a:lnTo>
                  <a:lnTo>
                    <a:pt x="17" y="1"/>
                  </a:lnTo>
                  <a:lnTo>
                    <a:pt x="12" y="0"/>
                  </a:lnTo>
                  <a:lnTo>
                    <a:pt x="8" y="1"/>
                  </a:lnTo>
                  <a:lnTo>
                    <a:pt x="7" y="1"/>
                  </a:lnTo>
                  <a:lnTo>
                    <a:pt x="3" y="4"/>
                  </a:lnTo>
                  <a:lnTo>
                    <a:pt x="1" y="7"/>
                  </a:lnTo>
                  <a:lnTo>
                    <a:pt x="0" y="12"/>
                  </a:lnTo>
                  <a:lnTo>
                    <a:pt x="1" y="17"/>
                  </a:lnTo>
                  <a:lnTo>
                    <a:pt x="3" y="21"/>
                  </a:lnTo>
                  <a:lnTo>
                    <a:pt x="7" y="23"/>
                  </a:lnTo>
                  <a:lnTo>
                    <a:pt x="12" y="24"/>
                  </a:lnTo>
                  <a:lnTo>
                    <a:pt x="16" y="23"/>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2" name="Freeform 829">
              <a:extLst>
                <a:ext uri="{FF2B5EF4-FFF2-40B4-BE49-F238E27FC236}">
                  <a16:creationId xmlns:a16="http://schemas.microsoft.com/office/drawing/2014/main" id="{720A08B3-A713-496D-BB78-D554CAC874D7}"/>
                </a:ext>
              </a:extLst>
            </p:cNvPr>
            <p:cNvSpPr>
              <a:spLocks/>
            </p:cNvSpPr>
            <p:nvPr/>
          </p:nvSpPr>
          <p:spPr bwMode="auto">
            <a:xfrm>
              <a:off x="2638" y="2239"/>
              <a:ext cx="12" cy="12"/>
            </a:xfrm>
            <a:custGeom>
              <a:avLst/>
              <a:gdLst>
                <a:gd name="T0" fmla="*/ 9 w 24"/>
                <a:gd name="T1" fmla="*/ 12 h 25"/>
                <a:gd name="T2" fmla="*/ 11 w 24"/>
                <a:gd name="T3" fmla="*/ 11 h 25"/>
                <a:gd name="T4" fmla="*/ 12 w 24"/>
                <a:gd name="T5" fmla="*/ 9 h 25"/>
                <a:gd name="T6" fmla="*/ 12 w 24"/>
                <a:gd name="T7" fmla="*/ 6 h 25"/>
                <a:gd name="T8" fmla="*/ 12 w 24"/>
                <a:gd name="T9" fmla="*/ 4 h 25"/>
                <a:gd name="T10" fmla="*/ 11 w 24"/>
                <a:gd name="T11" fmla="*/ 2 h 25"/>
                <a:gd name="T12" fmla="*/ 9 w 24"/>
                <a:gd name="T13" fmla="*/ 0 h 25"/>
                <a:gd name="T14" fmla="*/ 6 w 24"/>
                <a:gd name="T15" fmla="*/ 0 h 25"/>
                <a:gd name="T16" fmla="*/ 4 w 24"/>
                <a:gd name="T17" fmla="*/ 0 h 25"/>
                <a:gd name="T18" fmla="*/ 4 w 24"/>
                <a:gd name="T19" fmla="*/ 0 h 25"/>
                <a:gd name="T20" fmla="*/ 2 w 24"/>
                <a:gd name="T21" fmla="*/ 2 h 25"/>
                <a:gd name="T22" fmla="*/ 1 w 24"/>
                <a:gd name="T23" fmla="*/ 4 h 25"/>
                <a:gd name="T24" fmla="*/ 0 w 24"/>
                <a:gd name="T25" fmla="*/ 6 h 25"/>
                <a:gd name="T26" fmla="*/ 1 w 24"/>
                <a:gd name="T27" fmla="*/ 9 h 25"/>
                <a:gd name="T28" fmla="*/ 2 w 24"/>
                <a:gd name="T29" fmla="*/ 11 h 25"/>
                <a:gd name="T30" fmla="*/ 4 w 24"/>
                <a:gd name="T31" fmla="*/ 12 h 25"/>
                <a:gd name="T32" fmla="*/ 6 w 24"/>
                <a:gd name="T33" fmla="*/ 12 h 25"/>
                <a:gd name="T34" fmla="*/ 9 w 24"/>
                <a:gd name="T35" fmla="*/ 12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5"/>
                <a:gd name="T56" fmla="*/ 24 w 24"/>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5">
                  <a:moveTo>
                    <a:pt x="17" y="24"/>
                  </a:moveTo>
                  <a:lnTo>
                    <a:pt x="21" y="22"/>
                  </a:lnTo>
                  <a:lnTo>
                    <a:pt x="23" y="18"/>
                  </a:lnTo>
                  <a:lnTo>
                    <a:pt x="24" y="13"/>
                  </a:lnTo>
                  <a:lnTo>
                    <a:pt x="23" y="8"/>
                  </a:lnTo>
                  <a:lnTo>
                    <a:pt x="21" y="4"/>
                  </a:lnTo>
                  <a:lnTo>
                    <a:pt x="17" y="1"/>
                  </a:lnTo>
                  <a:lnTo>
                    <a:pt x="12" y="0"/>
                  </a:lnTo>
                  <a:lnTo>
                    <a:pt x="8" y="1"/>
                  </a:lnTo>
                  <a:lnTo>
                    <a:pt x="4" y="4"/>
                  </a:lnTo>
                  <a:lnTo>
                    <a:pt x="1" y="8"/>
                  </a:lnTo>
                  <a:lnTo>
                    <a:pt x="0" y="13"/>
                  </a:lnTo>
                  <a:lnTo>
                    <a:pt x="1" y="18"/>
                  </a:lnTo>
                  <a:lnTo>
                    <a:pt x="4" y="22"/>
                  </a:lnTo>
                  <a:lnTo>
                    <a:pt x="7" y="25"/>
                  </a:lnTo>
                  <a:lnTo>
                    <a:pt x="12" y="25"/>
                  </a:lnTo>
                  <a:lnTo>
                    <a:pt x="1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3" name="Freeform 830">
              <a:extLst>
                <a:ext uri="{FF2B5EF4-FFF2-40B4-BE49-F238E27FC236}">
                  <a16:creationId xmlns:a16="http://schemas.microsoft.com/office/drawing/2014/main" id="{8D63460B-75EC-4B19-904D-8B48A272A348}"/>
                </a:ext>
              </a:extLst>
            </p:cNvPr>
            <p:cNvSpPr>
              <a:spLocks/>
            </p:cNvSpPr>
            <p:nvPr/>
          </p:nvSpPr>
          <p:spPr bwMode="auto">
            <a:xfrm>
              <a:off x="2617" y="2250"/>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4" name="Freeform 831">
              <a:extLst>
                <a:ext uri="{FF2B5EF4-FFF2-40B4-BE49-F238E27FC236}">
                  <a16:creationId xmlns:a16="http://schemas.microsoft.com/office/drawing/2014/main" id="{8C2F17DA-0CB9-4C7E-801F-6468DEF44DFD}"/>
                </a:ext>
              </a:extLst>
            </p:cNvPr>
            <p:cNvSpPr>
              <a:spLocks/>
            </p:cNvSpPr>
            <p:nvPr/>
          </p:nvSpPr>
          <p:spPr bwMode="auto">
            <a:xfrm>
              <a:off x="2595" y="2260"/>
              <a:ext cx="12" cy="12"/>
            </a:xfrm>
            <a:custGeom>
              <a:avLst/>
              <a:gdLst>
                <a:gd name="T0" fmla="*/ 9 w 24"/>
                <a:gd name="T1" fmla="*/ 12 h 24"/>
                <a:gd name="T2" fmla="*/ 11 w 24"/>
                <a:gd name="T3" fmla="*/ 11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1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1"/>
                  </a:lnTo>
                  <a:lnTo>
                    <a:pt x="23" y="17"/>
                  </a:lnTo>
                  <a:lnTo>
                    <a:pt x="24" y="12"/>
                  </a:lnTo>
                  <a:lnTo>
                    <a:pt x="23" y="8"/>
                  </a:lnTo>
                  <a:lnTo>
                    <a:pt x="21" y="4"/>
                  </a:lnTo>
                  <a:lnTo>
                    <a:pt x="17" y="1"/>
                  </a:lnTo>
                  <a:lnTo>
                    <a:pt x="12" y="0"/>
                  </a:lnTo>
                  <a:lnTo>
                    <a:pt x="8" y="1"/>
                  </a:lnTo>
                  <a:lnTo>
                    <a:pt x="4" y="4"/>
                  </a:lnTo>
                  <a:lnTo>
                    <a:pt x="1" y="8"/>
                  </a:lnTo>
                  <a:lnTo>
                    <a:pt x="0" y="12"/>
                  </a:lnTo>
                  <a:lnTo>
                    <a:pt x="1" y="17"/>
                  </a:lnTo>
                  <a:lnTo>
                    <a:pt x="4" y="21"/>
                  </a:lnTo>
                  <a:lnTo>
                    <a:pt x="7"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5" name="Freeform 832">
              <a:extLst>
                <a:ext uri="{FF2B5EF4-FFF2-40B4-BE49-F238E27FC236}">
                  <a16:creationId xmlns:a16="http://schemas.microsoft.com/office/drawing/2014/main" id="{74227598-68F3-4DB1-AB22-CB524CA8E6EB}"/>
                </a:ext>
              </a:extLst>
            </p:cNvPr>
            <p:cNvSpPr>
              <a:spLocks/>
            </p:cNvSpPr>
            <p:nvPr/>
          </p:nvSpPr>
          <p:spPr bwMode="auto">
            <a:xfrm>
              <a:off x="2574" y="2271"/>
              <a:ext cx="12" cy="12"/>
            </a:xfrm>
            <a:custGeom>
              <a:avLst/>
              <a:gdLst>
                <a:gd name="T0" fmla="*/ 9 w 24"/>
                <a:gd name="T1" fmla="*/ 12 h 24"/>
                <a:gd name="T2" fmla="*/ 11 w 24"/>
                <a:gd name="T3" fmla="*/ 10 h 24"/>
                <a:gd name="T4" fmla="*/ 12 w 24"/>
                <a:gd name="T5" fmla="*/ 9 h 24"/>
                <a:gd name="T6" fmla="*/ 12 w 24"/>
                <a:gd name="T7" fmla="*/ 6 h 24"/>
                <a:gd name="T8" fmla="*/ 12 w 24"/>
                <a:gd name="T9" fmla="*/ 4 h 24"/>
                <a:gd name="T10" fmla="*/ 11 w 24"/>
                <a:gd name="T11" fmla="*/ 2 h 24"/>
                <a:gd name="T12" fmla="*/ 9 w 24"/>
                <a:gd name="T13" fmla="*/ 1 h 24"/>
                <a:gd name="T14" fmla="*/ 6 w 24"/>
                <a:gd name="T15" fmla="*/ 0 h 24"/>
                <a:gd name="T16" fmla="*/ 4 w 24"/>
                <a:gd name="T17" fmla="*/ 1 h 24"/>
                <a:gd name="T18" fmla="*/ 4 w 24"/>
                <a:gd name="T19" fmla="*/ 1 h 24"/>
                <a:gd name="T20" fmla="*/ 2 w 24"/>
                <a:gd name="T21" fmla="*/ 2 h 24"/>
                <a:gd name="T22" fmla="*/ 1 w 24"/>
                <a:gd name="T23" fmla="*/ 4 h 24"/>
                <a:gd name="T24" fmla="*/ 0 w 24"/>
                <a:gd name="T25" fmla="*/ 6 h 24"/>
                <a:gd name="T26" fmla="*/ 1 w 24"/>
                <a:gd name="T27" fmla="*/ 9 h 24"/>
                <a:gd name="T28" fmla="*/ 2 w 24"/>
                <a:gd name="T29" fmla="*/ 10 h 24"/>
                <a:gd name="T30" fmla="*/ 4 w 24"/>
                <a:gd name="T31" fmla="*/ 12 h 24"/>
                <a:gd name="T32" fmla="*/ 6 w 24"/>
                <a:gd name="T33" fmla="*/ 12 h 24"/>
                <a:gd name="T34" fmla="*/ 9 w 24"/>
                <a:gd name="T35" fmla="*/ 12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23"/>
                  </a:moveTo>
                  <a:lnTo>
                    <a:pt x="21" y="20"/>
                  </a:lnTo>
                  <a:lnTo>
                    <a:pt x="23" y="17"/>
                  </a:lnTo>
                  <a:lnTo>
                    <a:pt x="24" y="12"/>
                  </a:lnTo>
                  <a:lnTo>
                    <a:pt x="23" y="7"/>
                  </a:lnTo>
                  <a:lnTo>
                    <a:pt x="21" y="3"/>
                  </a:lnTo>
                  <a:lnTo>
                    <a:pt x="17" y="1"/>
                  </a:lnTo>
                  <a:lnTo>
                    <a:pt x="12" y="0"/>
                  </a:lnTo>
                  <a:lnTo>
                    <a:pt x="8" y="1"/>
                  </a:lnTo>
                  <a:lnTo>
                    <a:pt x="4" y="3"/>
                  </a:lnTo>
                  <a:lnTo>
                    <a:pt x="1" y="7"/>
                  </a:lnTo>
                  <a:lnTo>
                    <a:pt x="0" y="12"/>
                  </a:lnTo>
                  <a:lnTo>
                    <a:pt x="1" y="17"/>
                  </a:lnTo>
                  <a:lnTo>
                    <a:pt x="4" y="20"/>
                  </a:lnTo>
                  <a:lnTo>
                    <a:pt x="8" y="23"/>
                  </a:lnTo>
                  <a:lnTo>
                    <a:pt x="12" y="24"/>
                  </a:lnTo>
                  <a:lnTo>
                    <a:pt x="1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57429" name="Group 833">
            <a:extLst>
              <a:ext uri="{FF2B5EF4-FFF2-40B4-BE49-F238E27FC236}">
                <a16:creationId xmlns:a16="http://schemas.microsoft.com/office/drawing/2014/main" id="{DE3628D8-4930-47E4-82C9-229F378EB72E}"/>
              </a:ext>
            </a:extLst>
          </p:cNvPr>
          <p:cNvGrpSpPr>
            <a:grpSpLocks/>
          </p:cNvGrpSpPr>
          <p:nvPr/>
        </p:nvGrpSpPr>
        <p:grpSpPr bwMode="auto">
          <a:xfrm>
            <a:off x="4121150" y="3517900"/>
            <a:ext cx="280988" cy="93663"/>
            <a:chOff x="2540" y="2180"/>
            <a:chExt cx="173" cy="58"/>
          </a:xfrm>
        </p:grpSpPr>
        <p:sp>
          <p:nvSpPr>
            <p:cNvPr id="57443" name="Freeform 834">
              <a:extLst>
                <a:ext uri="{FF2B5EF4-FFF2-40B4-BE49-F238E27FC236}">
                  <a16:creationId xmlns:a16="http://schemas.microsoft.com/office/drawing/2014/main" id="{7005BB0A-0570-4A71-B6E5-8996BD8B4581}"/>
                </a:ext>
              </a:extLst>
            </p:cNvPr>
            <p:cNvSpPr>
              <a:spLocks/>
            </p:cNvSpPr>
            <p:nvPr/>
          </p:nvSpPr>
          <p:spPr bwMode="auto">
            <a:xfrm>
              <a:off x="2540" y="2180"/>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9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0"/>
                  </a:lnTo>
                  <a:lnTo>
                    <a:pt x="8" y="23"/>
                  </a:lnTo>
                  <a:lnTo>
                    <a:pt x="12" y="24"/>
                  </a:lnTo>
                  <a:lnTo>
                    <a:pt x="17" y="23"/>
                  </a:lnTo>
                  <a:lnTo>
                    <a:pt x="20" y="20"/>
                  </a:lnTo>
                  <a:lnTo>
                    <a:pt x="23" y="17"/>
                  </a:lnTo>
                  <a:lnTo>
                    <a:pt x="24" y="12"/>
                  </a:lnTo>
                  <a:lnTo>
                    <a:pt x="23" y="7"/>
                  </a:lnTo>
                  <a:lnTo>
                    <a:pt x="20"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44" name="Freeform 835">
              <a:extLst>
                <a:ext uri="{FF2B5EF4-FFF2-40B4-BE49-F238E27FC236}">
                  <a16:creationId xmlns:a16="http://schemas.microsoft.com/office/drawing/2014/main" id="{84E0A79E-86DC-46AE-9AA7-6EDFA808BB56}"/>
                </a:ext>
              </a:extLst>
            </p:cNvPr>
            <p:cNvSpPr>
              <a:spLocks/>
            </p:cNvSpPr>
            <p:nvPr/>
          </p:nvSpPr>
          <p:spPr bwMode="auto">
            <a:xfrm>
              <a:off x="2563" y="2187"/>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7"/>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45" name="Freeform 836">
              <a:extLst>
                <a:ext uri="{FF2B5EF4-FFF2-40B4-BE49-F238E27FC236}">
                  <a16:creationId xmlns:a16="http://schemas.microsoft.com/office/drawing/2014/main" id="{5C45D468-E1D4-4886-A49D-0A48CFDB1222}"/>
                </a:ext>
              </a:extLst>
            </p:cNvPr>
            <p:cNvSpPr>
              <a:spLocks/>
            </p:cNvSpPr>
            <p:nvPr/>
          </p:nvSpPr>
          <p:spPr bwMode="auto">
            <a:xfrm>
              <a:off x="2586" y="2193"/>
              <a:ext cx="12" cy="12"/>
            </a:xfrm>
            <a:custGeom>
              <a:avLst/>
              <a:gdLst>
                <a:gd name="T0" fmla="*/ 9 w 25"/>
                <a:gd name="T1" fmla="*/ 1 h 24"/>
                <a:gd name="T2" fmla="*/ 6 w 25"/>
                <a:gd name="T3" fmla="*/ 0 h 24"/>
                <a:gd name="T4" fmla="*/ 4 w 25"/>
                <a:gd name="T5" fmla="*/ 1 h 24"/>
                <a:gd name="T6" fmla="*/ 2 w 25"/>
                <a:gd name="T7" fmla="*/ 2 h 24"/>
                <a:gd name="T8" fmla="*/ 0 w 25"/>
                <a:gd name="T9" fmla="*/ 4 h 24"/>
                <a:gd name="T10" fmla="*/ 0 w 25"/>
                <a:gd name="T11" fmla="*/ 6 h 24"/>
                <a:gd name="T12" fmla="*/ 0 w 25"/>
                <a:gd name="T13" fmla="*/ 9 h 24"/>
                <a:gd name="T14" fmla="*/ 2 w 25"/>
                <a:gd name="T15" fmla="*/ 11 h 24"/>
                <a:gd name="T16" fmla="*/ 4 w 25"/>
                <a:gd name="T17" fmla="*/ 12 h 24"/>
                <a:gd name="T18" fmla="*/ 4 w 25"/>
                <a:gd name="T19" fmla="*/ 12 h 24"/>
                <a:gd name="T20" fmla="*/ 6 w 25"/>
                <a:gd name="T21" fmla="*/ 12 h 24"/>
                <a:gd name="T22" fmla="*/ 9 w 25"/>
                <a:gd name="T23" fmla="*/ 12 h 24"/>
                <a:gd name="T24" fmla="*/ 11 w 25"/>
                <a:gd name="T25" fmla="*/ 11 h 24"/>
                <a:gd name="T26" fmla="*/ 12 w 25"/>
                <a:gd name="T27" fmla="*/ 9 h 24"/>
                <a:gd name="T28" fmla="*/ 12 w 25"/>
                <a:gd name="T29" fmla="*/ 6 h 24"/>
                <a:gd name="T30" fmla="*/ 12 w 25"/>
                <a:gd name="T31" fmla="*/ 4 h 24"/>
                <a:gd name="T32" fmla="*/ 11 w 25"/>
                <a:gd name="T33" fmla="*/ 2 h 24"/>
                <a:gd name="T34" fmla="*/ 9 w 25"/>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4"/>
                <a:gd name="T56" fmla="*/ 25 w 2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4">
                  <a:moveTo>
                    <a:pt x="18" y="1"/>
                  </a:moveTo>
                  <a:lnTo>
                    <a:pt x="12" y="0"/>
                  </a:lnTo>
                  <a:lnTo>
                    <a:pt x="8" y="1"/>
                  </a:lnTo>
                  <a:lnTo>
                    <a:pt x="4" y="4"/>
                  </a:lnTo>
                  <a:lnTo>
                    <a:pt x="1" y="8"/>
                  </a:lnTo>
                  <a:lnTo>
                    <a:pt x="0" y="12"/>
                  </a:lnTo>
                  <a:lnTo>
                    <a:pt x="1" y="17"/>
                  </a:lnTo>
                  <a:lnTo>
                    <a:pt x="4" y="21"/>
                  </a:lnTo>
                  <a:lnTo>
                    <a:pt x="8" y="23"/>
                  </a:lnTo>
                  <a:lnTo>
                    <a:pt x="12" y="24"/>
                  </a:lnTo>
                  <a:lnTo>
                    <a:pt x="18" y="23"/>
                  </a:lnTo>
                  <a:lnTo>
                    <a:pt x="22" y="21"/>
                  </a:lnTo>
                  <a:lnTo>
                    <a:pt x="24" y="17"/>
                  </a:lnTo>
                  <a:lnTo>
                    <a:pt x="25" y="12"/>
                  </a:lnTo>
                  <a:lnTo>
                    <a:pt x="24" y="8"/>
                  </a:lnTo>
                  <a:lnTo>
                    <a:pt x="22" y="4"/>
                  </a:lnTo>
                  <a:lnTo>
                    <a:pt x="1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46" name="Freeform 837">
              <a:extLst>
                <a:ext uri="{FF2B5EF4-FFF2-40B4-BE49-F238E27FC236}">
                  <a16:creationId xmlns:a16="http://schemas.microsoft.com/office/drawing/2014/main" id="{71DE72C5-C978-4CED-B1E2-634185111B91}"/>
                </a:ext>
              </a:extLst>
            </p:cNvPr>
            <p:cNvSpPr>
              <a:spLocks/>
            </p:cNvSpPr>
            <p:nvPr/>
          </p:nvSpPr>
          <p:spPr bwMode="auto">
            <a:xfrm>
              <a:off x="2609" y="2200"/>
              <a:ext cx="12" cy="12"/>
            </a:xfrm>
            <a:custGeom>
              <a:avLst/>
              <a:gdLst>
                <a:gd name="T0" fmla="*/ 9 w 24"/>
                <a:gd name="T1" fmla="*/ 1 h 24"/>
                <a:gd name="T2" fmla="*/ 6 w 24"/>
                <a:gd name="T3" fmla="*/ 0 h 24"/>
                <a:gd name="T4" fmla="*/ 4 w 24"/>
                <a:gd name="T5" fmla="*/ 0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9 w 24"/>
                <a:gd name="T23" fmla="*/ 12 h 24"/>
                <a:gd name="T24" fmla="*/ 11 w 24"/>
                <a:gd name="T25" fmla="*/ 10 h 24"/>
                <a:gd name="T26" fmla="*/ 12 w 24"/>
                <a:gd name="T27" fmla="*/ 8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8" y="0"/>
                  </a:lnTo>
                  <a:lnTo>
                    <a:pt x="4" y="3"/>
                  </a:lnTo>
                  <a:lnTo>
                    <a:pt x="1" y="7"/>
                  </a:lnTo>
                  <a:lnTo>
                    <a:pt x="0" y="12"/>
                  </a:lnTo>
                  <a:lnTo>
                    <a:pt x="1" y="16"/>
                  </a:lnTo>
                  <a:lnTo>
                    <a:pt x="4" y="20"/>
                  </a:lnTo>
                  <a:lnTo>
                    <a:pt x="8" y="23"/>
                  </a:lnTo>
                  <a:lnTo>
                    <a:pt x="12" y="24"/>
                  </a:lnTo>
                  <a:lnTo>
                    <a:pt x="17" y="23"/>
                  </a:lnTo>
                  <a:lnTo>
                    <a:pt x="21" y="20"/>
                  </a:lnTo>
                  <a:lnTo>
                    <a:pt x="24" y="16"/>
                  </a:lnTo>
                  <a:lnTo>
                    <a:pt x="24" y="12"/>
                  </a:lnTo>
                  <a:lnTo>
                    <a:pt x="24" y="7"/>
                  </a:lnTo>
                  <a:lnTo>
                    <a:pt x="21" y="3"/>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47" name="Freeform 838">
              <a:extLst>
                <a:ext uri="{FF2B5EF4-FFF2-40B4-BE49-F238E27FC236}">
                  <a16:creationId xmlns:a16="http://schemas.microsoft.com/office/drawing/2014/main" id="{8A9328C4-0163-4F05-BCC8-B83913F4DE91}"/>
                </a:ext>
              </a:extLst>
            </p:cNvPr>
            <p:cNvSpPr>
              <a:spLocks/>
            </p:cNvSpPr>
            <p:nvPr/>
          </p:nvSpPr>
          <p:spPr bwMode="auto">
            <a:xfrm>
              <a:off x="2632" y="2207"/>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8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8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6"/>
                  </a:lnTo>
                  <a:lnTo>
                    <a:pt x="3" y="20"/>
                  </a:lnTo>
                  <a:lnTo>
                    <a:pt x="7" y="23"/>
                  </a:lnTo>
                  <a:lnTo>
                    <a:pt x="12" y="24"/>
                  </a:lnTo>
                  <a:lnTo>
                    <a:pt x="16" y="23"/>
                  </a:lnTo>
                  <a:lnTo>
                    <a:pt x="20" y="20"/>
                  </a:lnTo>
                  <a:lnTo>
                    <a:pt x="23" y="16"/>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48" name="Freeform 839">
              <a:extLst>
                <a:ext uri="{FF2B5EF4-FFF2-40B4-BE49-F238E27FC236}">
                  <a16:creationId xmlns:a16="http://schemas.microsoft.com/office/drawing/2014/main" id="{B070F63C-7649-4C93-85E2-C77A9DF0BF3D}"/>
                </a:ext>
              </a:extLst>
            </p:cNvPr>
            <p:cNvSpPr>
              <a:spLocks/>
            </p:cNvSpPr>
            <p:nvPr/>
          </p:nvSpPr>
          <p:spPr bwMode="auto">
            <a:xfrm>
              <a:off x="2655" y="2213"/>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0 h 24"/>
                <a:gd name="T16" fmla="*/ 4 w 24"/>
                <a:gd name="T17" fmla="*/ 12 h 24"/>
                <a:gd name="T18" fmla="*/ 4 w 24"/>
                <a:gd name="T19" fmla="*/ 12 h 24"/>
                <a:gd name="T20" fmla="*/ 6 w 24"/>
                <a:gd name="T21" fmla="*/ 12 h 24"/>
                <a:gd name="T22" fmla="*/ 8 w 24"/>
                <a:gd name="T23" fmla="*/ 12 h 24"/>
                <a:gd name="T24" fmla="*/ 10 w 24"/>
                <a:gd name="T25" fmla="*/ 10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3"/>
                  </a:lnTo>
                  <a:lnTo>
                    <a:pt x="1" y="7"/>
                  </a:lnTo>
                  <a:lnTo>
                    <a:pt x="0" y="12"/>
                  </a:lnTo>
                  <a:lnTo>
                    <a:pt x="1" y="17"/>
                  </a:lnTo>
                  <a:lnTo>
                    <a:pt x="3" y="20"/>
                  </a:lnTo>
                  <a:lnTo>
                    <a:pt x="7" y="23"/>
                  </a:lnTo>
                  <a:lnTo>
                    <a:pt x="12" y="24"/>
                  </a:lnTo>
                  <a:lnTo>
                    <a:pt x="16" y="23"/>
                  </a:lnTo>
                  <a:lnTo>
                    <a:pt x="20" y="20"/>
                  </a:lnTo>
                  <a:lnTo>
                    <a:pt x="23" y="17"/>
                  </a:lnTo>
                  <a:lnTo>
                    <a:pt x="24" y="12"/>
                  </a:lnTo>
                  <a:lnTo>
                    <a:pt x="23" y="7"/>
                  </a:lnTo>
                  <a:lnTo>
                    <a:pt x="20" y="3"/>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49" name="Freeform 840">
              <a:extLst>
                <a:ext uri="{FF2B5EF4-FFF2-40B4-BE49-F238E27FC236}">
                  <a16:creationId xmlns:a16="http://schemas.microsoft.com/office/drawing/2014/main" id="{AE839C96-6B9B-49D5-B3DF-FD6AB5914ACC}"/>
                </a:ext>
              </a:extLst>
            </p:cNvPr>
            <p:cNvSpPr>
              <a:spLocks/>
            </p:cNvSpPr>
            <p:nvPr/>
          </p:nvSpPr>
          <p:spPr bwMode="auto">
            <a:xfrm>
              <a:off x="2678" y="2220"/>
              <a:ext cx="12" cy="12"/>
            </a:xfrm>
            <a:custGeom>
              <a:avLst/>
              <a:gdLst>
                <a:gd name="T0" fmla="*/ 8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0 w 24"/>
                <a:gd name="T25" fmla="*/ 11 h 24"/>
                <a:gd name="T26" fmla="*/ 12 w 24"/>
                <a:gd name="T27" fmla="*/ 9 h 24"/>
                <a:gd name="T28" fmla="*/ 12 w 24"/>
                <a:gd name="T29" fmla="*/ 6 h 24"/>
                <a:gd name="T30" fmla="*/ 12 w 24"/>
                <a:gd name="T31" fmla="*/ 4 h 24"/>
                <a:gd name="T32" fmla="*/ 10 w 24"/>
                <a:gd name="T33" fmla="*/ 2 h 24"/>
                <a:gd name="T34" fmla="*/ 8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6" y="1"/>
                  </a:moveTo>
                  <a:lnTo>
                    <a:pt x="12" y="0"/>
                  </a:lnTo>
                  <a:lnTo>
                    <a:pt x="7" y="1"/>
                  </a:lnTo>
                  <a:lnTo>
                    <a:pt x="3" y="4"/>
                  </a:lnTo>
                  <a:lnTo>
                    <a:pt x="1" y="7"/>
                  </a:lnTo>
                  <a:lnTo>
                    <a:pt x="0" y="12"/>
                  </a:lnTo>
                  <a:lnTo>
                    <a:pt x="1" y="17"/>
                  </a:lnTo>
                  <a:lnTo>
                    <a:pt x="3" y="21"/>
                  </a:lnTo>
                  <a:lnTo>
                    <a:pt x="7" y="23"/>
                  </a:lnTo>
                  <a:lnTo>
                    <a:pt x="12" y="24"/>
                  </a:lnTo>
                  <a:lnTo>
                    <a:pt x="17" y="23"/>
                  </a:lnTo>
                  <a:lnTo>
                    <a:pt x="20" y="21"/>
                  </a:lnTo>
                  <a:lnTo>
                    <a:pt x="23" y="17"/>
                  </a:lnTo>
                  <a:lnTo>
                    <a:pt x="24" y="12"/>
                  </a:lnTo>
                  <a:lnTo>
                    <a:pt x="23" y="7"/>
                  </a:lnTo>
                  <a:lnTo>
                    <a:pt x="20" y="4"/>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7450" name="Freeform 841">
              <a:extLst>
                <a:ext uri="{FF2B5EF4-FFF2-40B4-BE49-F238E27FC236}">
                  <a16:creationId xmlns:a16="http://schemas.microsoft.com/office/drawing/2014/main" id="{241706A1-52A3-475D-B5F4-0D4422CB1928}"/>
                </a:ext>
              </a:extLst>
            </p:cNvPr>
            <p:cNvSpPr>
              <a:spLocks/>
            </p:cNvSpPr>
            <p:nvPr/>
          </p:nvSpPr>
          <p:spPr bwMode="auto">
            <a:xfrm>
              <a:off x="2701" y="2226"/>
              <a:ext cx="12" cy="12"/>
            </a:xfrm>
            <a:custGeom>
              <a:avLst/>
              <a:gdLst>
                <a:gd name="T0" fmla="*/ 9 w 24"/>
                <a:gd name="T1" fmla="*/ 1 h 24"/>
                <a:gd name="T2" fmla="*/ 6 w 24"/>
                <a:gd name="T3" fmla="*/ 0 h 24"/>
                <a:gd name="T4" fmla="*/ 4 w 24"/>
                <a:gd name="T5" fmla="*/ 1 h 24"/>
                <a:gd name="T6" fmla="*/ 2 w 24"/>
                <a:gd name="T7" fmla="*/ 2 h 24"/>
                <a:gd name="T8" fmla="*/ 1 w 24"/>
                <a:gd name="T9" fmla="*/ 4 h 24"/>
                <a:gd name="T10" fmla="*/ 0 w 24"/>
                <a:gd name="T11" fmla="*/ 6 h 24"/>
                <a:gd name="T12" fmla="*/ 1 w 24"/>
                <a:gd name="T13" fmla="*/ 9 h 24"/>
                <a:gd name="T14" fmla="*/ 2 w 24"/>
                <a:gd name="T15" fmla="*/ 11 h 24"/>
                <a:gd name="T16" fmla="*/ 4 w 24"/>
                <a:gd name="T17" fmla="*/ 12 h 24"/>
                <a:gd name="T18" fmla="*/ 4 w 24"/>
                <a:gd name="T19" fmla="*/ 12 h 24"/>
                <a:gd name="T20" fmla="*/ 6 w 24"/>
                <a:gd name="T21" fmla="*/ 12 h 24"/>
                <a:gd name="T22" fmla="*/ 9 w 24"/>
                <a:gd name="T23" fmla="*/ 12 h 24"/>
                <a:gd name="T24" fmla="*/ 11 w 24"/>
                <a:gd name="T25" fmla="*/ 11 h 24"/>
                <a:gd name="T26" fmla="*/ 12 w 24"/>
                <a:gd name="T27" fmla="*/ 9 h 24"/>
                <a:gd name="T28" fmla="*/ 12 w 24"/>
                <a:gd name="T29" fmla="*/ 6 h 24"/>
                <a:gd name="T30" fmla="*/ 12 w 24"/>
                <a:gd name="T31" fmla="*/ 4 h 24"/>
                <a:gd name="T32" fmla="*/ 11 w 24"/>
                <a:gd name="T33" fmla="*/ 2 h 24"/>
                <a:gd name="T34" fmla="*/ 9 w 24"/>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4"/>
                <a:gd name="T56" fmla="*/ 24 w 2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4">
                  <a:moveTo>
                    <a:pt x="17" y="1"/>
                  </a:moveTo>
                  <a:lnTo>
                    <a:pt x="12" y="0"/>
                  </a:lnTo>
                  <a:lnTo>
                    <a:pt x="7" y="1"/>
                  </a:lnTo>
                  <a:lnTo>
                    <a:pt x="4" y="4"/>
                  </a:lnTo>
                  <a:lnTo>
                    <a:pt x="1" y="8"/>
                  </a:lnTo>
                  <a:lnTo>
                    <a:pt x="0" y="12"/>
                  </a:lnTo>
                  <a:lnTo>
                    <a:pt x="1" y="17"/>
                  </a:lnTo>
                  <a:lnTo>
                    <a:pt x="4" y="21"/>
                  </a:lnTo>
                  <a:lnTo>
                    <a:pt x="8" y="23"/>
                  </a:lnTo>
                  <a:lnTo>
                    <a:pt x="12" y="24"/>
                  </a:lnTo>
                  <a:lnTo>
                    <a:pt x="17" y="23"/>
                  </a:lnTo>
                  <a:lnTo>
                    <a:pt x="21" y="21"/>
                  </a:lnTo>
                  <a:lnTo>
                    <a:pt x="23" y="17"/>
                  </a:lnTo>
                  <a:lnTo>
                    <a:pt x="24" y="12"/>
                  </a:lnTo>
                  <a:lnTo>
                    <a:pt x="23" y="8"/>
                  </a:lnTo>
                  <a:lnTo>
                    <a:pt x="21" y="4"/>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57430" name="Oval 842">
            <a:extLst>
              <a:ext uri="{FF2B5EF4-FFF2-40B4-BE49-F238E27FC236}">
                <a16:creationId xmlns:a16="http://schemas.microsoft.com/office/drawing/2014/main" id="{1878901B-7A68-4E9A-9472-395F087D6786}"/>
              </a:ext>
            </a:extLst>
          </p:cNvPr>
          <p:cNvSpPr>
            <a:spLocks noChangeArrowheads="1"/>
          </p:cNvSpPr>
          <p:nvPr/>
        </p:nvSpPr>
        <p:spPr bwMode="auto">
          <a:xfrm>
            <a:off x="4325938" y="3527425"/>
            <a:ext cx="117475" cy="119063"/>
          </a:xfrm>
          <a:prstGeom prst="ellipse">
            <a:avLst/>
          </a:prstGeom>
          <a:solidFill>
            <a:srgbClr val="000000"/>
          </a:solidFill>
          <a:ln w="476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1" name="Oval 843">
            <a:extLst>
              <a:ext uri="{FF2B5EF4-FFF2-40B4-BE49-F238E27FC236}">
                <a16:creationId xmlns:a16="http://schemas.microsoft.com/office/drawing/2014/main" id="{EAF96414-9CE3-4C8D-8FCE-84EF26289CF7}"/>
              </a:ext>
            </a:extLst>
          </p:cNvPr>
          <p:cNvSpPr>
            <a:spLocks noChangeArrowheads="1"/>
          </p:cNvSpPr>
          <p:nvPr/>
        </p:nvSpPr>
        <p:spPr bwMode="auto">
          <a:xfrm>
            <a:off x="4092575" y="2636838"/>
            <a:ext cx="79375" cy="39687"/>
          </a:xfrm>
          <a:prstGeom prst="ellipse">
            <a:avLst/>
          </a:prstGeom>
          <a:solidFill>
            <a:srgbClr val="000000"/>
          </a:solidFill>
          <a:ln w="476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2" name="Oval 844">
            <a:extLst>
              <a:ext uri="{FF2B5EF4-FFF2-40B4-BE49-F238E27FC236}">
                <a16:creationId xmlns:a16="http://schemas.microsoft.com/office/drawing/2014/main" id="{DC3B0619-23BC-4BB0-ABD3-8B9392A10506}"/>
              </a:ext>
            </a:extLst>
          </p:cNvPr>
          <p:cNvSpPr>
            <a:spLocks noChangeArrowheads="1"/>
          </p:cNvSpPr>
          <p:nvPr/>
        </p:nvSpPr>
        <p:spPr bwMode="auto">
          <a:xfrm>
            <a:off x="5026025" y="2519363"/>
            <a:ext cx="80963" cy="39687"/>
          </a:xfrm>
          <a:prstGeom prst="ellipse">
            <a:avLst/>
          </a:prstGeom>
          <a:solidFill>
            <a:srgbClr val="000000"/>
          </a:solidFill>
          <a:ln w="476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3" name="Rectangle 845">
            <a:extLst>
              <a:ext uri="{FF2B5EF4-FFF2-40B4-BE49-F238E27FC236}">
                <a16:creationId xmlns:a16="http://schemas.microsoft.com/office/drawing/2014/main" id="{33023D58-5E55-4ED6-8D93-FF31DB9BB33D}"/>
              </a:ext>
            </a:extLst>
          </p:cNvPr>
          <p:cNvSpPr>
            <a:spLocks noChangeArrowheads="1"/>
          </p:cNvSpPr>
          <p:nvPr/>
        </p:nvSpPr>
        <p:spPr bwMode="auto">
          <a:xfrm>
            <a:off x="2317750" y="3800475"/>
            <a:ext cx="396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4" name="Rectangle 846">
            <a:extLst>
              <a:ext uri="{FF2B5EF4-FFF2-40B4-BE49-F238E27FC236}">
                <a16:creationId xmlns:a16="http://schemas.microsoft.com/office/drawing/2014/main" id="{8A2B3569-0C3D-4F38-8383-B695C025BAA5}"/>
              </a:ext>
            </a:extLst>
          </p:cNvPr>
          <p:cNvSpPr>
            <a:spLocks noChangeArrowheads="1"/>
          </p:cNvSpPr>
          <p:nvPr/>
        </p:nvSpPr>
        <p:spPr bwMode="auto">
          <a:xfrm>
            <a:off x="2786063" y="3411538"/>
            <a:ext cx="38100"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5" name="Rectangle 847">
            <a:extLst>
              <a:ext uri="{FF2B5EF4-FFF2-40B4-BE49-F238E27FC236}">
                <a16:creationId xmlns:a16="http://schemas.microsoft.com/office/drawing/2014/main" id="{6C980C41-EBB6-4472-B93E-6A559DF4FC1D}"/>
              </a:ext>
            </a:extLst>
          </p:cNvPr>
          <p:cNvSpPr>
            <a:spLocks noChangeArrowheads="1"/>
          </p:cNvSpPr>
          <p:nvPr/>
        </p:nvSpPr>
        <p:spPr bwMode="auto">
          <a:xfrm>
            <a:off x="2122488" y="3373438"/>
            <a:ext cx="39687"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6" name="Rectangle 848">
            <a:extLst>
              <a:ext uri="{FF2B5EF4-FFF2-40B4-BE49-F238E27FC236}">
                <a16:creationId xmlns:a16="http://schemas.microsoft.com/office/drawing/2014/main" id="{0EAF79F6-6924-4870-942E-7C8CE0A154C1}"/>
              </a:ext>
            </a:extLst>
          </p:cNvPr>
          <p:cNvSpPr>
            <a:spLocks noChangeArrowheads="1"/>
          </p:cNvSpPr>
          <p:nvPr/>
        </p:nvSpPr>
        <p:spPr bwMode="auto">
          <a:xfrm>
            <a:off x="3175000" y="3644900"/>
            <a:ext cx="396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37" name="Rectangle 849">
            <a:extLst>
              <a:ext uri="{FF2B5EF4-FFF2-40B4-BE49-F238E27FC236}">
                <a16:creationId xmlns:a16="http://schemas.microsoft.com/office/drawing/2014/main" id="{243F0521-5E19-464C-B6F9-8D83075DA768}"/>
              </a:ext>
            </a:extLst>
          </p:cNvPr>
          <p:cNvSpPr>
            <a:spLocks noChangeArrowheads="1"/>
          </p:cNvSpPr>
          <p:nvPr/>
        </p:nvSpPr>
        <p:spPr bwMode="auto">
          <a:xfrm>
            <a:off x="3409950" y="3411538"/>
            <a:ext cx="38100"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57438" name="Group 850">
            <a:extLst>
              <a:ext uri="{FF2B5EF4-FFF2-40B4-BE49-F238E27FC236}">
                <a16:creationId xmlns:a16="http://schemas.microsoft.com/office/drawing/2014/main" id="{877409DC-6100-4FDA-A1E9-986CD59E6B6A}"/>
              </a:ext>
            </a:extLst>
          </p:cNvPr>
          <p:cNvGrpSpPr>
            <a:grpSpLocks/>
          </p:cNvGrpSpPr>
          <p:nvPr/>
        </p:nvGrpSpPr>
        <p:grpSpPr bwMode="auto">
          <a:xfrm>
            <a:off x="1636713" y="1704975"/>
            <a:ext cx="3979862" cy="504825"/>
            <a:chOff x="328" y="1113"/>
            <a:chExt cx="5065" cy="653"/>
          </a:xfrm>
        </p:grpSpPr>
        <p:sp>
          <p:nvSpPr>
            <p:cNvPr id="57439" name="Rectangle 851">
              <a:extLst>
                <a:ext uri="{FF2B5EF4-FFF2-40B4-BE49-F238E27FC236}">
                  <a16:creationId xmlns:a16="http://schemas.microsoft.com/office/drawing/2014/main" id="{321A2DE6-63AF-4714-84F9-69CB78A0CA1D}"/>
                </a:ext>
              </a:extLst>
            </p:cNvPr>
            <p:cNvSpPr>
              <a:spLocks noChangeArrowheads="1"/>
            </p:cNvSpPr>
            <p:nvPr/>
          </p:nvSpPr>
          <p:spPr bwMode="auto">
            <a:xfrm>
              <a:off x="338" y="1165"/>
              <a:ext cx="462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10" tIns="47354" rIns="94710" bIns="47354">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C0504D"/>
                </a:solidFill>
                <a:effectLst/>
                <a:uLnTx/>
                <a:uFillTx/>
                <a:latin typeface="Times New Roman" panose="02020603050405020304" pitchFamily="18" charset="0"/>
                <a:ea typeface="+mn-ea"/>
                <a:cs typeface="+mn-cs"/>
              </a:endParaRPr>
            </a:p>
          </p:txBody>
        </p:sp>
        <p:sp>
          <p:nvSpPr>
            <p:cNvPr id="57440" name="Rectangle 852">
              <a:extLst>
                <a:ext uri="{FF2B5EF4-FFF2-40B4-BE49-F238E27FC236}">
                  <a16:creationId xmlns:a16="http://schemas.microsoft.com/office/drawing/2014/main" id="{638F476F-1413-42BE-9E04-00FAA581892D}"/>
                </a:ext>
              </a:extLst>
            </p:cNvPr>
            <p:cNvSpPr>
              <a:spLocks noChangeArrowheads="1"/>
            </p:cNvSpPr>
            <p:nvPr/>
          </p:nvSpPr>
          <p:spPr bwMode="auto">
            <a:xfrm>
              <a:off x="338" y="1480"/>
              <a:ext cx="2595" cy="134"/>
            </a:xfrm>
            <a:prstGeom prst="rect">
              <a:avLst/>
            </a:prstGeom>
            <a:gradFill rotWithShape="0">
              <a:gsLst>
                <a:gs pos="0">
                  <a:srgbClr val="3333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4483" tIns="47241" rIns="94483" bIns="4724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41" name="Rectangle 853">
              <a:extLst>
                <a:ext uri="{FF2B5EF4-FFF2-40B4-BE49-F238E27FC236}">
                  <a16:creationId xmlns:a16="http://schemas.microsoft.com/office/drawing/2014/main" id="{334C8B51-EE82-41F7-AAD8-1A010AB2A9CF}"/>
                </a:ext>
              </a:extLst>
            </p:cNvPr>
            <p:cNvSpPr>
              <a:spLocks noChangeArrowheads="1"/>
            </p:cNvSpPr>
            <p:nvPr/>
          </p:nvSpPr>
          <p:spPr bwMode="auto">
            <a:xfrm>
              <a:off x="2200" y="1480"/>
              <a:ext cx="3193" cy="134"/>
            </a:xfrm>
            <a:prstGeom prst="rect">
              <a:avLst/>
            </a:pr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4483" tIns="47241" rIns="94483" bIns="4724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7442" name="Rectangle 854">
              <a:extLst>
                <a:ext uri="{FF2B5EF4-FFF2-40B4-BE49-F238E27FC236}">
                  <a16:creationId xmlns:a16="http://schemas.microsoft.com/office/drawing/2014/main" id="{F4893FEA-A496-42D5-9ED2-8AB7027CEDFD}"/>
                </a:ext>
              </a:extLst>
            </p:cNvPr>
            <p:cNvSpPr>
              <a:spLocks noChangeArrowheads="1"/>
            </p:cNvSpPr>
            <p:nvPr/>
          </p:nvSpPr>
          <p:spPr bwMode="auto">
            <a:xfrm>
              <a:off x="328" y="1113"/>
              <a:ext cx="24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10" tIns="47354" rIns="94710" bIns="47354">
              <a:spAutoFit/>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31863"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C0504D"/>
                </a:solidFill>
                <a:effectLst/>
                <a:uLnTx/>
                <a:uFillTx/>
                <a:latin typeface="Times New Roman" panose="02020603050405020304" pitchFamily="18" charset="0"/>
                <a:ea typeface="+mn-ea"/>
                <a:cs typeface="+mn-cs"/>
              </a:endParaRPr>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F69A532-5BA5-4930-B116-77954CBBF3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208644F0-F542-411E-83C3-B783554C38B8}"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59395" name="Rectangle 2">
            <a:extLst>
              <a:ext uri="{FF2B5EF4-FFF2-40B4-BE49-F238E27FC236}">
                <a16:creationId xmlns:a16="http://schemas.microsoft.com/office/drawing/2014/main" id="{8930772C-3DAB-4B05-A718-C21C6DC02EB2}"/>
              </a:ext>
            </a:extLst>
          </p:cNvPr>
          <p:cNvSpPr>
            <a:spLocks noGrp="1" noRot="1" noChangeAspect="1" noChangeArrowheads="1" noTextEdit="1"/>
          </p:cNvSpPr>
          <p:nvPr>
            <p:ph type="sldImg"/>
          </p:nvPr>
        </p:nvSpPr>
        <p:spPr bwMode="auto">
          <a:xfrm>
            <a:off x="407988" y="698500"/>
            <a:ext cx="6194425"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B2B812E2-B4A4-472D-A1A5-9925500C05BC}"/>
              </a:ext>
            </a:extLst>
          </p:cNvPr>
          <p:cNvSpPr>
            <a:spLocks noGrp="1" noChangeArrowheads="1"/>
          </p:cNvSpPr>
          <p:nvPr>
            <p:ph type="body" idx="1"/>
          </p:nvPr>
        </p:nvSpPr>
        <p:spPr bwMode="auto">
          <a:xfrm>
            <a:off x="312738" y="4414838"/>
            <a:ext cx="5138737"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3"/>
            <a:r>
              <a:rPr lang="en-US" altLang="en-US"/>
              <a:t>To test this theory, the frequency of chromosome aberrations in the liver cells is plotted against the radiation dose.  This figure shows that the number of chromosome aberrations increases as a function of total dose and not as a function of the number of cells that were traversed.  This suggests that a bystander effect is present in whole organs and tissues and that the cells hit with large amounts of energy are capable of signaling the non-hit cells to result in the same amount of damage per unit of dose to the whole organ.  Bystander effects thus are demonstrated for alpha particle exposure both in tissue culture and in experimental animals. Such experiments question the “hit theory”.  A major research question that is currently being addressed in this program is to determine if bystander effects are produced by low doses of low-LET radiation.  </a:t>
            </a:r>
          </a:p>
          <a:p>
            <a:pPr lvl="3"/>
            <a:endParaRPr lang="en-US" altLang="en-US"/>
          </a:p>
          <a:p>
            <a:r>
              <a:rPr lang="en-US" altLang="en-US"/>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85FAB8FC-B361-4B83-B803-5D979835B9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6C1C0462-594F-43B3-AA82-40B0908705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69636" name="Slide Number Placeholder 3">
            <a:extLst>
              <a:ext uri="{FF2B5EF4-FFF2-40B4-BE49-F238E27FC236}">
                <a16:creationId xmlns:a16="http://schemas.microsoft.com/office/drawing/2014/main" id="{F4530943-E4A8-45B2-BB08-81C26852F1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E5BDFD-DCCE-49E6-9429-153C280003D8}" type="slidenum">
              <a:rPr kumimoji="0" lang="en-CA"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CA"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128B-87B4-48AC-931A-8C409E8F3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92C2C-9D26-4516-9074-07A1AC8C4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669CE-D3AE-43B2-97E0-0C557A79206A}"/>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5" name="Footer Placeholder 4">
            <a:extLst>
              <a:ext uri="{FF2B5EF4-FFF2-40B4-BE49-F238E27FC236}">
                <a16:creationId xmlns:a16="http://schemas.microsoft.com/office/drawing/2014/main" id="{DC365EBD-5A26-4F65-902D-9350416BE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DC7D6-E256-4105-98B6-1F2898DF9E2B}"/>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13293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C8CD-06D3-41A6-952A-A0303FE95C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AC98D7-B737-488A-89E6-13BA66DD3F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16DAB-54A3-4675-BDE3-0D8C0AA2C524}"/>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5" name="Footer Placeholder 4">
            <a:extLst>
              <a:ext uri="{FF2B5EF4-FFF2-40B4-BE49-F238E27FC236}">
                <a16:creationId xmlns:a16="http://schemas.microsoft.com/office/drawing/2014/main" id="{65A2FAFE-CBF3-42F1-A2FF-ED1B78D8E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96AE2-42F4-4164-922E-9ACA870EA6EE}"/>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166623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788A0-F726-4982-8E96-729A53058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79D7FC-77D7-43FD-9AA8-5EF6864FAD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624F-A01D-4A22-BD40-1AB9C2ABF6D1}"/>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5" name="Footer Placeholder 4">
            <a:extLst>
              <a:ext uri="{FF2B5EF4-FFF2-40B4-BE49-F238E27FC236}">
                <a16:creationId xmlns:a16="http://schemas.microsoft.com/office/drawing/2014/main" id="{2AA72B81-76F2-40E2-9CDC-B7F4485CD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C371-219D-4B3C-99B9-CDBC27F7B3CD}"/>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4108373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B81BCB8-9C14-4CAC-B4F5-EED67C0CCD6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801859B-AC25-4642-A75F-174CD4804D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2E1FD60-0466-4AF8-8B5D-FA5542774195}"/>
              </a:ext>
            </a:extLst>
          </p:cNvPr>
          <p:cNvSpPr>
            <a:spLocks noGrp="1"/>
          </p:cNvSpPr>
          <p:nvPr>
            <p:ph type="sldNum" sz="quarter" idx="12"/>
          </p:nvPr>
        </p:nvSpPr>
        <p:spPr/>
        <p:txBody>
          <a:bodyPr/>
          <a:lstStyle>
            <a:lvl1pPr>
              <a:defRPr/>
            </a:lvl1pPr>
          </a:lstStyle>
          <a:p>
            <a:pPr>
              <a:defRPr/>
            </a:pPr>
            <a:fld id="{C7757C8E-8478-49EE-9F65-F86AA3DB94C6}" type="slidenum">
              <a:rPr lang="en-US" altLang="en-US"/>
              <a:pPr>
                <a:defRPr/>
              </a:pPr>
              <a:t>‹#›</a:t>
            </a:fld>
            <a:endParaRPr lang="en-US" altLang="en-US"/>
          </a:p>
        </p:txBody>
      </p:sp>
    </p:spTree>
    <p:extLst>
      <p:ext uri="{BB962C8B-B14F-4D97-AF65-F5344CB8AC3E}">
        <p14:creationId xmlns:p14="http://schemas.microsoft.com/office/powerpoint/2010/main" val="3242376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13599-7DCF-4FF3-B175-50CFA89C9A9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5072BD5-BD57-457C-92C1-98CD3AAEF6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857E72A-496B-4967-A2FC-7516A80C65A1}"/>
              </a:ext>
            </a:extLst>
          </p:cNvPr>
          <p:cNvSpPr>
            <a:spLocks noGrp="1"/>
          </p:cNvSpPr>
          <p:nvPr>
            <p:ph type="sldNum" sz="quarter" idx="12"/>
          </p:nvPr>
        </p:nvSpPr>
        <p:spPr/>
        <p:txBody>
          <a:bodyPr/>
          <a:lstStyle>
            <a:lvl1pPr>
              <a:defRPr/>
            </a:lvl1pPr>
          </a:lstStyle>
          <a:p>
            <a:pPr>
              <a:defRPr/>
            </a:pPr>
            <a:fld id="{296A1C4D-C5C2-4028-B6A4-C178869BFE38}" type="slidenum">
              <a:rPr lang="en-US" altLang="en-US"/>
              <a:pPr>
                <a:defRPr/>
              </a:pPr>
              <a:t>‹#›</a:t>
            </a:fld>
            <a:endParaRPr lang="en-US" altLang="en-US"/>
          </a:p>
        </p:txBody>
      </p:sp>
    </p:spTree>
    <p:extLst>
      <p:ext uri="{BB962C8B-B14F-4D97-AF65-F5344CB8AC3E}">
        <p14:creationId xmlns:p14="http://schemas.microsoft.com/office/powerpoint/2010/main" val="3005602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56474-F847-406D-A684-36551F5B177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3E5B782-1168-4E72-8022-43F3C84659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79C0DF-C0CA-4AAF-B465-BECF5E1F1F83}"/>
              </a:ext>
            </a:extLst>
          </p:cNvPr>
          <p:cNvSpPr>
            <a:spLocks noGrp="1"/>
          </p:cNvSpPr>
          <p:nvPr>
            <p:ph type="sldNum" sz="quarter" idx="12"/>
          </p:nvPr>
        </p:nvSpPr>
        <p:spPr/>
        <p:txBody>
          <a:bodyPr/>
          <a:lstStyle>
            <a:lvl1pPr>
              <a:defRPr/>
            </a:lvl1pPr>
          </a:lstStyle>
          <a:p>
            <a:pPr>
              <a:defRPr/>
            </a:pPr>
            <a:fld id="{926D444C-1EE0-4211-B656-28FAC09E6D79}" type="slidenum">
              <a:rPr lang="en-US" altLang="en-US"/>
              <a:pPr>
                <a:defRPr/>
              </a:pPr>
              <a:t>‹#›</a:t>
            </a:fld>
            <a:endParaRPr lang="en-US" altLang="en-US"/>
          </a:p>
        </p:txBody>
      </p:sp>
    </p:spTree>
    <p:extLst>
      <p:ext uri="{BB962C8B-B14F-4D97-AF65-F5344CB8AC3E}">
        <p14:creationId xmlns:p14="http://schemas.microsoft.com/office/powerpoint/2010/main" val="191030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6AB8956-6ADC-4094-8C70-415356BC3CD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F50F2B5-5B88-4A1F-8612-5D3B041064B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F98D594-8670-4A73-8983-2AACE92B4FBF}"/>
              </a:ext>
            </a:extLst>
          </p:cNvPr>
          <p:cNvSpPr>
            <a:spLocks noGrp="1"/>
          </p:cNvSpPr>
          <p:nvPr>
            <p:ph type="sldNum" sz="quarter" idx="12"/>
          </p:nvPr>
        </p:nvSpPr>
        <p:spPr/>
        <p:txBody>
          <a:bodyPr/>
          <a:lstStyle>
            <a:lvl1pPr>
              <a:defRPr/>
            </a:lvl1pPr>
          </a:lstStyle>
          <a:p>
            <a:pPr>
              <a:defRPr/>
            </a:pPr>
            <a:fld id="{895C08C9-DE11-460A-ACB3-82A72FB76A57}" type="slidenum">
              <a:rPr lang="en-US" altLang="en-US"/>
              <a:pPr>
                <a:defRPr/>
              </a:pPr>
              <a:t>‹#›</a:t>
            </a:fld>
            <a:endParaRPr lang="en-US" altLang="en-US"/>
          </a:p>
        </p:txBody>
      </p:sp>
    </p:spTree>
    <p:extLst>
      <p:ext uri="{BB962C8B-B14F-4D97-AF65-F5344CB8AC3E}">
        <p14:creationId xmlns:p14="http://schemas.microsoft.com/office/powerpoint/2010/main" val="178045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15C1B5B-9BBF-4BB2-A6E1-CEE4EA9613B1}"/>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E8A4A981-C31F-4ED6-A48D-7F92FA16B02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6422055-94C5-4021-A1F6-53CCD263D44D}"/>
              </a:ext>
            </a:extLst>
          </p:cNvPr>
          <p:cNvSpPr>
            <a:spLocks noGrp="1"/>
          </p:cNvSpPr>
          <p:nvPr>
            <p:ph type="sldNum" sz="quarter" idx="12"/>
          </p:nvPr>
        </p:nvSpPr>
        <p:spPr/>
        <p:txBody>
          <a:bodyPr/>
          <a:lstStyle>
            <a:lvl1pPr>
              <a:defRPr/>
            </a:lvl1pPr>
          </a:lstStyle>
          <a:p>
            <a:pPr>
              <a:defRPr/>
            </a:pPr>
            <a:fld id="{EDC15196-282F-4989-A899-7995A142518C}" type="slidenum">
              <a:rPr lang="en-US" altLang="en-US"/>
              <a:pPr>
                <a:defRPr/>
              </a:pPr>
              <a:t>‹#›</a:t>
            </a:fld>
            <a:endParaRPr lang="en-US" altLang="en-US"/>
          </a:p>
        </p:txBody>
      </p:sp>
    </p:spTree>
    <p:extLst>
      <p:ext uri="{BB962C8B-B14F-4D97-AF65-F5344CB8AC3E}">
        <p14:creationId xmlns:p14="http://schemas.microsoft.com/office/powerpoint/2010/main" val="2250459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E4B3AAB-C92F-4414-8058-F322C91CA61A}"/>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66227868-1CA0-48C9-8F38-906F77067E2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662D875-500F-43BF-87B2-956357E2F0F9}"/>
              </a:ext>
            </a:extLst>
          </p:cNvPr>
          <p:cNvSpPr>
            <a:spLocks noGrp="1"/>
          </p:cNvSpPr>
          <p:nvPr>
            <p:ph type="sldNum" sz="quarter" idx="12"/>
          </p:nvPr>
        </p:nvSpPr>
        <p:spPr/>
        <p:txBody>
          <a:bodyPr/>
          <a:lstStyle>
            <a:lvl1pPr>
              <a:defRPr/>
            </a:lvl1pPr>
          </a:lstStyle>
          <a:p>
            <a:pPr>
              <a:defRPr/>
            </a:pPr>
            <a:fld id="{3B89964D-7CF9-47BA-9AAD-0FBD7C3DD001}" type="slidenum">
              <a:rPr lang="en-US" altLang="en-US"/>
              <a:pPr>
                <a:defRPr/>
              </a:pPr>
              <a:t>‹#›</a:t>
            </a:fld>
            <a:endParaRPr lang="en-US" altLang="en-US"/>
          </a:p>
        </p:txBody>
      </p:sp>
    </p:spTree>
    <p:extLst>
      <p:ext uri="{BB962C8B-B14F-4D97-AF65-F5344CB8AC3E}">
        <p14:creationId xmlns:p14="http://schemas.microsoft.com/office/powerpoint/2010/main" val="2056634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8B8F62-5857-4CC8-AB36-C2C437F904AB}"/>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70931C6-009D-4FD6-9FC0-A283A5CB354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4DB5240-82A3-4AAD-A066-3B3E0BD354C9}"/>
              </a:ext>
            </a:extLst>
          </p:cNvPr>
          <p:cNvSpPr>
            <a:spLocks noGrp="1"/>
          </p:cNvSpPr>
          <p:nvPr>
            <p:ph type="sldNum" sz="quarter" idx="12"/>
          </p:nvPr>
        </p:nvSpPr>
        <p:spPr/>
        <p:txBody>
          <a:bodyPr/>
          <a:lstStyle>
            <a:lvl1pPr>
              <a:defRPr/>
            </a:lvl1pPr>
          </a:lstStyle>
          <a:p>
            <a:pPr>
              <a:defRPr/>
            </a:pPr>
            <a:fld id="{BD75DD25-8CCF-4C25-9EE0-9551F2AAC9AE}" type="slidenum">
              <a:rPr lang="en-US" altLang="en-US"/>
              <a:pPr>
                <a:defRPr/>
              </a:pPr>
              <a:t>‹#›</a:t>
            </a:fld>
            <a:endParaRPr lang="en-US" altLang="en-US"/>
          </a:p>
        </p:txBody>
      </p:sp>
    </p:spTree>
    <p:extLst>
      <p:ext uri="{BB962C8B-B14F-4D97-AF65-F5344CB8AC3E}">
        <p14:creationId xmlns:p14="http://schemas.microsoft.com/office/powerpoint/2010/main" val="4200901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62C54D1-89DE-48DA-8D91-C8281F69079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34E2B4B-2B00-4566-9D3A-B5E55F6DBD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180B26-3CEA-47A7-8CDC-005C85F16E0A}"/>
              </a:ext>
            </a:extLst>
          </p:cNvPr>
          <p:cNvSpPr>
            <a:spLocks noGrp="1"/>
          </p:cNvSpPr>
          <p:nvPr>
            <p:ph type="sldNum" sz="quarter" idx="12"/>
          </p:nvPr>
        </p:nvSpPr>
        <p:spPr/>
        <p:txBody>
          <a:bodyPr/>
          <a:lstStyle>
            <a:lvl1pPr>
              <a:defRPr/>
            </a:lvl1pPr>
          </a:lstStyle>
          <a:p>
            <a:pPr>
              <a:defRPr/>
            </a:pPr>
            <a:fld id="{43F6D845-E6A0-4164-9A81-B0510A3AC909}" type="slidenum">
              <a:rPr lang="en-US" altLang="en-US"/>
              <a:pPr>
                <a:defRPr/>
              </a:pPr>
              <a:t>‹#›</a:t>
            </a:fld>
            <a:endParaRPr lang="en-US" altLang="en-US"/>
          </a:p>
        </p:txBody>
      </p:sp>
    </p:spTree>
    <p:extLst>
      <p:ext uri="{BB962C8B-B14F-4D97-AF65-F5344CB8AC3E}">
        <p14:creationId xmlns:p14="http://schemas.microsoft.com/office/powerpoint/2010/main" val="246406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6E5D-0D3A-407E-AFFA-AD1C09591C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C0429-F063-41FD-8440-BE9DF354C9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DA365-F139-41E8-9124-E46FA941F492}"/>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5" name="Footer Placeholder 4">
            <a:extLst>
              <a:ext uri="{FF2B5EF4-FFF2-40B4-BE49-F238E27FC236}">
                <a16:creationId xmlns:a16="http://schemas.microsoft.com/office/drawing/2014/main" id="{47750DBF-C628-4A9E-AEA2-0F409479E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C4765-88E7-4C63-A81D-70849DDB3AA3}"/>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2859232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467447B-C5DF-4DF4-84A3-19C0E5315A4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B9AB3E2-2573-4BC1-BEA4-A74E3DC5E7D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E779C99-6312-4146-AA5A-D5C669A9E3FB}"/>
              </a:ext>
            </a:extLst>
          </p:cNvPr>
          <p:cNvSpPr>
            <a:spLocks noGrp="1"/>
          </p:cNvSpPr>
          <p:nvPr>
            <p:ph type="sldNum" sz="quarter" idx="12"/>
          </p:nvPr>
        </p:nvSpPr>
        <p:spPr/>
        <p:txBody>
          <a:bodyPr/>
          <a:lstStyle>
            <a:lvl1pPr>
              <a:defRPr/>
            </a:lvl1pPr>
          </a:lstStyle>
          <a:p>
            <a:pPr>
              <a:defRPr/>
            </a:pPr>
            <a:fld id="{28E3381C-196C-4A4A-ADE9-F9EA87A72DA1}" type="slidenum">
              <a:rPr lang="en-US" altLang="en-US"/>
              <a:pPr>
                <a:defRPr/>
              </a:pPr>
              <a:t>‹#›</a:t>
            </a:fld>
            <a:endParaRPr lang="en-US" altLang="en-US"/>
          </a:p>
        </p:txBody>
      </p:sp>
    </p:spTree>
    <p:extLst>
      <p:ext uri="{BB962C8B-B14F-4D97-AF65-F5344CB8AC3E}">
        <p14:creationId xmlns:p14="http://schemas.microsoft.com/office/powerpoint/2010/main" val="1824700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7649F-5847-4594-87A5-08D4CE2320F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E9C0AFD-F399-4A72-9E34-E72F4996C5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959A77-37F5-4E0E-8D49-730F78B4840F}"/>
              </a:ext>
            </a:extLst>
          </p:cNvPr>
          <p:cNvSpPr>
            <a:spLocks noGrp="1"/>
          </p:cNvSpPr>
          <p:nvPr>
            <p:ph type="sldNum" sz="quarter" idx="12"/>
          </p:nvPr>
        </p:nvSpPr>
        <p:spPr/>
        <p:txBody>
          <a:bodyPr/>
          <a:lstStyle>
            <a:lvl1pPr>
              <a:defRPr/>
            </a:lvl1pPr>
          </a:lstStyle>
          <a:p>
            <a:pPr>
              <a:defRPr/>
            </a:pPr>
            <a:fld id="{68B24AA5-0E4B-40AC-BFD9-C9D55393F15C}" type="slidenum">
              <a:rPr lang="en-US" altLang="en-US"/>
              <a:pPr>
                <a:defRPr/>
              </a:pPr>
              <a:t>‹#›</a:t>
            </a:fld>
            <a:endParaRPr lang="en-US" altLang="en-US"/>
          </a:p>
        </p:txBody>
      </p:sp>
    </p:spTree>
    <p:extLst>
      <p:ext uri="{BB962C8B-B14F-4D97-AF65-F5344CB8AC3E}">
        <p14:creationId xmlns:p14="http://schemas.microsoft.com/office/powerpoint/2010/main" val="4160617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E5349-6A2F-4A74-AD4B-78A7E5690D9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D2C6F71-C20E-4B77-A119-C06F2B1146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8A4F45-5CC0-4A48-88E7-1FF20DB3326D}"/>
              </a:ext>
            </a:extLst>
          </p:cNvPr>
          <p:cNvSpPr>
            <a:spLocks noGrp="1"/>
          </p:cNvSpPr>
          <p:nvPr>
            <p:ph type="sldNum" sz="quarter" idx="12"/>
          </p:nvPr>
        </p:nvSpPr>
        <p:spPr/>
        <p:txBody>
          <a:bodyPr/>
          <a:lstStyle>
            <a:lvl1pPr>
              <a:defRPr/>
            </a:lvl1pPr>
          </a:lstStyle>
          <a:p>
            <a:pPr>
              <a:defRPr/>
            </a:pPr>
            <a:fld id="{B5122584-93AF-48BB-9EFC-3D5AA893C2FA}" type="slidenum">
              <a:rPr lang="en-US" altLang="en-US"/>
              <a:pPr>
                <a:defRPr/>
              </a:pPr>
              <a:t>‹#›</a:t>
            </a:fld>
            <a:endParaRPr lang="en-US" altLang="en-US"/>
          </a:p>
        </p:txBody>
      </p:sp>
    </p:spTree>
    <p:extLst>
      <p:ext uri="{BB962C8B-B14F-4D97-AF65-F5344CB8AC3E}">
        <p14:creationId xmlns:p14="http://schemas.microsoft.com/office/powerpoint/2010/main" val="916896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hart Placeholder 2"/>
          <p:cNvSpPr>
            <a:spLocks noGrp="1"/>
          </p:cNvSpPr>
          <p:nvPr>
            <p:ph type="chart" idx="1"/>
          </p:nvPr>
        </p:nvSpPr>
        <p:spPr>
          <a:xfrm>
            <a:off x="609600" y="1600201"/>
            <a:ext cx="10972800" cy="4525963"/>
          </a:xfrm>
        </p:spPr>
        <p:txBody>
          <a:bodyPr/>
          <a:lstStyle/>
          <a:p>
            <a:pPr lvl="0"/>
            <a:endParaRPr lang="en-US" noProof="0" dirty="0"/>
          </a:p>
        </p:txBody>
      </p:sp>
      <p:sp>
        <p:nvSpPr>
          <p:cNvPr id="4" name="Date Placeholder 3">
            <a:extLst>
              <a:ext uri="{FF2B5EF4-FFF2-40B4-BE49-F238E27FC236}">
                <a16:creationId xmlns:a16="http://schemas.microsoft.com/office/drawing/2014/main" id="{DF6B1B59-9195-4957-AB94-684F5DA8960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3DF5F57-8923-4A49-9A75-4F1DF7345D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C012237-6239-43C5-8250-9F8342307FF4}"/>
              </a:ext>
            </a:extLst>
          </p:cNvPr>
          <p:cNvSpPr>
            <a:spLocks noGrp="1"/>
          </p:cNvSpPr>
          <p:nvPr>
            <p:ph type="sldNum" sz="quarter" idx="12"/>
          </p:nvPr>
        </p:nvSpPr>
        <p:spPr/>
        <p:txBody>
          <a:bodyPr/>
          <a:lstStyle>
            <a:lvl1pPr>
              <a:defRPr/>
            </a:lvl1pPr>
          </a:lstStyle>
          <a:p>
            <a:pPr>
              <a:defRPr/>
            </a:pPr>
            <a:fld id="{FD0DF6A3-ACCF-4415-8F7E-0530F8C9E239}" type="slidenum">
              <a:rPr lang="en-US" altLang="en-US"/>
              <a:pPr>
                <a:defRPr/>
              </a:pPr>
              <a:t>‹#›</a:t>
            </a:fld>
            <a:endParaRPr lang="en-US" altLang="en-US"/>
          </a:p>
        </p:txBody>
      </p:sp>
    </p:spTree>
    <p:extLst>
      <p:ext uri="{BB962C8B-B14F-4D97-AF65-F5344CB8AC3E}">
        <p14:creationId xmlns:p14="http://schemas.microsoft.com/office/powerpoint/2010/main" val="371784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3F2A-547E-4925-9577-56E312C9E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5A624-260D-4DB3-9FF3-10C8FE590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940095-6A39-4A39-B4F8-EDEA83606B4D}"/>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5" name="Footer Placeholder 4">
            <a:extLst>
              <a:ext uri="{FF2B5EF4-FFF2-40B4-BE49-F238E27FC236}">
                <a16:creationId xmlns:a16="http://schemas.microsoft.com/office/drawing/2014/main" id="{0AAC94FD-ED2D-4B10-A08E-2DE55DB27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33055-0F03-4CE9-9A81-94264EED4EC7}"/>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245640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CB40-2482-42B2-A0AC-BDEC97B06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D54C3-0AF2-4CA7-AB1E-11D5C83F1D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001B9-61BA-4D8F-B0B3-02657D5893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F29350-FF2C-4AF1-A71C-A05C20B790D1}"/>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6" name="Footer Placeholder 5">
            <a:extLst>
              <a:ext uri="{FF2B5EF4-FFF2-40B4-BE49-F238E27FC236}">
                <a16:creationId xmlns:a16="http://schemas.microsoft.com/office/drawing/2014/main" id="{C407BA28-CF97-484C-9BAF-C626C17B5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48073-A74A-4243-A29C-B558FC3BDB0B}"/>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58534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0E28-FA5F-45CC-BF5F-C84831BD48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FBAE7A-EFAE-4D11-AF5C-4B12F9427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64076F-04C5-4CEF-8921-28EC7356BF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B0FC35-0E57-438E-ABBF-239FB992A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5A902E-DEA4-41F3-9E8D-C04E6EDF59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EBD6F-7540-49B2-B90B-2C0BAA9086FC}"/>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8" name="Footer Placeholder 7">
            <a:extLst>
              <a:ext uri="{FF2B5EF4-FFF2-40B4-BE49-F238E27FC236}">
                <a16:creationId xmlns:a16="http://schemas.microsoft.com/office/drawing/2014/main" id="{75442200-B4CE-49C3-8556-C470DA9EB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C90D88-1702-4B6E-A24C-3E8A7EFE0FB5}"/>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57251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8B38-FA98-4FE3-A8DF-AE095AC3A1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0B2DF-AAB2-48BC-92F3-7B445C3DFCB4}"/>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4" name="Footer Placeholder 3">
            <a:extLst>
              <a:ext uri="{FF2B5EF4-FFF2-40B4-BE49-F238E27FC236}">
                <a16:creationId xmlns:a16="http://schemas.microsoft.com/office/drawing/2014/main" id="{9CB34B68-4C12-48DD-BF7F-66D0C1A60E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7B9A0-9DC4-4823-8533-A9AC1D0B1E1C}"/>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365651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DF6B6-0B52-4B6C-A118-C304AFBE4410}"/>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3" name="Footer Placeholder 2">
            <a:extLst>
              <a:ext uri="{FF2B5EF4-FFF2-40B4-BE49-F238E27FC236}">
                <a16:creationId xmlns:a16="http://schemas.microsoft.com/office/drawing/2014/main" id="{21CC6114-0017-4B4F-A173-213D463959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0A3B80-0912-44D4-A15C-65724B4EE979}"/>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27824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0BF-86BF-4D9F-8C5A-8DD601C29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394BF-95D1-47E1-9A72-1A9C9ACFD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6F291-6F9B-43E2-9E16-0EABF8D4F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D83362-EDF3-4B7C-99B9-ADE5F076A7E8}"/>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6" name="Footer Placeholder 5">
            <a:extLst>
              <a:ext uri="{FF2B5EF4-FFF2-40B4-BE49-F238E27FC236}">
                <a16:creationId xmlns:a16="http://schemas.microsoft.com/office/drawing/2014/main" id="{11840F1E-DAA6-4C1C-BB4A-C5EF88911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398C5-7AD8-466A-A231-FEDB42CA5540}"/>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189989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7F21-EEE2-4D4D-8F80-86D8AAC7A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C98EA1-43FD-44EF-8666-A95D510DE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D56333-FC52-4237-B4AF-A1215CE47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5BFE2A-BD97-4AA6-AF11-DFA728C09277}"/>
              </a:ext>
            </a:extLst>
          </p:cNvPr>
          <p:cNvSpPr>
            <a:spLocks noGrp="1"/>
          </p:cNvSpPr>
          <p:nvPr>
            <p:ph type="dt" sz="half" idx="10"/>
          </p:nvPr>
        </p:nvSpPr>
        <p:spPr/>
        <p:txBody>
          <a:bodyPr/>
          <a:lstStyle/>
          <a:p>
            <a:fld id="{883D782E-6B26-4C50-9B69-8B47FAF25D5E}" type="datetimeFigureOut">
              <a:rPr lang="en-US" smtClean="0"/>
              <a:t>9/29/2018</a:t>
            </a:fld>
            <a:endParaRPr lang="en-US"/>
          </a:p>
        </p:txBody>
      </p:sp>
      <p:sp>
        <p:nvSpPr>
          <p:cNvPr id="6" name="Footer Placeholder 5">
            <a:extLst>
              <a:ext uri="{FF2B5EF4-FFF2-40B4-BE49-F238E27FC236}">
                <a16:creationId xmlns:a16="http://schemas.microsoft.com/office/drawing/2014/main" id="{43581B2D-7637-4875-B957-8BDDF1FC8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A2676-79FE-4E9B-8134-2721C33B5D0B}"/>
              </a:ext>
            </a:extLst>
          </p:cNvPr>
          <p:cNvSpPr>
            <a:spLocks noGrp="1"/>
          </p:cNvSpPr>
          <p:nvPr>
            <p:ph type="sldNum" sz="quarter" idx="12"/>
          </p:nvPr>
        </p:nvSpPr>
        <p:spPr/>
        <p:txBody>
          <a:bodyPr/>
          <a:lstStyle/>
          <a:p>
            <a:fld id="{23121E26-2F9E-4338-B6A5-6A2964902D75}" type="slidenum">
              <a:rPr lang="en-US" smtClean="0"/>
              <a:t>‹#›</a:t>
            </a:fld>
            <a:endParaRPr lang="en-US"/>
          </a:p>
        </p:txBody>
      </p:sp>
    </p:spTree>
    <p:extLst>
      <p:ext uri="{BB962C8B-B14F-4D97-AF65-F5344CB8AC3E}">
        <p14:creationId xmlns:p14="http://schemas.microsoft.com/office/powerpoint/2010/main" val="296749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58F4E-D9EB-4AA7-A319-6881C98D8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79D1B8-3DF3-4E6F-98D4-C297FD9FA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F3AF3-FEA3-4D1B-A69C-04D343C08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D782E-6B26-4C50-9B69-8B47FAF25D5E}" type="datetimeFigureOut">
              <a:rPr lang="en-US" smtClean="0"/>
              <a:t>9/29/2018</a:t>
            </a:fld>
            <a:endParaRPr lang="en-US"/>
          </a:p>
        </p:txBody>
      </p:sp>
      <p:sp>
        <p:nvSpPr>
          <p:cNvPr id="5" name="Footer Placeholder 4">
            <a:extLst>
              <a:ext uri="{FF2B5EF4-FFF2-40B4-BE49-F238E27FC236}">
                <a16:creationId xmlns:a16="http://schemas.microsoft.com/office/drawing/2014/main" id="{9EF8B0EA-85B5-4E5B-B4C7-7D3EE4A92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EFF17-B49D-4A80-8107-90906FB8F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21E26-2F9E-4338-B6A5-6A2964902D75}" type="slidenum">
              <a:rPr lang="en-US" smtClean="0"/>
              <a:t>‹#›</a:t>
            </a:fld>
            <a:endParaRPr lang="en-US"/>
          </a:p>
        </p:txBody>
      </p:sp>
    </p:spTree>
    <p:extLst>
      <p:ext uri="{BB962C8B-B14F-4D97-AF65-F5344CB8AC3E}">
        <p14:creationId xmlns:p14="http://schemas.microsoft.com/office/powerpoint/2010/main" val="382183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C0F019A-6134-422A-8062-B73C3A26FBF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E69FC0A-542A-4C38-A7FD-5FA019C93674}"/>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E5E9A3B-B105-4CEA-A228-3496DDE90976}"/>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endParaRPr lang="en-US"/>
          </a:p>
        </p:txBody>
      </p:sp>
      <p:sp>
        <p:nvSpPr>
          <p:cNvPr id="5" name="Footer Placeholder 4">
            <a:extLst>
              <a:ext uri="{FF2B5EF4-FFF2-40B4-BE49-F238E27FC236}">
                <a16:creationId xmlns:a16="http://schemas.microsoft.com/office/drawing/2014/main" id="{C64FEA5D-D38D-4690-BF14-A45A04463639}"/>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0988A2F5-1203-4F17-8198-95FB8CF4D1A9}"/>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49ED53-4A6C-4C5C-B038-B251CBA5E1E7}" type="slidenum">
              <a:rPr lang="en-US" altLang="en-US"/>
              <a:pPr>
                <a:defRPr/>
              </a:pPr>
              <a:t>‹#›</a:t>
            </a:fld>
            <a:endParaRPr lang="en-US" altLang="en-US"/>
          </a:p>
        </p:txBody>
      </p:sp>
    </p:spTree>
    <p:extLst>
      <p:ext uri="{BB962C8B-B14F-4D97-AF65-F5344CB8AC3E}">
        <p14:creationId xmlns:p14="http://schemas.microsoft.com/office/powerpoint/2010/main" val="2606622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lowdose.tricity.wsu.edu/resources_pics/images/003%20image_gif.jpg"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http://www.dream-wallpaper.com/free-wallpaper/nature-wallpaper/wheat-field-1-wallpaper/1280x800/free-wallpaper-4.jpg">
            <a:extLst>
              <a:ext uri="{FF2B5EF4-FFF2-40B4-BE49-F238E27FC236}">
                <a16:creationId xmlns:a16="http://schemas.microsoft.com/office/drawing/2014/main" id="{2C03CEB4-5306-45C7-A493-E456F8D75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204" b="37775"/>
          <a:stretch>
            <a:fillRect/>
          </a:stretch>
        </p:blipFill>
        <p:spPr bwMode="auto">
          <a:xfrm>
            <a:off x="0" y="0"/>
            <a:ext cx="12192000" cy="6692899"/>
          </a:xfrm>
          <a:prstGeom prst="rect">
            <a:avLst/>
          </a:prstGeom>
          <a:noFill/>
          <a:ln w="57150">
            <a:solidFill>
              <a:srgbClr val="005DA2"/>
            </a:solidFill>
            <a:miter lim="800000"/>
            <a:headEnd/>
            <a:tailEnd/>
          </a:ln>
          <a:extLst>
            <a:ext uri="{909E8E84-426E-40DD-AFC4-6F175D3DCCD1}">
              <a14:hiddenFill xmlns:a14="http://schemas.microsoft.com/office/drawing/2010/main">
                <a:solidFill>
                  <a:srgbClr val="FFFFFF"/>
                </a:solidFill>
              </a14:hiddenFill>
            </a:ext>
          </a:extLst>
        </p:spPr>
      </p:pic>
      <p:sp>
        <p:nvSpPr>
          <p:cNvPr id="22531" name="Title 1">
            <a:extLst>
              <a:ext uri="{FF2B5EF4-FFF2-40B4-BE49-F238E27FC236}">
                <a16:creationId xmlns:a16="http://schemas.microsoft.com/office/drawing/2014/main" id="{9DB42538-425F-43FC-B424-F5EB21453D38}"/>
              </a:ext>
            </a:extLst>
          </p:cNvPr>
          <p:cNvSpPr>
            <a:spLocks noGrp="1"/>
          </p:cNvSpPr>
          <p:nvPr>
            <p:ph type="title"/>
          </p:nvPr>
        </p:nvSpPr>
        <p:spPr>
          <a:xfrm>
            <a:off x="1405467" y="541867"/>
            <a:ext cx="9330266" cy="4978400"/>
          </a:xfrm>
        </p:spPr>
        <p:txBody>
          <a:bodyPr>
            <a:normAutofit/>
          </a:bodyPr>
          <a:lstStyle/>
          <a:p>
            <a:r>
              <a:rPr lang="en-US" sz="4000" b="1" dirty="0">
                <a:latin typeface="Times New Roman" panose="02020603050405020304" pitchFamily="18" charset="0"/>
                <a:cs typeface="Times New Roman" panose="02020603050405020304" pitchFamily="18" charset="0"/>
              </a:rPr>
              <a:t>Biological Effects of Low Dose Radiation </a:t>
            </a:r>
            <a:br>
              <a:rPr lang="en-US" sz="4000" dirty="0">
                <a:latin typeface="Times New Roman" panose="02020603050405020304" pitchFamily="18" charset="0"/>
                <a:cs typeface="Times New Roman" panose="02020603050405020304" pitchFamily="18" charset="0"/>
              </a:rPr>
            </a:br>
            <a:br>
              <a:rPr lang="en-US" dirty="0"/>
            </a:br>
            <a:r>
              <a:rPr lang="en-US" dirty="0"/>
              <a:t>	</a:t>
            </a: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Dr. Antone L. Brooks (Tony)</a:t>
            </a:r>
            <a:br>
              <a:rPr lang="en-US" sz="3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dirty="0"/>
            </a:br>
            <a:r>
              <a:rPr lang="en-US" dirty="0"/>
              <a:t>	</a:t>
            </a:r>
            <a:endParaRPr lang="en-US" altLang="en-US" sz="2000" b="1" dirty="0">
              <a:solidFill>
                <a:srgbClr val="005DA2"/>
              </a:solidFill>
              <a:latin typeface="Arial" panose="020B0604020202020204" pitchFamily="34" charset="0"/>
              <a:cs typeface="Arial" panose="020B0604020202020204" pitchFamily="34" charset="0"/>
            </a:endParaRPr>
          </a:p>
        </p:txBody>
      </p:sp>
      <p:sp>
        <p:nvSpPr>
          <p:cNvPr id="55300" name="Content Placeholder 2">
            <a:extLst>
              <a:ext uri="{FF2B5EF4-FFF2-40B4-BE49-F238E27FC236}">
                <a16:creationId xmlns:a16="http://schemas.microsoft.com/office/drawing/2014/main" id="{39DDAF3B-B227-4D18-8268-90461571E318}"/>
              </a:ext>
            </a:extLst>
          </p:cNvPr>
          <p:cNvSpPr>
            <a:spLocks noGrp="1"/>
          </p:cNvSpPr>
          <p:nvPr>
            <p:ph idx="1"/>
          </p:nvPr>
        </p:nvSpPr>
        <p:spPr>
          <a:xfrm>
            <a:off x="1983065" y="3346449"/>
            <a:ext cx="8175070" cy="3124201"/>
          </a:xfrm>
        </p:spPr>
        <p:txBody>
          <a:bodyPr>
            <a:normAutofit/>
          </a:bodyPr>
          <a:lstStyle/>
          <a:p>
            <a:pPr marL="0" indent="0">
              <a:buNone/>
            </a:pPr>
            <a:r>
              <a:rPr lang="en-US" altLang="en-US" sz="3200" b="1" dirty="0">
                <a:solidFill>
                  <a:srgbClr val="C00000"/>
                </a:solidFill>
                <a:latin typeface="Times New Roman" panose="02020603050405020304" pitchFamily="18" charset="0"/>
                <a:cs typeface="Times New Roman" panose="02020603050405020304" pitchFamily="18" charset="0"/>
              </a:rPr>
              <a:t> Applicability of Radiation-Response Models </a:t>
            </a:r>
          </a:p>
          <a:p>
            <a:pPr marL="0" indent="0">
              <a:buNone/>
            </a:pPr>
            <a:r>
              <a:rPr lang="en-US" altLang="en-US" sz="3200" b="1" dirty="0">
                <a:solidFill>
                  <a:srgbClr val="C00000"/>
                </a:solidFill>
                <a:latin typeface="Times New Roman" panose="02020603050405020304" pitchFamily="18" charset="0"/>
                <a:cs typeface="Times New Roman" panose="02020603050405020304" pitchFamily="18" charset="0"/>
              </a:rPr>
              <a:t>       to Low Dose Protection Standards</a:t>
            </a:r>
          </a:p>
          <a:p>
            <a:pPr marL="0" indent="0">
              <a:buNone/>
            </a:pPr>
            <a:endParaRPr lang="en-US" altLang="en-US" sz="2500" b="1" dirty="0">
              <a:solidFill>
                <a:srgbClr val="C00000"/>
              </a:solidFill>
              <a:latin typeface="Times New Roman" panose="02020603050405020304" pitchFamily="18" charset="0"/>
              <a:cs typeface="Times New Roman" panose="02020603050405020304" pitchFamily="18" charset="0"/>
            </a:endParaRPr>
          </a:p>
          <a:p>
            <a:pPr marL="0" indent="0">
              <a:buNone/>
            </a:pPr>
            <a:r>
              <a:rPr lang="en-US" altLang="en-US" sz="2500" b="1" dirty="0">
                <a:latin typeface="Times New Roman" panose="02020603050405020304" pitchFamily="18" charset="0"/>
                <a:cs typeface="Times New Roman" panose="02020603050405020304" pitchFamily="18" charset="0"/>
              </a:rPr>
              <a:t> </a:t>
            </a:r>
            <a:r>
              <a:rPr lang="en-US" altLang="en-US" sz="2500" b="1" dirty="0">
                <a:solidFill>
                  <a:srgbClr val="0070C0"/>
                </a:solidFill>
                <a:latin typeface="Times New Roman" panose="02020603050405020304" pitchFamily="18" charset="0"/>
                <a:cs typeface="Times New Roman" panose="02020603050405020304" pitchFamily="18" charset="0"/>
              </a:rPr>
              <a:t>American Nuclear Society and Health Physics Society</a:t>
            </a:r>
            <a:r>
              <a:rPr lang="en-US" altLang="en-US" sz="2500" b="1" dirty="0">
                <a:latin typeface="Times New Roman" panose="02020603050405020304" pitchFamily="18" charset="0"/>
                <a:cs typeface="Times New Roman" panose="02020603050405020304" pitchFamily="18" charset="0"/>
              </a:rPr>
              <a:t>		Pasco Washington Sept 30-Oct 3, 2018</a:t>
            </a:r>
          </a:p>
          <a:p>
            <a:pPr marL="0" indent="0">
              <a:buNone/>
            </a:pPr>
            <a:endParaRPr lang="en-US" alt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20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888DF4E-7B28-4484-AC4C-F3E70D8631BC}"/>
              </a:ext>
            </a:extLst>
          </p:cNvPr>
          <p:cNvSpPr>
            <a:spLocks noGrp="1"/>
          </p:cNvSpPr>
          <p:nvPr>
            <p:ph type="title"/>
          </p:nvPr>
        </p:nvSpPr>
        <p:spPr>
          <a:xfrm>
            <a:off x="2286000" y="533400"/>
            <a:ext cx="7772400" cy="1143000"/>
          </a:xfrm>
        </p:spPr>
        <p:txBody>
          <a:bodyPr/>
          <a:lstStyle/>
          <a:p>
            <a:r>
              <a:rPr lang="en-US" altLang="en-US" sz="6000" b="1"/>
              <a:t>Adaptive Response</a:t>
            </a:r>
            <a:br>
              <a:rPr lang="en-US" altLang="en-US" sz="3600" b="1"/>
            </a:br>
            <a:r>
              <a:rPr lang="en-US" altLang="en-US" sz="3600" b="1"/>
              <a:t>Sub-linear dose response</a:t>
            </a:r>
            <a:br>
              <a:rPr lang="en-US" altLang="en-US" sz="3600" b="1"/>
            </a:br>
            <a:endParaRPr lang="en-US" altLang="en-US"/>
          </a:p>
        </p:txBody>
      </p:sp>
      <p:sp>
        <p:nvSpPr>
          <p:cNvPr id="54275" name="Text Box 3">
            <a:extLst>
              <a:ext uri="{FF2B5EF4-FFF2-40B4-BE49-F238E27FC236}">
                <a16:creationId xmlns:a16="http://schemas.microsoft.com/office/drawing/2014/main" id="{8459F765-9F4A-4DEA-9028-6586D0F95578}"/>
              </a:ext>
            </a:extLst>
          </p:cNvPr>
          <p:cNvSpPr txBox="1">
            <a:spLocks noChangeArrowheads="1"/>
          </p:cNvSpPr>
          <p:nvPr/>
        </p:nvSpPr>
        <p:spPr bwMode="auto">
          <a:xfrm>
            <a:off x="5181600" y="5715001"/>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800" b="1">
                <a:solidFill>
                  <a:prstClr val="black"/>
                </a:solidFill>
                <a:latin typeface="Times New Roman" panose="02020603050405020304" pitchFamily="18" charset="0"/>
              </a:rPr>
              <a:t>Dose (cGy)</a:t>
            </a:r>
            <a:endParaRPr lang="en-US" altLang="en-US" sz="2400">
              <a:solidFill>
                <a:prstClr val="black"/>
              </a:solidFill>
              <a:latin typeface="Times New Roman" panose="02020603050405020304" pitchFamily="18" charset="0"/>
            </a:endParaRPr>
          </a:p>
        </p:txBody>
      </p:sp>
      <p:sp>
        <p:nvSpPr>
          <p:cNvPr id="54276" name="Text Box 4">
            <a:extLst>
              <a:ext uri="{FF2B5EF4-FFF2-40B4-BE49-F238E27FC236}">
                <a16:creationId xmlns:a16="http://schemas.microsoft.com/office/drawing/2014/main" id="{91DD3E97-CCB7-46E2-AB7B-F57E79BF9635}"/>
              </a:ext>
            </a:extLst>
          </p:cNvPr>
          <p:cNvSpPr txBox="1">
            <a:spLocks noChangeArrowheads="1"/>
          </p:cNvSpPr>
          <p:nvPr/>
        </p:nvSpPr>
        <p:spPr bwMode="auto">
          <a:xfrm rot="10800000" flipH="1">
            <a:off x="2162195" y="2590800"/>
            <a:ext cx="55399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800" b="1">
                <a:solidFill>
                  <a:prstClr val="black"/>
                </a:solidFill>
                <a:latin typeface="Times New Roman" panose="02020603050405020304" pitchFamily="18" charset="0"/>
              </a:rPr>
              <a:t>Transformation Frequency</a:t>
            </a:r>
            <a:r>
              <a:rPr lang="en-US" altLang="en-US" sz="2400">
                <a:solidFill>
                  <a:prstClr val="black"/>
                </a:solidFill>
                <a:latin typeface="Times New Roman" panose="02020603050405020304" pitchFamily="18" charset="0"/>
              </a:rPr>
              <a:t> </a:t>
            </a:r>
          </a:p>
        </p:txBody>
      </p:sp>
      <p:grpSp>
        <p:nvGrpSpPr>
          <p:cNvPr id="54277" name="Group 5">
            <a:extLst>
              <a:ext uri="{FF2B5EF4-FFF2-40B4-BE49-F238E27FC236}">
                <a16:creationId xmlns:a16="http://schemas.microsoft.com/office/drawing/2014/main" id="{CAB58155-4326-4D49-B4C0-302773F16626}"/>
              </a:ext>
            </a:extLst>
          </p:cNvPr>
          <p:cNvGrpSpPr>
            <a:grpSpLocks/>
          </p:cNvGrpSpPr>
          <p:nvPr/>
        </p:nvGrpSpPr>
        <p:grpSpPr bwMode="auto">
          <a:xfrm flipH="1">
            <a:off x="3059114" y="4572000"/>
            <a:ext cx="79375" cy="541338"/>
            <a:chOff x="4560" y="2928"/>
            <a:chExt cx="96" cy="576"/>
          </a:xfrm>
        </p:grpSpPr>
        <p:sp>
          <p:nvSpPr>
            <p:cNvPr id="54342" name="Line 6">
              <a:extLst>
                <a:ext uri="{FF2B5EF4-FFF2-40B4-BE49-F238E27FC236}">
                  <a16:creationId xmlns:a16="http://schemas.microsoft.com/office/drawing/2014/main" id="{39370B3C-5191-4EF9-BB8E-2F8BC691C89A}"/>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43" name="Line 7">
              <a:extLst>
                <a:ext uri="{FF2B5EF4-FFF2-40B4-BE49-F238E27FC236}">
                  <a16:creationId xmlns:a16="http://schemas.microsoft.com/office/drawing/2014/main" id="{0F8BF5B7-F2AD-4521-BE13-8B6B3F35CAEB}"/>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44" name="Line 8">
              <a:extLst>
                <a:ext uri="{FF2B5EF4-FFF2-40B4-BE49-F238E27FC236}">
                  <a16:creationId xmlns:a16="http://schemas.microsoft.com/office/drawing/2014/main" id="{6A18C9DE-75CA-4E4A-B2B1-FFF9958C2C1A}"/>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grpSp>
        <p:nvGrpSpPr>
          <p:cNvPr id="54278" name="Group 9">
            <a:extLst>
              <a:ext uri="{FF2B5EF4-FFF2-40B4-BE49-F238E27FC236}">
                <a16:creationId xmlns:a16="http://schemas.microsoft.com/office/drawing/2014/main" id="{C1329DB8-0749-47CF-B927-F0A3DDE3C2A7}"/>
              </a:ext>
            </a:extLst>
          </p:cNvPr>
          <p:cNvGrpSpPr>
            <a:grpSpLocks/>
          </p:cNvGrpSpPr>
          <p:nvPr/>
        </p:nvGrpSpPr>
        <p:grpSpPr bwMode="auto">
          <a:xfrm>
            <a:off x="2898776" y="2133600"/>
            <a:ext cx="6386513" cy="3251200"/>
            <a:chOff x="864" y="1344"/>
            <a:chExt cx="3744" cy="1152"/>
          </a:xfrm>
        </p:grpSpPr>
        <p:sp>
          <p:nvSpPr>
            <p:cNvPr id="54332" name="Rectangle 10">
              <a:extLst>
                <a:ext uri="{FF2B5EF4-FFF2-40B4-BE49-F238E27FC236}">
                  <a16:creationId xmlns:a16="http://schemas.microsoft.com/office/drawing/2014/main" id="{3ECEF491-AD95-4EDD-B894-5D932E938AA7}"/>
                </a:ext>
              </a:extLst>
            </p:cNvPr>
            <p:cNvSpPr>
              <a:spLocks noChangeArrowheads="1"/>
            </p:cNvSpPr>
            <p:nvPr/>
          </p:nvSpPr>
          <p:spPr bwMode="auto">
            <a:xfrm>
              <a:off x="912" y="1344"/>
              <a:ext cx="3696" cy="1152"/>
            </a:xfrm>
            <a:prstGeom prst="rect">
              <a:avLst/>
            </a:prstGeom>
            <a:solidFill>
              <a:schemeClr val="folHlink"/>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333" name="Line 11">
              <a:extLst>
                <a:ext uri="{FF2B5EF4-FFF2-40B4-BE49-F238E27FC236}">
                  <a16:creationId xmlns:a16="http://schemas.microsoft.com/office/drawing/2014/main" id="{174434AA-C9AA-4159-920C-3A290907A6A0}"/>
                </a:ext>
              </a:extLst>
            </p:cNvPr>
            <p:cNvSpPr>
              <a:spLocks noChangeShapeType="1"/>
            </p:cNvSpPr>
            <p:nvPr/>
          </p:nvSpPr>
          <p:spPr bwMode="auto">
            <a:xfrm flipH="1">
              <a:off x="864" y="19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4" name="Line 12">
              <a:extLst>
                <a:ext uri="{FF2B5EF4-FFF2-40B4-BE49-F238E27FC236}">
                  <a16:creationId xmlns:a16="http://schemas.microsoft.com/office/drawing/2014/main" id="{C4297925-2974-4455-AA39-D014BF065EA6}"/>
                </a:ext>
              </a:extLst>
            </p:cNvPr>
            <p:cNvSpPr>
              <a:spLocks noChangeShapeType="1"/>
            </p:cNvSpPr>
            <p:nvPr/>
          </p:nvSpPr>
          <p:spPr bwMode="auto">
            <a:xfrm flipH="1">
              <a:off x="864" y="206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5" name="Line 13">
              <a:extLst>
                <a:ext uri="{FF2B5EF4-FFF2-40B4-BE49-F238E27FC236}">
                  <a16:creationId xmlns:a16="http://schemas.microsoft.com/office/drawing/2014/main" id="{E911E46F-16AB-482E-822A-4A9EE5B3E2A1}"/>
                </a:ext>
              </a:extLst>
            </p:cNvPr>
            <p:cNvSpPr>
              <a:spLocks noChangeShapeType="1"/>
            </p:cNvSpPr>
            <p:nvPr/>
          </p:nvSpPr>
          <p:spPr bwMode="auto">
            <a:xfrm flipH="1">
              <a:off x="864" y="220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6" name="Line 14">
              <a:extLst>
                <a:ext uri="{FF2B5EF4-FFF2-40B4-BE49-F238E27FC236}">
                  <a16:creationId xmlns:a16="http://schemas.microsoft.com/office/drawing/2014/main" id="{8AEBBD4A-A139-4385-9056-7DF0A51B9434}"/>
                </a:ext>
              </a:extLst>
            </p:cNvPr>
            <p:cNvSpPr>
              <a:spLocks noChangeShapeType="1"/>
            </p:cNvSpPr>
            <p:nvPr/>
          </p:nvSpPr>
          <p:spPr bwMode="auto">
            <a:xfrm flipH="1">
              <a:off x="864" y="235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7" name="Line 15">
              <a:extLst>
                <a:ext uri="{FF2B5EF4-FFF2-40B4-BE49-F238E27FC236}">
                  <a16:creationId xmlns:a16="http://schemas.microsoft.com/office/drawing/2014/main" id="{A16331BD-8661-4F8A-9C64-C6C0097B7F56}"/>
                </a:ext>
              </a:extLst>
            </p:cNvPr>
            <p:cNvSpPr>
              <a:spLocks noChangeShapeType="1"/>
            </p:cNvSpPr>
            <p:nvPr/>
          </p:nvSpPr>
          <p:spPr bwMode="auto">
            <a:xfrm flipH="1">
              <a:off x="864" y="249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8" name="Line 16">
              <a:extLst>
                <a:ext uri="{FF2B5EF4-FFF2-40B4-BE49-F238E27FC236}">
                  <a16:creationId xmlns:a16="http://schemas.microsoft.com/office/drawing/2014/main" id="{9B68F863-F2C5-46CB-95B3-0D40C75267BD}"/>
                </a:ext>
              </a:extLst>
            </p:cNvPr>
            <p:cNvSpPr>
              <a:spLocks noChangeShapeType="1"/>
            </p:cNvSpPr>
            <p:nvPr/>
          </p:nvSpPr>
          <p:spPr bwMode="auto">
            <a:xfrm flipH="1">
              <a:off x="864" y="134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9" name="Line 17">
              <a:extLst>
                <a:ext uri="{FF2B5EF4-FFF2-40B4-BE49-F238E27FC236}">
                  <a16:creationId xmlns:a16="http://schemas.microsoft.com/office/drawing/2014/main" id="{A78D3ECA-8A1B-44D1-A207-30768962DC86}"/>
                </a:ext>
              </a:extLst>
            </p:cNvPr>
            <p:cNvSpPr>
              <a:spLocks noChangeShapeType="1"/>
            </p:cNvSpPr>
            <p:nvPr/>
          </p:nvSpPr>
          <p:spPr bwMode="auto">
            <a:xfrm flipH="1">
              <a:off x="864" y="148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40" name="Line 18">
              <a:extLst>
                <a:ext uri="{FF2B5EF4-FFF2-40B4-BE49-F238E27FC236}">
                  <a16:creationId xmlns:a16="http://schemas.microsoft.com/office/drawing/2014/main" id="{7F286A9D-A052-4D5A-B65A-A48680C01E16}"/>
                </a:ext>
              </a:extLst>
            </p:cNvPr>
            <p:cNvSpPr>
              <a:spLocks noChangeShapeType="1"/>
            </p:cNvSpPr>
            <p:nvPr/>
          </p:nvSpPr>
          <p:spPr bwMode="auto">
            <a:xfrm flipH="1">
              <a:off x="864" y="163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41" name="Line 19">
              <a:extLst>
                <a:ext uri="{FF2B5EF4-FFF2-40B4-BE49-F238E27FC236}">
                  <a16:creationId xmlns:a16="http://schemas.microsoft.com/office/drawing/2014/main" id="{ECAE54C6-FB14-44EF-9C9C-9A6CA0AE40AF}"/>
                </a:ext>
              </a:extLst>
            </p:cNvPr>
            <p:cNvSpPr>
              <a:spLocks noChangeShapeType="1"/>
            </p:cNvSpPr>
            <p:nvPr/>
          </p:nvSpPr>
          <p:spPr bwMode="auto">
            <a:xfrm flipH="1">
              <a:off x="864" y="177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sp>
        <p:nvSpPr>
          <p:cNvPr id="54279" name="Line 20">
            <a:extLst>
              <a:ext uri="{FF2B5EF4-FFF2-40B4-BE49-F238E27FC236}">
                <a16:creationId xmlns:a16="http://schemas.microsoft.com/office/drawing/2014/main" id="{7C7796F6-BEED-4677-8A5F-68199377F880}"/>
              </a:ext>
            </a:extLst>
          </p:cNvPr>
          <p:cNvSpPr>
            <a:spLocks noChangeShapeType="1"/>
          </p:cNvSpPr>
          <p:nvPr/>
        </p:nvSpPr>
        <p:spPr bwMode="auto">
          <a:xfrm flipV="1">
            <a:off x="2979738" y="3352801"/>
            <a:ext cx="6146800" cy="10826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280" name="Text Box 21">
            <a:extLst>
              <a:ext uri="{FF2B5EF4-FFF2-40B4-BE49-F238E27FC236}">
                <a16:creationId xmlns:a16="http://schemas.microsoft.com/office/drawing/2014/main" id="{E2754649-5812-4498-9E97-189E98E28164}"/>
              </a:ext>
            </a:extLst>
          </p:cNvPr>
          <p:cNvSpPr txBox="1">
            <a:spLocks noChangeArrowheads="1"/>
          </p:cNvSpPr>
          <p:nvPr/>
        </p:nvSpPr>
        <p:spPr bwMode="auto">
          <a:xfrm>
            <a:off x="2819401" y="5384800"/>
            <a:ext cx="398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0</a:t>
            </a:r>
            <a:endParaRPr lang="en-US" altLang="en-US" sz="2400">
              <a:solidFill>
                <a:prstClr val="black"/>
              </a:solidFill>
              <a:latin typeface="Times New Roman" panose="02020603050405020304" pitchFamily="18" charset="0"/>
            </a:endParaRPr>
          </a:p>
        </p:txBody>
      </p:sp>
      <p:sp>
        <p:nvSpPr>
          <p:cNvPr id="54281" name="Text Box 22">
            <a:extLst>
              <a:ext uri="{FF2B5EF4-FFF2-40B4-BE49-F238E27FC236}">
                <a16:creationId xmlns:a16="http://schemas.microsoft.com/office/drawing/2014/main" id="{10605D90-099C-4347-BE76-62BE3AB72DB3}"/>
              </a:ext>
            </a:extLst>
          </p:cNvPr>
          <p:cNvSpPr txBox="1">
            <a:spLocks noChangeArrowheads="1"/>
          </p:cNvSpPr>
          <p:nvPr/>
        </p:nvSpPr>
        <p:spPr bwMode="auto">
          <a:xfrm>
            <a:off x="3378200" y="5384801"/>
            <a:ext cx="58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800">
                <a:solidFill>
                  <a:prstClr val="black"/>
                </a:solidFill>
                <a:latin typeface="Times New Roman" panose="02020603050405020304" pitchFamily="18" charset="0"/>
              </a:rPr>
              <a:t>10</a:t>
            </a:r>
            <a:endParaRPr lang="en-US" altLang="en-US" sz="2400">
              <a:solidFill>
                <a:prstClr val="black"/>
              </a:solidFill>
              <a:latin typeface="Times New Roman" panose="02020603050405020304" pitchFamily="18" charset="0"/>
            </a:endParaRPr>
          </a:p>
        </p:txBody>
      </p:sp>
      <p:sp>
        <p:nvSpPr>
          <p:cNvPr id="54282" name="Text Box 23">
            <a:extLst>
              <a:ext uri="{FF2B5EF4-FFF2-40B4-BE49-F238E27FC236}">
                <a16:creationId xmlns:a16="http://schemas.microsoft.com/office/drawing/2014/main" id="{9F64ECB9-D286-4FB8-8FD7-E43F45E90E5B}"/>
              </a:ext>
            </a:extLst>
          </p:cNvPr>
          <p:cNvSpPr txBox="1">
            <a:spLocks noChangeArrowheads="1"/>
          </p:cNvSpPr>
          <p:nvPr/>
        </p:nvSpPr>
        <p:spPr bwMode="auto">
          <a:xfrm>
            <a:off x="4016375" y="5384800"/>
            <a:ext cx="55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20</a:t>
            </a:r>
          </a:p>
        </p:txBody>
      </p:sp>
      <p:sp>
        <p:nvSpPr>
          <p:cNvPr id="54283" name="Text Box 24">
            <a:extLst>
              <a:ext uri="{FF2B5EF4-FFF2-40B4-BE49-F238E27FC236}">
                <a16:creationId xmlns:a16="http://schemas.microsoft.com/office/drawing/2014/main" id="{2E2E9AD8-41B6-4CCD-ACEF-69A0154D8E32}"/>
              </a:ext>
            </a:extLst>
          </p:cNvPr>
          <p:cNvSpPr txBox="1">
            <a:spLocks noChangeArrowheads="1"/>
          </p:cNvSpPr>
          <p:nvPr/>
        </p:nvSpPr>
        <p:spPr bwMode="auto">
          <a:xfrm>
            <a:off x="4735513" y="5384800"/>
            <a:ext cx="3984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30</a:t>
            </a:r>
            <a:endParaRPr lang="en-US" altLang="en-US" sz="2400">
              <a:solidFill>
                <a:prstClr val="black"/>
              </a:solidFill>
              <a:latin typeface="Times New Roman" panose="02020603050405020304" pitchFamily="18" charset="0"/>
            </a:endParaRPr>
          </a:p>
        </p:txBody>
      </p:sp>
      <p:sp>
        <p:nvSpPr>
          <p:cNvPr id="54284" name="Text Box 25">
            <a:extLst>
              <a:ext uri="{FF2B5EF4-FFF2-40B4-BE49-F238E27FC236}">
                <a16:creationId xmlns:a16="http://schemas.microsoft.com/office/drawing/2014/main" id="{28350FA4-366C-416D-8DCF-530074759511}"/>
              </a:ext>
            </a:extLst>
          </p:cNvPr>
          <p:cNvSpPr txBox="1">
            <a:spLocks noChangeArrowheads="1"/>
          </p:cNvSpPr>
          <p:nvPr/>
        </p:nvSpPr>
        <p:spPr bwMode="auto">
          <a:xfrm>
            <a:off x="5294314" y="5384800"/>
            <a:ext cx="479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40</a:t>
            </a:r>
          </a:p>
        </p:txBody>
      </p:sp>
      <p:sp>
        <p:nvSpPr>
          <p:cNvPr id="54285" name="Text Box 26">
            <a:extLst>
              <a:ext uri="{FF2B5EF4-FFF2-40B4-BE49-F238E27FC236}">
                <a16:creationId xmlns:a16="http://schemas.microsoft.com/office/drawing/2014/main" id="{B43C8B72-92C7-4447-998B-094EA6EC2DE8}"/>
              </a:ext>
            </a:extLst>
          </p:cNvPr>
          <p:cNvSpPr txBox="1">
            <a:spLocks noChangeArrowheads="1"/>
          </p:cNvSpPr>
          <p:nvPr/>
        </p:nvSpPr>
        <p:spPr bwMode="auto">
          <a:xfrm>
            <a:off x="5932489" y="5384800"/>
            <a:ext cx="479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50</a:t>
            </a:r>
            <a:endParaRPr lang="en-US" altLang="en-US" sz="2400">
              <a:solidFill>
                <a:prstClr val="black"/>
              </a:solidFill>
              <a:latin typeface="Times New Roman" panose="02020603050405020304" pitchFamily="18" charset="0"/>
            </a:endParaRPr>
          </a:p>
        </p:txBody>
      </p:sp>
      <p:sp>
        <p:nvSpPr>
          <p:cNvPr id="54286" name="Text Box 27">
            <a:extLst>
              <a:ext uri="{FF2B5EF4-FFF2-40B4-BE49-F238E27FC236}">
                <a16:creationId xmlns:a16="http://schemas.microsoft.com/office/drawing/2014/main" id="{89B65B25-6BA9-491F-9147-F0E764202B59}"/>
              </a:ext>
            </a:extLst>
          </p:cNvPr>
          <p:cNvSpPr txBox="1">
            <a:spLocks noChangeArrowheads="1"/>
          </p:cNvSpPr>
          <p:nvPr/>
        </p:nvSpPr>
        <p:spPr bwMode="auto">
          <a:xfrm>
            <a:off x="6570663" y="5384800"/>
            <a:ext cx="400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60</a:t>
            </a:r>
            <a:endParaRPr lang="en-US" altLang="en-US" sz="2400">
              <a:solidFill>
                <a:prstClr val="black"/>
              </a:solidFill>
              <a:latin typeface="Times New Roman" panose="02020603050405020304" pitchFamily="18" charset="0"/>
            </a:endParaRPr>
          </a:p>
        </p:txBody>
      </p:sp>
      <p:sp>
        <p:nvSpPr>
          <p:cNvPr id="54287" name="Text Box 28">
            <a:extLst>
              <a:ext uri="{FF2B5EF4-FFF2-40B4-BE49-F238E27FC236}">
                <a16:creationId xmlns:a16="http://schemas.microsoft.com/office/drawing/2014/main" id="{0F994E86-F906-43DA-A910-FC7B2A78DA4D}"/>
              </a:ext>
            </a:extLst>
          </p:cNvPr>
          <p:cNvSpPr txBox="1">
            <a:spLocks noChangeArrowheads="1"/>
          </p:cNvSpPr>
          <p:nvPr/>
        </p:nvSpPr>
        <p:spPr bwMode="auto">
          <a:xfrm>
            <a:off x="7210426" y="5384800"/>
            <a:ext cx="638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70</a:t>
            </a:r>
            <a:endParaRPr lang="en-US" altLang="en-US" sz="2400">
              <a:solidFill>
                <a:prstClr val="black"/>
              </a:solidFill>
              <a:latin typeface="Times New Roman" panose="02020603050405020304" pitchFamily="18" charset="0"/>
            </a:endParaRPr>
          </a:p>
        </p:txBody>
      </p:sp>
      <p:sp>
        <p:nvSpPr>
          <p:cNvPr id="54288" name="Text Box 29">
            <a:extLst>
              <a:ext uri="{FF2B5EF4-FFF2-40B4-BE49-F238E27FC236}">
                <a16:creationId xmlns:a16="http://schemas.microsoft.com/office/drawing/2014/main" id="{E404B16C-F32F-4BE3-81B8-2013FCF65C61}"/>
              </a:ext>
            </a:extLst>
          </p:cNvPr>
          <p:cNvSpPr txBox="1">
            <a:spLocks noChangeArrowheads="1"/>
          </p:cNvSpPr>
          <p:nvPr/>
        </p:nvSpPr>
        <p:spPr bwMode="auto">
          <a:xfrm>
            <a:off x="7848601" y="5384800"/>
            <a:ext cx="398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80</a:t>
            </a:r>
          </a:p>
        </p:txBody>
      </p:sp>
      <p:sp>
        <p:nvSpPr>
          <p:cNvPr id="54289" name="Text Box 30">
            <a:extLst>
              <a:ext uri="{FF2B5EF4-FFF2-40B4-BE49-F238E27FC236}">
                <a16:creationId xmlns:a16="http://schemas.microsoft.com/office/drawing/2014/main" id="{FFF88E65-9C2C-4611-8AB5-E772D1B55468}"/>
              </a:ext>
            </a:extLst>
          </p:cNvPr>
          <p:cNvSpPr txBox="1">
            <a:spLocks noChangeArrowheads="1"/>
          </p:cNvSpPr>
          <p:nvPr/>
        </p:nvSpPr>
        <p:spPr bwMode="auto">
          <a:xfrm>
            <a:off x="8407400" y="5384800"/>
            <a:ext cx="55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90</a:t>
            </a:r>
          </a:p>
        </p:txBody>
      </p:sp>
      <p:sp>
        <p:nvSpPr>
          <p:cNvPr id="54290" name="Text Box 31">
            <a:extLst>
              <a:ext uri="{FF2B5EF4-FFF2-40B4-BE49-F238E27FC236}">
                <a16:creationId xmlns:a16="http://schemas.microsoft.com/office/drawing/2014/main" id="{812490CB-FCC1-442D-B6D1-246881B5306C}"/>
              </a:ext>
            </a:extLst>
          </p:cNvPr>
          <p:cNvSpPr txBox="1">
            <a:spLocks noChangeArrowheads="1"/>
          </p:cNvSpPr>
          <p:nvPr/>
        </p:nvSpPr>
        <p:spPr bwMode="auto">
          <a:xfrm>
            <a:off x="8886826" y="5384800"/>
            <a:ext cx="638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200">
                <a:solidFill>
                  <a:prstClr val="black"/>
                </a:solidFill>
                <a:latin typeface="Times New Roman" panose="02020603050405020304" pitchFamily="18" charset="0"/>
              </a:rPr>
              <a:t>100</a:t>
            </a:r>
          </a:p>
        </p:txBody>
      </p:sp>
      <p:sp>
        <p:nvSpPr>
          <p:cNvPr id="54291" name="Oval 32">
            <a:extLst>
              <a:ext uri="{FF2B5EF4-FFF2-40B4-BE49-F238E27FC236}">
                <a16:creationId xmlns:a16="http://schemas.microsoft.com/office/drawing/2014/main" id="{89B4E9E5-640D-478F-AB8A-EAE54BD15A05}"/>
              </a:ext>
            </a:extLst>
          </p:cNvPr>
          <p:cNvSpPr>
            <a:spLocks noChangeArrowheads="1"/>
          </p:cNvSpPr>
          <p:nvPr/>
        </p:nvSpPr>
        <p:spPr bwMode="auto">
          <a:xfrm>
            <a:off x="2898775" y="4300538"/>
            <a:ext cx="160338" cy="27146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nvGrpSpPr>
          <p:cNvPr id="54292" name="Group 33">
            <a:extLst>
              <a:ext uri="{FF2B5EF4-FFF2-40B4-BE49-F238E27FC236}">
                <a16:creationId xmlns:a16="http://schemas.microsoft.com/office/drawing/2014/main" id="{AFB09E03-A28D-43D1-BE11-5CBA3BC0C2F2}"/>
              </a:ext>
            </a:extLst>
          </p:cNvPr>
          <p:cNvGrpSpPr>
            <a:grpSpLocks/>
          </p:cNvGrpSpPr>
          <p:nvPr/>
        </p:nvGrpSpPr>
        <p:grpSpPr bwMode="auto">
          <a:xfrm>
            <a:off x="9045575" y="2405064"/>
            <a:ext cx="160338" cy="1895475"/>
            <a:chOff x="4560" y="2928"/>
            <a:chExt cx="96" cy="576"/>
          </a:xfrm>
        </p:grpSpPr>
        <p:sp>
          <p:nvSpPr>
            <p:cNvPr id="54329" name="Line 34">
              <a:extLst>
                <a:ext uri="{FF2B5EF4-FFF2-40B4-BE49-F238E27FC236}">
                  <a16:creationId xmlns:a16="http://schemas.microsoft.com/office/drawing/2014/main" id="{29A7079A-FA66-456B-B082-BF35AC8E602C}"/>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0" name="Line 35">
              <a:extLst>
                <a:ext uri="{FF2B5EF4-FFF2-40B4-BE49-F238E27FC236}">
                  <a16:creationId xmlns:a16="http://schemas.microsoft.com/office/drawing/2014/main" id="{3DE1C41A-DFD7-4CD2-A5A6-271F1D08588A}"/>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31" name="Line 36">
              <a:extLst>
                <a:ext uri="{FF2B5EF4-FFF2-40B4-BE49-F238E27FC236}">
                  <a16:creationId xmlns:a16="http://schemas.microsoft.com/office/drawing/2014/main" id="{EFD2E761-1511-4597-9C9A-D503A95C507D}"/>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grpSp>
        <p:nvGrpSpPr>
          <p:cNvPr id="54293" name="Group 37">
            <a:extLst>
              <a:ext uri="{FF2B5EF4-FFF2-40B4-BE49-F238E27FC236}">
                <a16:creationId xmlns:a16="http://schemas.microsoft.com/office/drawing/2014/main" id="{0A15A906-8FD2-4053-8F5A-F66DD003F486}"/>
              </a:ext>
            </a:extLst>
          </p:cNvPr>
          <p:cNvGrpSpPr>
            <a:grpSpLocks/>
          </p:cNvGrpSpPr>
          <p:nvPr/>
        </p:nvGrpSpPr>
        <p:grpSpPr bwMode="auto">
          <a:xfrm>
            <a:off x="6011864" y="2946400"/>
            <a:ext cx="160337" cy="1760538"/>
            <a:chOff x="4560" y="2928"/>
            <a:chExt cx="96" cy="576"/>
          </a:xfrm>
        </p:grpSpPr>
        <p:sp>
          <p:nvSpPr>
            <p:cNvPr id="54326" name="Line 38">
              <a:extLst>
                <a:ext uri="{FF2B5EF4-FFF2-40B4-BE49-F238E27FC236}">
                  <a16:creationId xmlns:a16="http://schemas.microsoft.com/office/drawing/2014/main" id="{080FC2B9-581F-4460-85A0-6D13B5A649DF}"/>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27" name="Line 39">
              <a:extLst>
                <a:ext uri="{FF2B5EF4-FFF2-40B4-BE49-F238E27FC236}">
                  <a16:creationId xmlns:a16="http://schemas.microsoft.com/office/drawing/2014/main" id="{19975086-9515-4DCF-86C5-85671CA1DA0D}"/>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28" name="Line 40">
              <a:extLst>
                <a:ext uri="{FF2B5EF4-FFF2-40B4-BE49-F238E27FC236}">
                  <a16:creationId xmlns:a16="http://schemas.microsoft.com/office/drawing/2014/main" id="{CCF150F6-4D94-48CC-A684-8A0952DB748C}"/>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grpSp>
        <p:nvGrpSpPr>
          <p:cNvPr id="54294" name="Group 41">
            <a:extLst>
              <a:ext uri="{FF2B5EF4-FFF2-40B4-BE49-F238E27FC236}">
                <a16:creationId xmlns:a16="http://schemas.microsoft.com/office/drawing/2014/main" id="{262547FC-C428-4899-9B82-C3CBB0C1CE81}"/>
              </a:ext>
            </a:extLst>
          </p:cNvPr>
          <p:cNvGrpSpPr>
            <a:grpSpLocks/>
          </p:cNvGrpSpPr>
          <p:nvPr/>
        </p:nvGrpSpPr>
        <p:grpSpPr bwMode="auto">
          <a:xfrm>
            <a:off x="4814889" y="3622675"/>
            <a:ext cx="160337" cy="1219200"/>
            <a:chOff x="4560" y="2928"/>
            <a:chExt cx="96" cy="576"/>
          </a:xfrm>
        </p:grpSpPr>
        <p:sp>
          <p:nvSpPr>
            <p:cNvPr id="54323" name="Line 42">
              <a:extLst>
                <a:ext uri="{FF2B5EF4-FFF2-40B4-BE49-F238E27FC236}">
                  <a16:creationId xmlns:a16="http://schemas.microsoft.com/office/drawing/2014/main" id="{B016394E-1CD9-4EFC-8DD1-B8CC16596D82}"/>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24" name="Line 43">
              <a:extLst>
                <a:ext uri="{FF2B5EF4-FFF2-40B4-BE49-F238E27FC236}">
                  <a16:creationId xmlns:a16="http://schemas.microsoft.com/office/drawing/2014/main" id="{D104035E-6F39-4FAE-BB70-F23F755BF283}"/>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25" name="Line 44">
              <a:extLst>
                <a:ext uri="{FF2B5EF4-FFF2-40B4-BE49-F238E27FC236}">
                  <a16:creationId xmlns:a16="http://schemas.microsoft.com/office/drawing/2014/main" id="{2E026EF7-C42A-4F40-A398-0FD60105022E}"/>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sp>
        <p:nvSpPr>
          <p:cNvPr id="54295" name="Oval 45">
            <a:extLst>
              <a:ext uri="{FF2B5EF4-FFF2-40B4-BE49-F238E27FC236}">
                <a16:creationId xmlns:a16="http://schemas.microsoft.com/office/drawing/2014/main" id="{901897E7-3606-4185-B5BF-848096C24920}"/>
              </a:ext>
            </a:extLst>
          </p:cNvPr>
          <p:cNvSpPr>
            <a:spLocks noChangeArrowheads="1"/>
          </p:cNvSpPr>
          <p:nvPr/>
        </p:nvSpPr>
        <p:spPr bwMode="auto">
          <a:xfrm>
            <a:off x="9045575" y="3217864"/>
            <a:ext cx="160338" cy="269875"/>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296" name="Oval 46">
            <a:extLst>
              <a:ext uri="{FF2B5EF4-FFF2-40B4-BE49-F238E27FC236}">
                <a16:creationId xmlns:a16="http://schemas.microsoft.com/office/drawing/2014/main" id="{BCEF5B33-8F87-4421-98BC-087C6F0DD04D}"/>
              </a:ext>
            </a:extLst>
          </p:cNvPr>
          <p:cNvSpPr>
            <a:spLocks noChangeArrowheads="1"/>
          </p:cNvSpPr>
          <p:nvPr/>
        </p:nvSpPr>
        <p:spPr bwMode="auto">
          <a:xfrm>
            <a:off x="6011864" y="3759201"/>
            <a:ext cx="160337" cy="269875"/>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297" name="Oval 47">
            <a:extLst>
              <a:ext uri="{FF2B5EF4-FFF2-40B4-BE49-F238E27FC236}">
                <a16:creationId xmlns:a16="http://schemas.microsoft.com/office/drawing/2014/main" id="{5EB4369A-F1DF-42D6-8347-1AE7421F9F81}"/>
              </a:ext>
            </a:extLst>
          </p:cNvPr>
          <p:cNvSpPr>
            <a:spLocks noChangeArrowheads="1"/>
          </p:cNvSpPr>
          <p:nvPr/>
        </p:nvSpPr>
        <p:spPr bwMode="auto">
          <a:xfrm>
            <a:off x="4814889" y="4029076"/>
            <a:ext cx="160337" cy="271463"/>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nvGrpSpPr>
          <p:cNvPr id="54298" name="Group 48">
            <a:extLst>
              <a:ext uri="{FF2B5EF4-FFF2-40B4-BE49-F238E27FC236}">
                <a16:creationId xmlns:a16="http://schemas.microsoft.com/office/drawing/2014/main" id="{6202E434-97E4-415C-BD6B-5D2797CC289D}"/>
              </a:ext>
            </a:extLst>
          </p:cNvPr>
          <p:cNvGrpSpPr>
            <a:grpSpLocks/>
          </p:cNvGrpSpPr>
          <p:nvPr/>
        </p:nvGrpSpPr>
        <p:grpSpPr bwMode="auto">
          <a:xfrm>
            <a:off x="3538538" y="4572000"/>
            <a:ext cx="158750" cy="541338"/>
            <a:chOff x="4560" y="2928"/>
            <a:chExt cx="96" cy="576"/>
          </a:xfrm>
        </p:grpSpPr>
        <p:sp>
          <p:nvSpPr>
            <p:cNvPr id="54320" name="Line 49">
              <a:extLst>
                <a:ext uri="{FF2B5EF4-FFF2-40B4-BE49-F238E27FC236}">
                  <a16:creationId xmlns:a16="http://schemas.microsoft.com/office/drawing/2014/main" id="{7E16D262-4C83-4CB4-ACA8-92187DF7273A}"/>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21" name="Line 50">
              <a:extLst>
                <a:ext uri="{FF2B5EF4-FFF2-40B4-BE49-F238E27FC236}">
                  <a16:creationId xmlns:a16="http://schemas.microsoft.com/office/drawing/2014/main" id="{EA2ED326-6A26-4075-8B6D-4E51DF7DB67E}"/>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22" name="Line 51">
              <a:extLst>
                <a:ext uri="{FF2B5EF4-FFF2-40B4-BE49-F238E27FC236}">
                  <a16:creationId xmlns:a16="http://schemas.microsoft.com/office/drawing/2014/main" id="{CBA43E84-6E24-43FE-9BF4-401749569BCB}"/>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sp>
        <p:nvSpPr>
          <p:cNvPr id="54299" name="Oval 52">
            <a:extLst>
              <a:ext uri="{FF2B5EF4-FFF2-40B4-BE49-F238E27FC236}">
                <a16:creationId xmlns:a16="http://schemas.microsoft.com/office/drawing/2014/main" id="{1DA6C6D8-AF3E-46FB-8CA2-8E6F6B7F358E}"/>
              </a:ext>
            </a:extLst>
          </p:cNvPr>
          <p:cNvSpPr>
            <a:spLocks noChangeArrowheads="1"/>
          </p:cNvSpPr>
          <p:nvPr/>
        </p:nvSpPr>
        <p:spPr bwMode="auto">
          <a:xfrm>
            <a:off x="3538538" y="4706938"/>
            <a:ext cx="158750" cy="27146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nvGrpSpPr>
          <p:cNvPr id="54300" name="Group 53">
            <a:extLst>
              <a:ext uri="{FF2B5EF4-FFF2-40B4-BE49-F238E27FC236}">
                <a16:creationId xmlns:a16="http://schemas.microsoft.com/office/drawing/2014/main" id="{5E55D316-6E01-422E-B260-FBB7887CE269}"/>
              </a:ext>
            </a:extLst>
          </p:cNvPr>
          <p:cNvGrpSpPr>
            <a:grpSpLocks/>
          </p:cNvGrpSpPr>
          <p:nvPr/>
        </p:nvGrpSpPr>
        <p:grpSpPr bwMode="auto">
          <a:xfrm>
            <a:off x="3059113" y="4435476"/>
            <a:ext cx="158750" cy="542925"/>
            <a:chOff x="4560" y="2928"/>
            <a:chExt cx="96" cy="576"/>
          </a:xfrm>
        </p:grpSpPr>
        <p:sp>
          <p:nvSpPr>
            <p:cNvPr id="54317" name="Line 54">
              <a:extLst>
                <a:ext uri="{FF2B5EF4-FFF2-40B4-BE49-F238E27FC236}">
                  <a16:creationId xmlns:a16="http://schemas.microsoft.com/office/drawing/2014/main" id="{2ABD715C-D383-4EC2-B1AC-BBEDF6F1A4F3}"/>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18" name="Line 55">
              <a:extLst>
                <a:ext uri="{FF2B5EF4-FFF2-40B4-BE49-F238E27FC236}">
                  <a16:creationId xmlns:a16="http://schemas.microsoft.com/office/drawing/2014/main" id="{0E4FE23F-11D0-48CE-9AE2-4078AED5B9D5}"/>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19" name="Line 56">
              <a:extLst>
                <a:ext uri="{FF2B5EF4-FFF2-40B4-BE49-F238E27FC236}">
                  <a16:creationId xmlns:a16="http://schemas.microsoft.com/office/drawing/2014/main" id="{BDBC1322-67BC-4DD6-AB13-641666B1D46A}"/>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sp>
        <p:nvSpPr>
          <p:cNvPr id="54301" name="Oval 57">
            <a:extLst>
              <a:ext uri="{FF2B5EF4-FFF2-40B4-BE49-F238E27FC236}">
                <a16:creationId xmlns:a16="http://schemas.microsoft.com/office/drawing/2014/main" id="{02E8B54C-C941-4B51-B31D-3E086A920753}"/>
              </a:ext>
            </a:extLst>
          </p:cNvPr>
          <p:cNvSpPr>
            <a:spLocks noChangeArrowheads="1"/>
          </p:cNvSpPr>
          <p:nvPr/>
        </p:nvSpPr>
        <p:spPr bwMode="auto">
          <a:xfrm>
            <a:off x="3059113" y="4572001"/>
            <a:ext cx="158750" cy="269875"/>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nvGrpSpPr>
          <p:cNvPr id="54302" name="Group 58">
            <a:extLst>
              <a:ext uri="{FF2B5EF4-FFF2-40B4-BE49-F238E27FC236}">
                <a16:creationId xmlns:a16="http://schemas.microsoft.com/office/drawing/2014/main" id="{9C6BBBE7-343C-4B3C-BCA6-EB985A12E9FD}"/>
              </a:ext>
            </a:extLst>
          </p:cNvPr>
          <p:cNvGrpSpPr>
            <a:grpSpLocks/>
          </p:cNvGrpSpPr>
          <p:nvPr/>
        </p:nvGrpSpPr>
        <p:grpSpPr bwMode="auto">
          <a:xfrm>
            <a:off x="3298825" y="4300538"/>
            <a:ext cx="158750" cy="812800"/>
            <a:chOff x="4560" y="2928"/>
            <a:chExt cx="96" cy="576"/>
          </a:xfrm>
        </p:grpSpPr>
        <p:sp>
          <p:nvSpPr>
            <p:cNvPr id="54314" name="Line 59">
              <a:extLst>
                <a:ext uri="{FF2B5EF4-FFF2-40B4-BE49-F238E27FC236}">
                  <a16:creationId xmlns:a16="http://schemas.microsoft.com/office/drawing/2014/main" id="{A7F83AA5-2072-4313-91A0-D4FB44313EE4}"/>
                </a:ext>
              </a:extLst>
            </p:cNvPr>
            <p:cNvSpPr>
              <a:spLocks noChangeShapeType="1"/>
            </p:cNvSpPr>
            <p:nvPr/>
          </p:nvSpPr>
          <p:spPr bwMode="auto">
            <a:xfrm>
              <a:off x="4608" y="292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15" name="Line 60">
              <a:extLst>
                <a:ext uri="{FF2B5EF4-FFF2-40B4-BE49-F238E27FC236}">
                  <a16:creationId xmlns:a16="http://schemas.microsoft.com/office/drawing/2014/main" id="{10202582-480D-4276-AA6B-73A00E9D8326}"/>
                </a:ext>
              </a:extLst>
            </p:cNvPr>
            <p:cNvSpPr>
              <a:spLocks noChangeShapeType="1"/>
            </p:cNvSpPr>
            <p:nvPr/>
          </p:nvSpPr>
          <p:spPr bwMode="auto">
            <a:xfrm flipV="1">
              <a:off x="4560" y="35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16" name="Line 61">
              <a:extLst>
                <a:ext uri="{FF2B5EF4-FFF2-40B4-BE49-F238E27FC236}">
                  <a16:creationId xmlns:a16="http://schemas.microsoft.com/office/drawing/2014/main" id="{B6BD74DF-109F-4AA7-9741-3FBFB3F8FAA0}"/>
                </a:ext>
              </a:extLst>
            </p:cNvPr>
            <p:cNvSpPr>
              <a:spLocks noChangeShapeType="1"/>
            </p:cNvSpPr>
            <p:nvPr/>
          </p:nvSpPr>
          <p:spPr bwMode="auto">
            <a:xfrm>
              <a:off x="4560" y="29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sp>
        <p:nvSpPr>
          <p:cNvPr id="54303" name="Oval 62">
            <a:extLst>
              <a:ext uri="{FF2B5EF4-FFF2-40B4-BE49-F238E27FC236}">
                <a16:creationId xmlns:a16="http://schemas.microsoft.com/office/drawing/2014/main" id="{B7C913DE-9657-46CD-9BBC-75C9F77F66FA}"/>
              </a:ext>
            </a:extLst>
          </p:cNvPr>
          <p:cNvSpPr>
            <a:spLocks noChangeArrowheads="1"/>
          </p:cNvSpPr>
          <p:nvPr/>
        </p:nvSpPr>
        <p:spPr bwMode="auto">
          <a:xfrm>
            <a:off x="3298825" y="4572001"/>
            <a:ext cx="158750" cy="269875"/>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304" name="Freeform 63">
            <a:extLst>
              <a:ext uri="{FF2B5EF4-FFF2-40B4-BE49-F238E27FC236}">
                <a16:creationId xmlns:a16="http://schemas.microsoft.com/office/drawing/2014/main" id="{41B694E5-B8EA-48DF-926A-F8952EBFDC92}"/>
              </a:ext>
            </a:extLst>
          </p:cNvPr>
          <p:cNvSpPr>
            <a:spLocks/>
          </p:cNvSpPr>
          <p:nvPr/>
        </p:nvSpPr>
        <p:spPr bwMode="auto">
          <a:xfrm>
            <a:off x="2979739" y="4165600"/>
            <a:ext cx="1914525" cy="947738"/>
          </a:xfrm>
          <a:custGeom>
            <a:avLst/>
            <a:gdLst>
              <a:gd name="T0" fmla="*/ 0 w 1152"/>
              <a:gd name="T1" fmla="*/ 541565 h 336"/>
              <a:gd name="T2" fmla="*/ 159544 w 1152"/>
              <a:gd name="T3" fmla="*/ 676956 h 336"/>
              <a:gd name="T4" fmla="*/ 319088 w 1152"/>
              <a:gd name="T5" fmla="*/ 812347 h 336"/>
              <a:gd name="T6" fmla="*/ 638175 w 1152"/>
              <a:gd name="T7" fmla="*/ 812347 h 336"/>
              <a:gd name="T8" fmla="*/ 1914525 w 1152"/>
              <a:gd name="T9" fmla="*/ 0 h 336"/>
              <a:gd name="T10" fmla="*/ 0 60000 65536"/>
              <a:gd name="T11" fmla="*/ 0 60000 65536"/>
              <a:gd name="T12" fmla="*/ 0 60000 65536"/>
              <a:gd name="T13" fmla="*/ 0 60000 65536"/>
              <a:gd name="T14" fmla="*/ 0 60000 65536"/>
              <a:gd name="T15" fmla="*/ 0 w 1152"/>
              <a:gd name="T16" fmla="*/ 0 h 336"/>
              <a:gd name="T17" fmla="*/ 1152 w 1152"/>
              <a:gd name="T18" fmla="*/ 336 h 336"/>
            </a:gdLst>
            <a:ahLst/>
            <a:cxnLst>
              <a:cxn ang="T10">
                <a:pos x="T0" y="T1"/>
              </a:cxn>
              <a:cxn ang="T11">
                <a:pos x="T2" y="T3"/>
              </a:cxn>
              <a:cxn ang="T12">
                <a:pos x="T4" y="T5"/>
              </a:cxn>
              <a:cxn ang="T13">
                <a:pos x="T6" y="T7"/>
              </a:cxn>
              <a:cxn ang="T14">
                <a:pos x="T8" y="T9"/>
              </a:cxn>
            </a:cxnLst>
            <a:rect l="T15" t="T16" r="T17" b="T18"/>
            <a:pathLst>
              <a:path w="1152" h="336">
                <a:moveTo>
                  <a:pt x="0" y="192"/>
                </a:moveTo>
                <a:cubicBezTo>
                  <a:pt x="32" y="208"/>
                  <a:pt x="64" y="224"/>
                  <a:pt x="96" y="240"/>
                </a:cubicBezTo>
                <a:cubicBezTo>
                  <a:pt x="128" y="256"/>
                  <a:pt x="144" y="280"/>
                  <a:pt x="192" y="288"/>
                </a:cubicBezTo>
                <a:cubicBezTo>
                  <a:pt x="240" y="296"/>
                  <a:pt x="224" y="336"/>
                  <a:pt x="384" y="288"/>
                </a:cubicBezTo>
                <a:cubicBezTo>
                  <a:pt x="544" y="240"/>
                  <a:pt x="848" y="120"/>
                  <a:pt x="1152" y="0"/>
                </a:cubicBezTo>
              </a:path>
            </a:pathLst>
          </a:custGeom>
          <a:noFill/>
          <a:ln w="57150" cap="rnd" cmpd="sng">
            <a:solidFill>
              <a:srgbClr val="3366CC"/>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4305" name="Text Box 64">
            <a:extLst>
              <a:ext uri="{FF2B5EF4-FFF2-40B4-BE49-F238E27FC236}">
                <a16:creationId xmlns:a16="http://schemas.microsoft.com/office/drawing/2014/main" id="{C3D41298-0FE6-4FAE-8375-D7DC98B424EC}"/>
              </a:ext>
            </a:extLst>
          </p:cNvPr>
          <p:cNvSpPr txBox="1">
            <a:spLocks noChangeArrowheads="1"/>
          </p:cNvSpPr>
          <p:nvPr/>
        </p:nvSpPr>
        <p:spPr bwMode="auto">
          <a:xfrm>
            <a:off x="8001000" y="6248401"/>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800">
                <a:solidFill>
                  <a:prstClr val="black"/>
                </a:solidFill>
                <a:latin typeface="Times New Roman" panose="02020603050405020304" pitchFamily="18" charset="0"/>
              </a:rPr>
              <a:t>Redpath et al. 2001</a:t>
            </a:r>
          </a:p>
        </p:txBody>
      </p:sp>
      <p:grpSp>
        <p:nvGrpSpPr>
          <p:cNvPr id="54306" name="Group 66">
            <a:extLst>
              <a:ext uri="{FF2B5EF4-FFF2-40B4-BE49-F238E27FC236}">
                <a16:creationId xmlns:a16="http://schemas.microsoft.com/office/drawing/2014/main" id="{2D3D4B64-8B43-4B9C-811C-365213538EC5}"/>
              </a:ext>
            </a:extLst>
          </p:cNvPr>
          <p:cNvGrpSpPr>
            <a:grpSpLocks/>
          </p:cNvGrpSpPr>
          <p:nvPr/>
        </p:nvGrpSpPr>
        <p:grpSpPr bwMode="auto">
          <a:xfrm>
            <a:off x="1981200" y="990600"/>
            <a:ext cx="8229600" cy="838200"/>
            <a:chOff x="338" y="1113"/>
            <a:chExt cx="5055" cy="501"/>
          </a:xfrm>
        </p:grpSpPr>
        <p:sp>
          <p:nvSpPr>
            <p:cNvPr id="54310" name="Rectangle 67">
              <a:extLst>
                <a:ext uri="{FF2B5EF4-FFF2-40B4-BE49-F238E27FC236}">
                  <a16:creationId xmlns:a16="http://schemas.microsoft.com/office/drawing/2014/main" id="{02BEAD0B-545B-47BA-96E6-DD8A751EE4DC}"/>
                </a:ext>
              </a:extLst>
            </p:cNvPr>
            <p:cNvSpPr>
              <a:spLocks noChangeArrowheads="1"/>
            </p:cNvSpPr>
            <p:nvPr/>
          </p:nvSpPr>
          <p:spPr bwMode="auto">
            <a:xfrm>
              <a:off x="338" y="1165"/>
              <a:ext cx="462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b="1">
                <a:solidFill>
                  <a:srgbClr val="DA1F28"/>
                </a:solidFill>
                <a:latin typeface="Times New Roman" panose="02020603050405020304" pitchFamily="18" charset="0"/>
              </a:endParaRPr>
            </a:p>
          </p:txBody>
        </p:sp>
        <p:sp>
          <p:nvSpPr>
            <p:cNvPr id="54311" name="Rectangle 68">
              <a:extLst>
                <a:ext uri="{FF2B5EF4-FFF2-40B4-BE49-F238E27FC236}">
                  <a16:creationId xmlns:a16="http://schemas.microsoft.com/office/drawing/2014/main" id="{2C06830E-ED23-459E-879B-4A5A4CA7FE0D}"/>
                </a:ext>
              </a:extLst>
            </p:cNvPr>
            <p:cNvSpPr>
              <a:spLocks noChangeArrowheads="1"/>
            </p:cNvSpPr>
            <p:nvPr/>
          </p:nvSpPr>
          <p:spPr bwMode="auto">
            <a:xfrm>
              <a:off x="338" y="1480"/>
              <a:ext cx="2595" cy="134"/>
            </a:xfrm>
            <a:prstGeom prst="rect">
              <a:avLst/>
            </a:prstGeom>
            <a:gradFill rotWithShape="0">
              <a:gsLst>
                <a:gs pos="0">
                  <a:srgbClr val="3333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312" name="Rectangle 69">
              <a:extLst>
                <a:ext uri="{FF2B5EF4-FFF2-40B4-BE49-F238E27FC236}">
                  <a16:creationId xmlns:a16="http://schemas.microsoft.com/office/drawing/2014/main" id="{D4C944F2-DB04-4FF1-A457-F8D3D2BA9BFB}"/>
                </a:ext>
              </a:extLst>
            </p:cNvPr>
            <p:cNvSpPr>
              <a:spLocks noChangeArrowheads="1"/>
            </p:cNvSpPr>
            <p:nvPr/>
          </p:nvSpPr>
          <p:spPr bwMode="auto">
            <a:xfrm>
              <a:off x="2200" y="1480"/>
              <a:ext cx="3193" cy="134"/>
            </a:xfrm>
            <a:prstGeom prst="rect">
              <a:avLst/>
            </a:pr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313" name="Rectangle 70">
              <a:extLst>
                <a:ext uri="{FF2B5EF4-FFF2-40B4-BE49-F238E27FC236}">
                  <a16:creationId xmlns:a16="http://schemas.microsoft.com/office/drawing/2014/main" id="{26EB6424-2FF0-46C0-8AD9-EA6049061025}"/>
                </a:ext>
              </a:extLst>
            </p:cNvPr>
            <p:cNvSpPr>
              <a:spLocks noChangeArrowheads="1"/>
            </p:cNvSpPr>
            <p:nvPr/>
          </p:nvSpPr>
          <p:spPr bwMode="auto">
            <a:xfrm>
              <a:off x="391" y="1113"/>
              <a:ext cx="11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srgbClr val="DA1F28"/>
                </a:solidFill>
                <a:latin typeface="Times New Roman" panose="02020603050405020304" pitchFamily="18" charset="0"/>
              </a:endParaRPr>
            </a:p>
          </p:txBody>
        </p:sp>
      </p:grpSp>
      <p:grpSp>
        <p:nvGrpSpPr>
          <p:cNvPr id="11" name="Group 74">
            <a:extLst>
              <a:ext uri="{FF2B5EF4-FFF2-40B4-BE49-F238E27FC236}">
                <a16:creationId xmlns:a16="http://schemas.microsoft.com/office/drawing/2014/main" id="{36C2A978-64E2-48FD-821B-7246FA1C32A5}"/>
              </a:ext>
            </a:extLst>
          </p:cNvPr>
          <p:cNvGrpSpPr>
            <a:grpSpLocks/>
          </p:cNvGrpSpPr>
          <p:nvPr/>
        </p:nvGrpSpPr>
        <p:grpSpPr bwMode="auto">
          <a:xfrm>
            <a:off x="3276600" y="2362200"/>
            <a:ext cx="1905000" cy="2209800"/>
            <a:chOff x="1104" y="1488"/>
            <a:chExt cx="1200" cy="1392"/>
          </a:xfrm>
        </p:grpSpPr>
        <p:sp>
          <p:nvSpPr>
            <p:cNvPr id="54308" name="AutoShape 73">
              <a:extLst>
                <a:ext uri="{FF2B5EF4-FFF2-40B4-BE49-F238E27FC236}">
                  <a16:creationId xmlns:a16="http://schemas.microsoft.com/office/drawing/2014/main" id="{237075E5-0E64-43F2-9A74-EC22AAEF8F31}"/>
                </a:ext>
              </a:extLst>
            </p:cNvPr>
            <p:cNvSpPr>
              <a:spLocks noChangeArrowheads="1"/>
            </p:cNvSpPr>
            <p:nvPr/>
          </p:nvSpPr>
          <p:spPr bwMode="auto">
            <a:xfrm>
              <a:off x="1584" y="1776"/>
              <a:ext cx="192" cy="1104"/>
            </a:xfrm>
            <a:prstGeom prst="downArrow">
              <a:avLst>
                <a:gd name="adj1" fmla="val 31250"/>
                <a:gd name="adj2" fmla="val 69160"/>
              </a:avLst>
            </a:prstGeom>
            <a:solidFill>
              <a:schemeClr val="hlink"/>
            </a:solidFill>
            <a:ln w="9525">
              <a:solidFill>
                <a:srgbClr val="009999"/>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4309" name="Text Box 72">
              <a:extLst>
                <a:ext uri="{FF2B5EF4-FFF2-40B4-BE49-F238E27FC236}">
                  <a16:creationId xmlns:a16="http://schemas.microsoft.com/office/drawing/2014/main" id="{EBFB3B0D-4696-46A8-8633-522C33F67E42}"/>
                </a:ext>
              </a:extLst>
            </p:cNvPr>
            <p:cNvSpPr txBox="1">
              <a:spLocks noChangeArrowheads="1"/>
            </p:cNvSpPr>
            <p:nvPr/>
          </p:nvSpPr>
          <p:spPr bwMode="auto">
            <a:xfrm>
              <a:off x="1104" y="1488"/>
              <a:ext cx="1200" cy="294"/>
            </a:xfrm>
            <a:prstGeom prst="rect">
              <a:avLst/>
            </a:prstGeom>
            <a:solidFill>
              <a:schemeClr val="bg1"/>
            </a:solidFill>
            <a:ln w="9525">
              <a:solidFill>
                <a:srgbClr val="009999"/>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2400" b="1">
                  <a:solidFill>
                    <a:srgbClr val="FF8119"/>
                  </a:solidFill>
                  <a:latin typeface="Times New Roman" panose="02020603050405020304" pitchFamily="18" charset="0"/>
                </a:rPr>
                <a:t>Intervention</a:t>
              </a:r>
              <a:endParaRPr lang="en-US" altLang="en-US" sz="2400">
                <a:solidFill>
                  <a:prstClr val="black"/>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a:extLst>
              <a:ext uri="{FF2B5EF4-FFF2-40B4-BE49-F238E27FC236}">
                <a16:creationId xmlns:a16="http://schemas.microsoft.com/office/drawing/2014/main" id="{85F1F047-9BD1-4D48-982E-7E4FB9683418}"/>
              </a:ext>
            </a:extLst>
          </p:cNvPr>
          <p:cNvSpPr>
            <a:spLocks noGrp="1"/>
          </p:cNvSpPr>
          <p:nvPr>
            <p:ph type="title"/>
          </p:nvPr>
        </p:nvSpPr>
        <p:spPr>
          <a:xfrm>
            <a:off x="2286000" y="152400"/>
            <a:ext cx="7772400" cy="1143000"/>
          </a:xfrm>
        </p:spPr>
        <p:txBody>
          <a:bodyPr/>
          <a:lstStyle/>
          <a:p>
            <a:r>
              <a:rPr lang="en-US" altLang="en-US" sz="4000" b="1"/>
              <a:t>Non-Uniform Dose Distribution from Plutonium Inhalation</a:t>
            </a:r>
            <a:r>
              <a:rPr lang="en-US" altLang="en-US" sz="4000"/>
              <a:t> </a:t>
            </a:r>
          </a:p>
        </p:txBody>
      </p:sp>
      <p:pic>
        <p:nvPicPr>
          <p:cNvPr id="55299" name="Picture 1028" descr="003%20image_gif">
            <a:hlinkClick r:id="rId2"/>
            <a:extLst>
              <a:ext uri="{FF2B5EF4-FFF2-40B4-BE49-F238E27FC236}">
                <a16:creationId xmlns:a16="http://schemas.microsoft.com/office/drawing/2014/main" id="{56279728-5D15-423F-8B63-2A3CDF2B0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0" name="Group 1029">
            <a:extLst>
              <a:ext uri="{FF2B5EF4-FFF2-40B4-BE49-F238E27FC236}">
                <a16:creationId xmlns:a16="http://schemas.microsoft.com/office/drawing/2014/main" id="{52F111FE-7564-4DA1-9E1F-5076135A4B6B}"/>
              </a:ext>
            </a:extLst>
          </p:cNvPr>
          <p:cNvGrpSpPr>
            <a:grpSpLocks/>
          </p:cNvGrpSpPr>
          <p:nvPr/>
        </p:nvGrpSpPr>
        <p:grpSpPr bwMode="auto">
          <a:xfrm>
            <a:off x="2057400" y="838200"/>
            <a:ext cx="8382000" cy="795338"/>
            <a:chOff x="338" y="1113"/>
            <a:chExt cx="5055" cy="501"/>
          </a:xfrm>
        </p:grpSpPr>
        <p:sp>
          <p:nvSpPr>
            <p:cNvPr id="55301" name="Rectangle 1030">
              <a:extLst>
                <a:ext uri="{FF2B5EF4-FFF2-40B4-BE49-F238E27FC236}">
                  <a16:creationId xmlns:a16="http://schemas.microsoft.com/office/drawing/2014/main" id="{65A78629-9DDC-4090-AD2D-BDADE3075496}"/>
                </a:ext>
              </a:extLst>
            </p:cNvPr>
            <p:cNvSpPr>
              <a:spLocks noChangeArrowheads="1"/>
            </p:cNvSpPr>
            <p:nvPr/>
          </p:nvSpPr>
          <p:spPr bwMode="auto">
            <a:xfrm>
              <a:off x="338" y="1165"/>
              <a:ext cx="4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b="1">
                <a:solidFill>
                  <a:srgbClr val="DA1F28"/>
                </a:solidFill>
                <a:latin typeface="Times New Roman" panose="02020603050405020304" pitchFamily="18" charset="0"/>
              </a:endParaRPr>
            </a:p>
          </p:txBody>
        </p:sp>
        <p:sp>
          <p:nvSpPr>
            <p:cNvPr id="55302" name="Rectangle 1031">
              <a:extLst>
                <a:ext uri="{FF2B5EF4-FFF2-40B4-BE49-F238E27FC236}">
                  <a16:creationId xmlns:a16="http://schemas.microsoft.com/office/drawing/2014/main" id="{C6ACB597-2457-4B07-B142-05CAD9399830}"/>
                </a:ext>
              </a:extLst>
            </p:cNvPr>
            <p:cNvSpPr>
              <a:spLocks noChangeArrowheads="1"/>
            </p:cNvSpPr>
            <p:nvPr/>
          </p:nvSpPr>
          <p:spPr bwMode="auto">
            <a:xfrm>
              <a:off x="338" y="1480"/>
              <a:ext cx="2595" cy="134"/>
            </a:xfrm>
            <a:prstGeom prst="rect">
              <a:avLst/>
            </a:prstGeom>
            <a:gradFill rotWithShape="0">
              <a:gsLst>
                <a:gs pos="0">
                  <a:srgbClr val="3333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5303" name="Rectangle 1032">
              <a:extLst>
                <a:ext uri="{FF2B5EF4-FFF2-40B4-BE49-F238E27FC236}">
                  <a16:creationId xmlns:a16="http://schemas.microsoft.com/office/drawing/2014/main" id="{F91FEAA9-B4CD-4A25-B6D5-384665FA49DF}"/>
                </a:ext>
              </a:extLst>
            </p:cNvPr>
            <p:cNvSpPr>
              <a:spLocks noChangeArrowheads="1"/>
            </p:cNvSpPr>
            <p:nvPr/>
          </p:nvSpPr>
          <p:spPr bwMode="auto">
            <a:xfrm>
              <a:off x="2200" y="1480"/>
              <a:ext cx="3193" cy="134"/>
            </a:xfrm>
            <a:prstGeom prst="rect">
              <a:avLst/>
            </a:pr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5304" name="Rectangle 1033">
              <a:extLst>
                <a:ext uri="{FF2B5EF4-FFF2-40B4-BE49-F238E27FC236}">
                  <a16:creationId xmlns:a16="http://schemas.microsoft.com/office/drawing/2014/main" id="{F0A53233-9D18-489B-AD46-B18478ED74F6}"/>
                </a:ext>
              </a:extLst>
            </p:cNvPr>
            <p:cNvSpPr>
              <a:spLocks noChangeArrowheads="1"/>
            </p:cNvSpPr>
            <p:nvPr/>
          </p:nvSpPr>
          <p:spPr bwMode="auto">
            <a:xfrm>
              <a:off x="391" y="1113"/>
              <a:ext cx="1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srgbClr val="DA1F28"/>
                </a:solidFill>
                <a:latin typeface="Times New Roman" panose="02020603050405020304" pitchFamily="18"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a:extLst>
              <a:ext uri="{FF2B5EF4-FFF2-40B4-BE49-F238E27FC236}">
                <a16:creationId xmlns:a16="http://schemas.microsoft.com/office/drawing/2014/main" id="{DCCAEFDF-7DDC-4F63-AE64-C1A1DD52FD6E}"/>
              </a:ext>
            </a:extLst>
          </p:cNvPr>
          <p:cNvSpPr>
            <a:spLocks noGrp="1"/>
          </p:cNvSpPr>
          <p:nvPr>
            <p:ph type="title"/>
          </p:nvPr>
        </p:nvSpPr>
        <p:spPr>
          <a:xfrm>
            <a:off x="1295400" y="228600"/>
            <a:ext cx="9982200" cy="1524000"/>
          </a:xfrm>
        </p:spPr>
        <p:txBody>
          <a:bodyPr/>
          <a:lstStyle/>
          <a:p>
            <a:r>
              <a:rPr lang="en-US" altLang="en-US" sz="3200" b="1"/>
              <a:t>The Influence of </a:t>
            </a:r>
            <a:r>
              <a:rPr lang="en-US" altLang="en-US" sz="3200" b="1" baseline="30000"/>
              <a:t>239</a:t>
            </a:r>
            <a:r>
              <a:rPr lang="en-US" altLang="en-US" sz="3200" b="1"/>
              <a:t>PuO</a:t>
            </a:r>
            <a:r>
              <a:rPr lang="en-US" altLang="en-US" sz="3200" b="1" baseline="-25000"/>
              <a:t>2</a:t>
            </a:r>
            <a:r>
              <a:rPr lang="en-US" altLang="en-US" sz="3200" b="1"/>
              <a:t> Particle Size </a:t>
            </a:r>
            <a:br>
              <a:rPr lang="en-US" altLang="en-US" sz="3200" b="1"/>
            </a:br>
            <a:r>
              <a:rPr lang="en-US" altLang="en-US" sz="3200" b="1"/>
              <a:t>on the Dose-Distribution in the Liver </a:t>
            </a:r>
            <a:br>
              <a:rPr lang="en-US" altLang="en-US" sz="3200" b="1"/>
            </a:br>
            <a:r>
              <a:rPr lang="en-US" altLang="en-US" sz="3200" b="1"/>
              <a:t> of Chinese Hamsters</a:t>
            </a:r>
            <a:endParaRPr lang="en-US" altLang="en-US" sz="3200"/>
          </a:p>
        </p:txBody>
      </p:sp>
      <p:grpSp>
        <p:nvGrpSpPr>
          <p:cNvPr id="56323" name="Group 1027">
            <a:extLst>
              <a:ext uri="{FF2B5EF4-FFF2-40B4-BE49-F238E27FC236}">
                <a16:creationId xmlns:a16="http://schemas.microsoft.com/office/drawing/2014/main" id="{CF26D23C-320D-44D4-9FEB-BF0F184846AD}"/>
              </a:ext>
            </a:extLst>
          </p:cNvPr>
          <p:cNvGrpSpPr>
            <a:grpSpLocks/>
          </p:cNvGrpSpPr>
          <p:nvPr/>
        </p:nvGrpSpPr>
        <p:grpSpPr bwMode="auto">
          <a:xfrm>
            <a:off x="2438400" y="2286000"/>
            <a:ext cx="3276600" cy="1524000"/>
            <a:chOff x="624" y="1728"/>
            <a:chExt cx="2064" cy="960"/>
          </a:xfrm>
        </p:grpSpPr>
        <p:sp>
          <p:nvSpPr>
            <p:cNvPr id="56635" name="Rectangle 1028" descr="Bouquet">
              <a:extLst>
                <a:ext uri="{FF2B5EF4-FFF2-40B4-BE49-F238E27FC236}">
                  <a16:creationId xmlns:a16="http://schemas.microsoft.com/office/drawing/2014/main" id="{2FEE8B23-8122-4CE3-94C0-668E59962EA4}"/>
                </a:ext>
              </a:extLst>
            </p:cNvPr>
            <p:cNvSpPr>
              <a:spLocks noChangeArrowheads="1"/>
            </p:cNvSpPr>
            <p:nvPr/>
          </p:nvSpPr>
          <p:spPr bwMode="auto">
            <a:xfrm>
              <a:off x="624" y="1728"/>
              <a:ext cx="2064" cy="96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6" name="Oval 1029">
              <a:extLst>
                <a:ext uri="{FF2B5EF4-FFF2-40B4-BE49-F238E27FC236}">
                  <a16:creationId xmlns:a16="http://schemas.microsoft.com/office/drawing/2014/main" id="{73F9DD35-41A6-4AA2-B497-355F437380B6}"/>
                </a:ext>
              </a:extLst>
            </p:cNvPr>
            <p:cNvSpPr>
              <a:spLocks noChangeArrowheads="1"/>
            </p:cNvSpPr>
            <p:nvPr/>
          </p:nvSpPr>
          <p:spPr bwMode="auto">
            <a:xfrm>
              <a:off x="6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7" name="Oval 1030">
              <a:extLst>
                <a:ext uri="{FF2B5EF4-FFF2-40B4-BE49-F238E27FC236}">
                  <a16:creationId xmlns:a16="http://schemas.microsoft.com/office/drawing/2014/main" id="{04FBB3BA-A9CD-442B-AAE1-9291A73D3D80}"/>
                </a:ext>
              </a:extLst>
            </p:cNvPr>
            <p:cNvSpPr>
              <a:spLocks noChangeArrowheads="1"/>
            </p:cNvSpPr>
            <p:nvPr/>
          </p:nvSpPr>
          <p:spPr bwMode="auto">
            <a:xfrm>
              <a:off x="62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8" name="Oval 1031">
              <a:extLst>
                <a:ext uri="{FF2B5EF4-FFF2-40B4-BE49-F238E27FC236}">
                  <a16:creationId xmlns:a16="http://schemas.microsoft.com/office/drawing/2014/main" id="{48F4A2B0-65D9-43C0-A036-462EB380C854}"/>
                </a:ext>
              </a:extLst>
            </p:cNvPr>
            <p:cNvSpPr>
              <a:spLocks noChangeArrowheads="1"/>
            </p:cNvSpPr>
            <p:nvPr/>
          </p:nvSpPr>
          <p:spPr bwMode="auto">
            <a:xfrm>
              <a:off x="864" y="196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9" name="Oval 1032">
              <a:extLst>
                <a:ext uri="{FF2B5EF4-FFF2-40B4-BE49-F238E27FC236}">
                  <a16:creationId xmlns:a16="http://schemas.microsoft.com/office/drawing/2014/main" id="{2D1796C8-6019-492C-9265-9A60958F21C7}"/>
                </a:ext>
              </a:extLst>
            </p:cNvPr>
            <p:cNvSpPr>
              <a:spLocks noChangeArrowheads="1"/>
            </p:cNvSpPr>
            <p:nvPr/>
          </p:nvSpPr>
          <p:spPr bwMode="auto">
            <a:xfrm>
              <a:off x="67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0" name="Oval 1033">
              <a:extLst>
                <a:ext uri="{FF2B5EF4-FFF2-40B4-BE49-F238E27FC236}">
                  <a16:creationId xmlns:a16="http://schemas.microsoft.com/office/drawing/2014/main" id="{74F8821F-64D3-4EC4-88EF-CAFA7B3346E0}"/>
                </a:ext>
              </a:extLst>
            </p:cNvPr>
            <p:cNvSpPr>
              <a:spLocks noChangeArrowheads="1"/>
            </p:cNvSpPr>
            <p:nvPr/>
          </p:nvSpPr>
          <p:spPr bwMode="auto">
            <a:xfrm>
              <a:off x="168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1" name="Oval 1034">
              <a:extLst>
                <a:ext uri="{FF2B5EF4-FFF2-40B4-BE49-F238E27FC236}">
                  <a16:creationId xmlns:a16="http://schemas.microsoft.com/office/drawing/2014/main" id="{00D05BE3-D1F7-4827-A3D3-ED975904F4F8}"/>
                </a:ext>
              </a:extLst>
            </p:cNvPr>
            <p:cNvSpPr>
              <a:spLocks noChangeArrowheads="1"/>
            </p:cNvSpPr>
            <p:nvPr/>
          </p:nvSpPr>
          <p:spPr bwMode="auto">
            <a:xfrm>
              <a:off x="144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2" name="Oval 1035">
              <a:extLst>
                <a:ext uri="{FF2B5EF4-FFF2-40B4-BE49-F238E27FC236}">
                  <a16:creationId xmlns:a16="http://schemas.microsoft.com/office/drawing/2014/main" id="{DDBEB821-856C-454D-AE7E-61033F0FDE08}"/>
                </a:ext>
              </a:extLst>
            </p:cNvPr>
            <p:cNvSpPr>
              <a:spLocks noChangeArrowheads="1"/>
            </p:cNvSpPr>
            <p:nvPr/>
          </p:nvSpPr>
          <p:spPr bwMode="auto">
            <a:xfrm>
              <a:off x="177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3" name="Oval 1036">
              <a:extLst>
                <a:ext uri="{FF2B5EF4-FFF2-40B4-BE49-F238E27FC236}">
                  <a16:creationId xmlns:a16="http://schemas.microsoft.com/office/drawing/2014/main" id="{DEC0A136-128D-4AF5-B005-D093CCEEF2D8}"/>
                </a:ext>
              </a:extLst>
            </p:cNvPr>
            <p:cNvSpPr>
              <a:spLocks noChangeArrowheads="1"/>
            </p:cNvSpPr>
            <p:nvPr/>
          </p:nvSpPr>
          <p:spPr bwMode="auto">
            <a:xfrm>
              <a:off x="1968"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4" name="Oval 1037">
              <a:extLst>
                <a:ext uri="{FF2B5EF4-FFF2-40B4-BE49-F238E27FC236}">
                  <a16:creationId xmlns:a16="http://schemas.microsoft.com/office/drawing/2014/main" id="{F92CF37D-1C63-4D23-BF82-9823B2D21124}"/>
                </a:ext>
              </a:extLst>
            </p:cNvPr>
            <p:cNvSpPr>
              <a:spLocks noChangeArrowheads="1"/>
            </p:cNvSpPr>
            <p:nvPr/>
          </p:nvSpPr>
          <p:spPr bwMode="auto">
            <a:xfrm>
              <a:off x="19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5" name="Oval 1038">
              <a:extLst>
                <a:ext uri="{FF2B5EF4-FFF2-40B4-BE49-F238E27FC236}">
                  <a16:creationId xmlns:a16="http://schemas.microsoft.com/office/drawing/2014/main" id="{D3830946-74E4-4838-9B5E-43F79A852C8C}"/>
                </a:ext>
              </a:extLst>
            </p:cNvPr>
            <p:cNvSpPr>
              <a:spLocks noChangeArrowheads="1"/>
            </p:cNvSpPr>
            <p:nvPr/>
          </p:nvSpPr>
          <p:spPr bwMode="auto">
            <a:xfrm>
              <a:off x="20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6" name="Oval 1039">
              <a:extLst>
                <a:ext uri="{FF2B5EF4-FFF2-40B4-BE49-F238E27FC236}">
                  <a16:creationId xmlns:a16="http://schemas.microsoft.com/office/drawing/2014/main" id="{0C570B00-6446-4407-BB9B-B6D49CEEE051}"/>
                </a:ext>
              </a:extLst>
            </p:cNvPr>
            <p:cNvSpPr>
              <a:spLocks noChangeArrowheads="1"/>
            </p:cNvSpPr>
            <p:nvPr/>
          </p:nvSpPr>
          <p:spPr bwMode="auto">
            <a:xfrm>
              <a:off x="21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7" name="Oval 1040">
              <a:extLst>
                <a:ext uri="{FF2B5EF4-FFF2-40B4-BE49-F238E27FC236}">
                  <a16:creationId xmlns:a16="http://schemas.microsoft.com/office/drawing/2014/main" id="{E53867B0-3372-4A41-BB38-1DE7C5DD6071}"/>
                </a:ext>
              </a:extLst>
            </p:cNvPr>
            <p:cNvSpPr>
              <a:spLocks noChangeArrowheads="1"/>
            </p:cNvSpPr>
            <p:nvPr/>
          </p:nvSpPr>
          <p:spPr bwMode="auto">
            <a:xfrm>
              <a:off x="225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8" name="Oval 1041">
              <a:extLst>
                <a:ext uri="{FF2B5EF4-FFF2-40B4-BE49-F238E27FC236}">
                  <a16:creationId xmlns:a16="http://schemas.microsoft.com/office/drawing/2014/main" id="{B4BE469B-4F32-4A38-B4ED-3069AF157353}"/>
                </a:ext>
              </a:extLst>
            </p:cNvPr>
            <p:cNvSpPr>
              <a:spLocks noChangeArrowheads="1"/>
            </p:cNvSpPr>
            <p:nvPr/>
          </p:nvSpPr>
          <p:spPr bwMode="auto">
            <a:xfrm>
              <a:off x="23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49" name="Oval 1042">
              <a:extLst>
                <a:ext uri="{FF2B5EF4-FFF2-40B4-BE49-F238E27FC236}">
                  <a16:creationId xmlns:a16="http://schemas.microsoft.com/office/drawing/2014/main" id="{7269964E-4FD0-4BFC-BFEA-2CCD3D8569BE}"/>
                </a:ext>
              </a:extLst>
            </p:cNvPr>
            <p:cNvSpPr>
              <a:spLocks noChangeArrowheads="1"/>
            </p:cNvSpPr>
            <p:nvPr/>
          </p:nvSpPr>
          <p:spPr bwMode="auto">
            <a:xfrm>
              <a:off x="960" y="206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0" name="Oval 1043">
              <a:extLst>
                <a:ext uri="{FF2B5EF4-FFF2-40B4-BE49-F238E27FC236}">
                  <a16:creationId xmlns:a16="http://schemas.microsoft.com/office/drawing/2014/main" id="{25DA9E80-AF21-4F21-8817-DF3A080A56FF}"/>
                </a:ext>
              </a:extLst>
            </p:cNvPr>
            <p:cNvSpPr>
              <a:spLocks noChangeArrowheads="1"/>
            </p:cNvSpPr>
            <p:nvPr/>
          </p:nvSpPr>
          <p:spPr bwMode="auto">
            <a:xfrm>
              <a:off x="1056" y="216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1" name="Oval 1044">
              <a:extLst>
                <a:ext uri="{FF2B5EF4-FFF2-40B4-BE49-F238E27FC236}">
                  <a16:creationId xmlns:a16="http://schemas.microsoft.com/office/drawing/2014/main" id="{84BD7D7F-B956-4089-9D55-F7EA8387C2ED}"/>
                </a:ext>
              </a:extLst>
            </p:cNvPr>
            <p:cNvSpPr>
              <a:spLocks noChangeArrowheads="1"/>
            </p:cNvSpPr>
            <p:nvPr/>
          </p:nvSpPr>
          <p:spPr bwMode="auto">
            <a:xfrm>
              <a:off x="1152" y="225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2" name="Oval 1045">
              <a:extLst>
                <a:ext uri="{FF2B5EF4-FFF2-40B4-BE49-F238E27FC236}">
                  <a16:creationId xmlns:a16="http://schemas.microsoft.com/office/drawing/2014/main" id="{877EC43E-D3DC-46D7-B724-3F7F3CB3FBD2}"/>
                </a:ext>
              </a:extLst>
            </p:cNvPr>
            <p:cNvSpPr>
              <a:spLocks noChangeArrowheads="1"/>
            </p:cNvSpPr>
            <p:nvPr/>
          </p:nvSpPr>
          <p:spPr bwMode="auto">
            <a:xfrm>
              <a:off x="1248"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3" name="Oval 1046">
              <a:extLst>
                <a:ext uri="{FF2B5EF4-FFF2-40B4-BE49-F238E27FC236}">
                  <a16:creationId xmlns:a16="http://schemas.microsoft.com/office/drawing/2014/main" id="{E74D035A-26CE-402A-8747-5F7EADD40533}"/>
                </a:ext>
              </a:extLst>
            </p:cNvPr>
            <p:cNvSpPr>
              <a:spLocks noChangeArrowheads="1"/>
            </p:cNvSpPr>
            <p:nvPr/>
          </p:nvSpPr>
          <p:spPr bwMode="auto">
            <a:xfrm>
              <a:off x="1344"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4" name="Oval 1047">
              <a:extLst>
                <a:ext uri="{FF2B5EF4-FFF2-40B4-BE49-F238E27FC236}">
                  <a16:creationId xmlns:a16="http://schemas.microsoft.com/office/drawing/2014/main" id="{82D25AE4-1F97-43C8-B4FB-E74334305017}"/>
                </a:ext>
              </a:extLst>
            </p:cNvPr>
            <p:cNvSpPr>
              <a:spLocks noChangeArrowheads="1"/>
            </p:cNvSpPr>
            <p:nvPr/>
          </p:nvSpPr>
          <p:spPr bwMode="auto">
            <a:xfrm>
              <a:off x="1440"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5" name="Oval 1048">
              <a:extLst>
                <a:ext uri="{FF2B5EF4-FFF2-40B4-BE49-F238E27FC236}">
                  <a16:creationId xmlns:a16="http://schemas.microsoft.com/office/drawing/2014/main" id="{9D603A92-4B75-488C-AE00-BFD10141703C}"/>
                </a:ext>
              </a:extLst>
            </p:cNvPr>
            <p:cNvSpPr>
              <a:spLocks noChangeArrowheads="1"/>
            </p:cNvSpPr>
            <p:nvPr/>
          </p:nvSpPr>
          <p:spPr bwMode="auto">
            <a:xfrm>
              <a:off x="153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6" name="Oval 1049">
              <a:extLst>
                <a:ext uri="{FF2B5EF4-FFF2-40B4-BE49-F238E27FC236}">
                  <a16:creationId xmlns:a16="http://schemas.microsoft.com/office/drawing/2014/main" id="{56ED975B-E904-49DE-B85E-A2B4A42C986E}"/>
                </a:ext>
              </a:extLst>
            </p:cNvPr>
            <p:cNvSpPr>
              <a:spLocks noChangeArrowheads="1"/>
            </p:cNvSpPr>
            <p:nvPr/>
          </p:nvSpPr>
          <p:spPr bwMode="auto">
            <a:xfrm>
              <a:off x="163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7" name="Oval 1050">
              <a:extLst>
                <a:ext uri="{FF2B5EF4-FFF2-40B4-BE49-F238E27FC236}">
                  <a16:creationId xmlns:a16="http://schemas.microsoft.com/office/drawing/2014/main" id="{9C216CE7-E65A-44B0-9415-448B634DB399}"/>
                </a:ext>
              </a:extLst>
            </p:cNvPr>
            <p:cNvSpPr>
              <a:spLocks noChangeArrowheads="1"/>
            </p:cNvSpPr>
            <p:nvPr/>
          </p:nvSpPr>
          <p:spPr bwMode="auto">
            <a:xfrm>
              <a:off x="72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8" name="Oval 1051">
              <a:extLst>
                <a:ext uri="{FF2B5EF4-FFF2-40B4-BE49-F238E27FC236}">
                  <a16:creationId xmlns:a16="http://schemas.microsoft.com/office/drawing/2014/main" id="{A4CB091E-B907-40F8-9D9E-CE72C30BC17A}"/>
                </a:ext>
              </a:extLst>
            </p:cNvPr>
            <p:cNvSpPr>
              <a:spLocks noChangeArrowheads="1"/>
            </p:cNvSpPr>
            <p:nvPr/>
          </p:nvSpPr>
          <p:spPr bwMode="auto">
            <a:xfrm>
              <a:off x="18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59" name="Oval 1052">
              <a:extLst>
                <a:ext uri="{FF2B5EF4-FFF2-40B4-BE49-F238E27FC236}">
                  <a16:creationId xmlns:a16="http://schemas.microsoft.com/office/drawing/2014/main" id="{88822498-D816-408D-AD57-6BABC5CD982E}"/>
                </a:ext>
              </a:extLst>
            </p:cNvPr>
            <p:cNvSpPr>
              <a:spLocks noChangeArrowheads="1"/>
            </p:cNvSpPr>
            <p:nvPr/>
          </p:nvSpPr>
          <p:spPr bwMode="auto">
            <a:xfrm>
              <a:off x="192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0" name="Oval 1053">
              <a:extLst>
                <a:ext uri="{FF2B5EF4-FFF2-40B4-BE49-F238E27FC236}">
                  <a16:creationId xmlns:a16="http://schemas.microsoft.com/office/drawing/2014/main" id="{62740675-50F0-40D7-9887-2426560D538E}"/>
                </a:ext>
              </a:extLst>
            </p:cNvPr>
            <p:cNvSpPr>
              <a:spLocks noChangeArrowheads="1"/>
            </p:cNvSpPr>
            <p:nvPr/>
          </p:nvSpPr>
          <p:spPr bwMode="auto">
            <a:xfrm>
              <a:off x="20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1" name="Oval 1054">
              <a:extLst>
                <a:ext uri="{FF2B5EF4-FFF2-40B4-BE49-F238E27FC236}">
                  <a16:creationId xmlns:a16="http://schemas.microsoft.com/office/drawing/2014/main" id="{BFC63E5A-DA6A-402C-B276-A5703037DB40}"/>
                </a:ext>
              </a:extLst>
            </p:cNvPr>
            <p:cNvSpPr>
              <a:spLocks noChangeArrowheads="1"/>
            </p:cNvSpPr>
            <p:nvPr/>
          </p:nvSpPr>
          <p:spPr bwMode="auto">
            <a:xfrm>
              <a:off x="211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2" name="Oval 1055">
              <a:extLst>
                <a:ext uri="{FF2B5EF4-FFF2-40B4-BE49-F238E27FC236}">
                  <a16:creationId xmlns:a16="http://schemas.microsoft.com/office/drawing/2014/main" id="{94A2F918-A05C-44CF-B0F4-A18184AC6650}"/>
                </a:ext>
              </a:extLst>
            </p:cNvPr>
            <p:cNvSpPr>
              <a:spLocks noChangeArrowheads="1"/>
            </p:cNvSpPr>
            <p:nvPr/>
          </p:nvSpPr>
          <p:spPr bwMode="auto">
            <a:xfrm>
              <a:off x="7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3" name="Oval 1056">
              <a:extLst>
                <a:ext uri="{FF2B5EF4-FFF2-40B4-BE49-F238E27FC236}">
                  <a16:creationId xmlns:a16="http://schemas.microsoft.com/office/drawing/2014/main" id="{B2E63ADE-819F-4FA5-8438-8A9B7C965D3C}"/>
                </a:ext>
              </a:extLst>
            </p:cNvPr>
            <p:cNvSpPr>
              <a:spLocks noChangeArrowheads="1"/>
            </p:cNvSpPr>
            <p:nvPr/>
          </p:nvSpPr>
          <p:spPr bwMode="auto">
            <a:xfrm>
              <a:off x="8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4" name="Oval 1057">
              <a:extLst>
                <a:ext uri="{FF2B5EF4-FFF2-40B4-BE49-F238E27FC236}">
                  <a16:creationId xmlns:a16="http://schemas.microsoft.com/office/drawing/2014/main" id="{98973235-FC92-4F1C-9AB8-CC43007424B4}"/>
                </a:ext>
              </a:extLst>
            </p:cNvPr>
            <p:cNvSpPr>
              <a:spLocks noChangeArrowheads="1"/>
            </p:cNvSpPr>
            <p:nvPr/>
          </p:nvSpPr>
          <p:spPr bwMode="auto">
            <a:xfrm>
              <a:off x="9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5" name="Oval 1058">
              <a:extLst>
                <a:ext uri="{FF2B5EF4-FFF2-40B4-BE49-F238E27FC236}">
                  <a16:creationId xmlns:a16="http://schemas.microsoft.com/office/drawing/2014/main" id="{B8FADB10-14ED-4AF4-B617-5D3D9E1F826A}"/>
                </a:ext>
              </a:extLst>
            </p:cNvPr>
            <p:cNvSpPr>
              <a:spLocks noChangeArrowheads="1"/>
            </p:cNvSpPr>
            <p:nvPr/>
          </p:nvSpPr>
          <p:spPr bwMode="auto">
            <a:xfrm>
              <a:off x="1008"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6" name="Oval 1059">
              <a:extLst>
                <a:ext uri="{FF2B5EF4-FFF2-40B4-BE49-F238E27FC236}">
                  <a16:creationId xmlns:a16="http://schemas.microsoft.com/office/drawing/2014/main" id="{EB1EECCF-0FF1-4490-8465-0F34F3570797}"/>
                </a:ext>
              </a:extLst>
            </p:cNvPr>
            <p:cNvSpPr>
              <a:spLocks noChangeArrowheads="1"/>
            </p:cNvSpPr>
            <p:nvPr/>
          </p:nvSpPr>
          <p:spPr bwMode="auto">
            <a:xfrm>
              <a:off x="11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7" name="Oval 1060">
              <a:extLst>
                <a:ext uri="{FF2B5EF4-FFF2-40B4-BE49-F238E27FC236}">
                  <a16:creationId xmlns:a16="http://schemas.microsoft.com/office/drawing/2014/main" id="{D6AE50C2-BFD2-40D6-8DE2-0842E900DAD2}"/>
                </a:ext>
              </a:extLst>
            </p:cNvPr>
            <p:cNvSpPr>
              <a:spLocks noChangeArrowheads="1"/>
            </p:cNvSpPr>
            <p:nvPr/>
          </p:nvSpPr>
          <p:spPr bwMode="auto">
            <a:xfrm>
              <a:off x="124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8" name="Oval 1061">
              <a:extLst>
                <a:ext uri="{FF2B5EF4-FFF2-40B4-BE49-F238E27FC236}">
                  <a16:creationId xmlns:a16="http://schemas.microsoft.com/office/drawing/2014/main" id="{2726C9E1-9511-43A6-8B94-5FD901E64B77}"/>
                </a:ext>
              </a:extLst>
            </p:cNvPr>
            <p:cNvSpPr>
              <a:spLocks noChangeArrowheads="1"/>
            </p:cNvSpPr>
            <p:nvPr/>
          </p:nvSpPr>
          <p:spPr bwMode="auto">
            <a:xfrm>
              <a:off x="672"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69" name="Oval 1062">
              <a:extLst>
                <a:ext uri="{FF2B5EF4-FFF2-40B4-BE49-F238E27FC236}">
                  <a16:creationId xmlns:a16="http://schemas.microsoft.com/office/drawing/2014/main" id="{11D4187F-03C1-4B16-AC59-2D534664631E}"/>
                </a:ext>
              </a:extLst>
            </p:cNvPr>
            <p:cNvSpPr>
              <a:spLocks noChangeArrowheads="1"/>
            </p:cNvSpPr>
            <p:nvPr/>
          </p:nvSpPr>
          <p:spPr bwMode="auto">
            <a:xfrm>
              <a:off x="8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0" name="Oval 1063">
              <a:extLst>
                <a:ext uri="{FF2B5EF4-FFF2-40B4-BE49-F238E27FC236}">
                  <a16:creationId xmlns:a16="http://schemas.microsoft.com/office/drawing/2014/main" id="{8C6E0D83-0CCF-4C74-BEED-6CDAF7E542D6}"/>
                </a:ext>
              </a:extLst>
            </p:cNvPr>
            <p:cNvSpPr>
              <a:spLocks noChangeArrowheads="1"/>
            </p:cNvSpPr>
            <p:nvPr/>
          </p:nvSpPr>
          <p:spPr bwMode="auto">
            <a:xfrm>
              <a:off x="816"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1" name="Oval 1064">
              <a:extLst>
                <a:ext uri="{FF2B5EF4-FFF2-40B4-BE49-F238E27FC236}">
                  <a16:creationId xmlns:a16="http://schemas.microsoft.com/office/drawing/2014/main" id="{424744ED-C034-44C7-90DA-5BDCB97DF52B}"/>
                </a:ext>
              </a:extLst>
            </p:cNvPr>
            <p:cNvSpPr>
              <a:spLocks noChangeArrowheads="1"/>
            </p:cNvSpPr>
            <p:nvPr/>
          </p:nvSpPr>
          <p:spPr bwMode="auto">
            <a:xfrm>
              <a:off x="10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2" name="Oval 1065">
              <a:extLst>
                <a:ext uri="{FF2B5EF4-FFF2-40B4-BE49-F238E27FC236}">
                  <a16:creationId xmlns:a16="http://schemas.microsoft.com/office/drawing/2014/main" id="{BFE2E868-F7AA-4301-BDD5-24F08A9B6596}"/>
                </a:ext>
              </a:extLst>
            </p:cNvPr>
            <p:cNvSpPr>
              <a:spLocks noChangeArrowheads="1"/>
            </p:cNvSpPr>
            <p:nvPr/>
          </p:nvSpPr>
          <p:spPr bwMode="auto">
            <a:xfrm>
              <a:off x="912"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3" name="Oval 1066">
              <a:extLst>
                <a:ext uri="{FF2B5EF4-FFF2-40B4-BE49-F238E27FC236}">
                  <a16:creationId xmlns:a16="http://schemas.microsoft.com/office/drawing/2014/main" id="{3B82F6DE-180C-443A-B473-BBE12D67467E}"/>
                </a:ext>
              </a:extLst>
            </p:cNvPr>
            <p:cNvSpPr>
              <a:spLocks noChangeArrowheads="1"/>
            </p:cNvSpPr>
            <p:nvPr/>
          </p:nvSpPr>
          <p:spPr bwMode="auto">
            <a:xfrm>
              <a:off x="120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4" name="Oval 1067">
              <a:extLst>
                <a:ext uri="{FF2B5EF4-FFF2-40B4-BE49-F238E27FC236}">
                  <a16:creationId xmlns:a16="http://schemas.microsoft.com/office/drawing/2014/main" id="{8F6D0877-B400-40C5-980C-BA11D75B8DF6}"/>
                </a:ext>
              </a:extLst>
            </p:cNvPr>
            <p:cNvSpPr>
              <a:spLocks noChangeArrowheads="1"/>
            </p:cNvSpPr>
            <p:nvPr/>
          </p:nvSpPr>
          <p:spPr bwMode="auto">
            <a:xfrm>
              <a:off x="1008"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5" name="Oval 1068">
              <a:extLst>
                <a:ext uri="{FF2B5EF4-FFF2-40B4-BE49-F238E27FC236}">
                  <a16:creationId xmlns:a16="http://schemas.microsoft.com/office/drawing/2014/main" id="{6E3C4E8C-0E25-4196-9675-0BFFD366B053}"/>
                </a:ext>
              </a:extLst>
            </p:cNvPr>
            <p:cNvSpPr>
              <a:spLocks noChangeArrowheads="1"/>
            </p:cNvSpPr>
            <p:nvPr/>
          </p:nvSpPr>
          <p:spPr bwMode="auto">
            <a:xfrm>
              <a:off x="1104"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6" name="Oval 1069">
              <a:extLst>
                <a:ext uri="{FF2B5EF4-FFF2-40B4-BE49-F238E27FC236}">
                  <a16:creationId xmlns:a16="http://schemas.microsoft.com/office/drawing/2014/main" id="{435B7B53-11F6-4C83-B720-44A83AE89090}"/>
                </a:ext>
              </a:extLst>
            </p:cNvPr>
            <p:cNvSpPr>
              <a:spLocks noChangeArrowheads="1"/>
            </p:cNvSpPr>
            <p:nvPr/>
          </p:nvSpPr>
          <p:spPr bwMode="auto">
            <a:xfrm>
              <a:off x="1200"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7" name="Oval 1070">
              <a:extLst>
                <a:ext uri="{FF2B5EF4-FFF2-40B4-BE49-F238E27FC236}">
                  <a16:creationId xmlns:a16="http://schemas.microsoft.com/office/drawing/2014/main" id="{5B2B3E1D-DAEE-44C3-A0CF-CD79BBB71A0E}"/>
                </a:ext>
              </a:extLst>
            </p:cNvPr>
            <p:cNvSpPr>
              <a:spLocks noChangeArrowheads="1"/>
            </p:cNvSpPr>
            <p:nvPr/>
          </p:nvSpPr>
          <p:spPr bwMode="auto">
            <a:xfrm>
              <a:off x="1296"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8" name="Oval 1071">
              <a:extLst>
                <a:ext uri="{FF2B5EF4-FFF2-40B4-BE49-F238E27FC236}">
                  <a16:creationId xmlns:a16="http://schemas.microsoft.com/office/drawing/2014/main" id="{7F115E00-B5D6-42D9-A7E3-E947F5156469}"/>
                </a:ext>
              </a:extLst>
            </p:cNvPr>
            <p:cNvSpPr>
              <a:spLocks noChangeArrowheads="1"/>
            </p:cNvSpPr>
            <p:nvPr/>
          </p:nvSpPr>
          <p:spPr bwMode="auto">
            <a:xfrm>
              <a:off x="1392"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79" name="Oval 1072">
              <a:extLst>
                <a:ext uri="{FF2B5EF4-FFF2-40B4-BE49-F238E27FC236}">
                  <a16:creationId xmlns:a16="http://schemas.microsoft.com/office/drawing/2014/main" id="{1AA25267-AD7E-41ED-B5DD-7AE0AB8F7DCC}"/>
                </a:ext>
              </a:extLst>
            </p:cNvPr>
            <p:cNvSpPr>
              <a:spLocks noChangeArrowheads="1"/>
            </p:cNvSpPr>
            <p:nvPr/>
          </p:nvSpPr>
          <p:spPr bwMode="auto">
            <a:xfrm>
              <a:off x="1488"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0" name="Oval 1073">
              <a:extLst>
                <a:ext uri="{FF2B5EF4-FFF2-40B4-BE49-F238E27FC236}">
                  <a16:creationId xmlns:a16="http://schemas.microsoft.com/office/drawing/2014/main" id="{401FC1B4-6D4C-4803-8C0A-6BDD13F119A1}"/>
                </a:ext>
              </a:extLst>
            </p:cNvPr>
            <p:cNvSpPr>
              <a:spLocks noChangeArrowheads="1"/>
            </p:cNvSpPr>
            <p:nvPr/>
          </p:nvSpPr>
          <p:spPr bwMode="auto">
            <a:xfrm>
              <a:off x="1584"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1" name="Oval 1074">
              <a:extLst>
                <a:ext uri="{FF2B5EF4-FFF2-40B4-BE49-F238E27FC236}">
                  <a16:creationId xmlns:a16="http://schemas.microsoft.com/office/drawing/2014/main" id="{058870BE-0113-4FD1-9E7C-314CADE2C892}"/>
                </a:ext>
              </a:extLst>
            </p:cNvPr>
            <p:cNvSpPr>
              <a:spLocks noChangeArrowheads="1"/>
            </p:cNvSpPr>
            <p:nvPr/>
          </p:nvSpPr>
          <p:spPr bwMode="auto">
            <a:xfrm>
              <a:off x="1680"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2" name="Oval 1075">
              <a:extLst>
                <a:ext uri="{FF2B5EF4-FFF2-40B4-BE49-F238E27FC236}">
                  <a16:creationId xmlns:a16="http://schemas.microsoft.com/office/drawing/2014/main" id="{C270A0D7-45CD-43EE-8D38-8D758CBECED7}"/>
                </a:ext>
              </a:extLst>
            </p:cNvPr>
            <p:cNvSpPr>
              <a:spLocks noChangeArrowheads="1"/>
            </p:cNvSpPr>
            <p:nvPr/>
          </p:nvSpPr>
          <p:spPr bwMode="auto">
            <a:xfrm>
              <a:off x="129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3" name="Oval 1076">
              <a:extLst>
                <a:ext uri="{FF2B5EF4-FFF2-40B4-BE49-F238E27FC236}">
                  <a16:creationId xmlns:a16="http://schemas.microsoft.com/office/drawing/2014/main" id="{0D9BBBEC-93C9-476D-B8A4-C019C74B43E0}"/>
                </a:ext>
              </a:extLst>
            </p:cNvPr>
            <p:cNvSpPr>
              <a:spLocks noChangeArrowheads="1"/>
            </p:cNvSpPr>
            <p:nvPr/>
          </p:nvSpPr>
          <p:spPr bwMode="auto">
            <a:xfrm>
              <a:off x="139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4" name="Oval 1077">
              <a:extLst>
                <a:ext uri="{FF2B5EF4-FFF2-40B4-BE49-F238E27FC236}">
                  <a16:creationId xmlns:a16="http://schemas.microsoft.com/office/drawing/2014/main" id="{31F2736A-6C67-43A9-AB0A-94D371F04E39}"/>
                </a:ext>
              </a:extLst>
            </p:cNvPr>
            <p:cNvSpPr>
              <a:spLocks noChangeArrowheads="1"/>
            </p:cNvSpPr>
            <p:nvPr/>
          </p:nvSpPr>
          <p:spPr bwMode="auto">
            <a:xfrm>
              <a:off x="148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5" name="Oval 1078">
              <a:extLst>
                <a:ext uri="{FF2B5EF4-FFF2-40B4-BE49-F238E27FC236}">
                  <a16:creationId xmlns:a16="http://schemas.microsoft.com/office/drawing/2014/main" id="{68433AF1-0452-4B55-B0F3-0A49DE82F00E}"/>
                </a:ext>
              </a:extLst>
            </p:cNvPr>
            <p:cNvSpPr>
              <a:spLocks noChangeArrowheads="1"/>
            </p:cNvSpPr>
            <p:nvPr/>
          </p:nvSpPr>
          <p:spPr bwMode="auto">
            <a:xfrm>
              <a:off x="158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6" name="Oval 1079">
              <a:extLst>
                <a:ext uri="{FF2B5EF4-FFF2-40B4-BE49-F238E27FC236}">
                  <a16:creationId xmlns:a16="http://schemas.microsoft.com/office/drawing/2014/main" id="{48F68D1E-D4A6-4C49-BE80-622B5290B1F1}"/>
                </a:ext>
              </a:extLst>
            </p:cNvPr>
            <p:cNvSpPr>
              <a:spLocks noChangeArrowheads="1"/>
            </p:cNvSpPr>
            <p:nvPr/>
          </p:nvSpPr>
          <p:spPr bwMode="auto">
            <a:xfrm>
              <a:off x="168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7" name="Oval 1080">
              <a:extLst>
                <a:ext uri="{FF2B5EF4-FFF2-40B4-BE49-F238E27FC236}">
                  <a16:creationId xmlns:a16="http://schemas.microsoft.com/office/drawing/2014/main" id="{214C2631-2315-4B84-AA25-1D217803B21C}"/>
                </a:ext>
              </a:extLst>
            </p:cNvPr>
            <p:cNvSpPr>
              <a:spLocks noChangeArrowheads="1"/>
            </p:cNvSpPr>
            <p:nvPr/>
          </p:nvSpPr>
          <p:spPr bwMode="auto">
            <a:xfrm>
              <a:off x="177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8" name="Oval 1081">
              <a:extLst>
                <a:ext uri="{FF2B5EF4-FFF2-40B4-BE49-F238E27FC236}">
                  <a16:creationId xmlns:a16="http://schemas.microsoft.com/office/drawing/2014/main" id="{FF2BEA27-F388-466F-82BF-B2CEF081E974}"/>
                </a:ext>
              </a:extLst>
            </p:cNvPr>
            <p:cNvSpPr>
              <a:spLocks noChangeArrowheads="1"/>
            </p:cNvSpPr>
            <p:nvPr/>
          </p:nvSpPr>
          <p:spPr bwMode="auto">
            <a:xfrm>
              <a:off x="187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89" name="Oval 1082">
              <a:extLst>
                <a:ext uri="{FF2B5EF4-FFF2-40B4-BE49-F238E27FC236}">
                  <a16:creationId xmlns:a16="http://schemas.microsoft.com/office/drawing/2014/main" id="{7625BB29-CB80-4049-A4A3-90D26BA92F69}"/>
                </a:ext>
              </a:extLst>
            </p:cNvPr>
            <p:cNvSpPr>
              <a:spLocks noChangeArrowheads="1"/>
            </p:cNvSpPr>
            <p:nvPr/>
          </p:nvSpPr>
          <p:spPr bwMode="auto">
            <a:xfrm>
              <a:off x="196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0" name="Oval 1083">
              <a:extLst>
                <a:ext uri="{FF2B5EF4-FFF2-40B4-BE49-F238E27FC236}">
                  <a16:creationId xmlns:a16="http://schemas.microsoft.com/office/drawing/2014/main" id="{CFD2EC8A-F1EA-472B-8302-CC4394D42C87}"/>
                </a:ext>
              </a:extLst>
            </p:cNvPr>
            <p:cNvSpPr>
              <a:spLocks noChangeArrowheads="1"/>
            </p:cNvSpPr>
            <p:nvPr/>
          </p:nvSpPr>
          <p:spPr bwMode="auto">
            <a:xfrm>
              <a:off x="2064"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1" name="Oval 1084">
              <a:extLst>
                <a:ext uri="{FF2B5EF4-FFF2-40B4-BE49-F238E27FC236}">
                  <a16:creationId xmlns:a16="http://schemas.microsoft.com/office/drawing/2014/main" id="{43204B4F-4FFC-463D-BCA2-A64BA97F17DC}"/>
                </a:ext>
              </a:extLst>
            </p:cNvPr>
            <p:cNvSpPr>
              <a:spLocks noChangeArrowheads="1"/>
            </p:cNvSpPr>
            <p:nvPr/>
          </p:nvSpPr>
          <p:spPr bwMode="auto">
            <a:xfrm>
              <a:off x="2160"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2" name="Oval 1085">
              <a:extLst>
                <a:ext uri="{FF2B5EF4-FFF2-40B4-BE49-F238E27FC236}">
                  <a16:creationId xmlns:a16="http://schemas.microsoft.com/office/drawing/2014/main" id="{5457C26B-4D04-41A1-AB15-93DD3402D8E3}"/>
                </a:ext>
              </a:extLst>
            </p:cNvPr>
            <p:cNvSpPr>
              <a:spLocks noChangeArrowheads="1"/>
            </p:cNvSpPr>
            <p:nvPr/>
          </p:nvSpPr>
          <p:spPr bwMode="auto">
            <a:xfrm>
              <a:off x="2256"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3" name="Oval 1086">
              <a:extLst>
                <a:ext uri="{FF2B5EF4-FFF2-40B4-BE49-F238E27FC236}">
                  <a16:creationId xmlns:a16="http://schemas.microsoft.com/office/drawing/2014/main" id="{6B5F09BB-AD7D-45EC-909F-F85A6D73A6AB}"/>
                </a:ext>
              </a:extLst>
            </p:cNvPr>
            <p:cNvSpPr>
              <a:spLocks noChangeArrowheads="1"/>
            </p:cNvSpPr>
            <p:nvPr/>
          </p:nvSpPr>
          <p:spPr bwMode="auto">
            <a:xfrm>
              <a:off x="2304"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4" name="Oval 1087">
              <a:extLst>
                <a:ext uri="{FF2B5EF4-FFF2-40B4-BE49-F238E27FC236}">
                  <a16:creationId xmlns:a16="http://schemas.microsoft.com/office/drawing/2014/main" id="{7FE72AF9-3BC9-4117-97D0-A0F69B7881BA}"/>
                </a:ext>
              </a:extLst>
            </p:cNvPr>
            <p:cNvSpPr>
              <a:spLocks noChangeArrowheads="1"/>
            </p:cNvSpPr>
            <p:nvPr/>
          </p:nvSpPr>
          <p:spPr bwMode="auto">
            <a:xfrm>
              <a:off x="2448"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5" name="Oval 1088">
              <a:extLst>
                <a:ext uri="{FF2B5EF4-FFF2-40B4-BE49-F238E27FC236}">
                  <a16:creationId xmlns:a16="http://schemas.microsoft.com/office/drawing/2014/main" id="{1849D6A7-EBCE-4F3B-95D8-E9948018217E}"/>
                </a:ext>
              </a:extLst>
            </p:cNvPr>
            <p:cNvSpPr>
              <a:spLocks noChangeArrowheads="1"/>
            </p:cNvSpPr>
            <p:nvPr/>
          </p:nvSpPr>
          <p:spPr bwMode="auto">
            <a:xfrm>
              <a:off x="2544"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6" name="Oval 1089">
              <a:extLst>
                <a:ext uri="{FF2B5EF4-FFF2-40B4-BE49-F238E27FC236}">
                  <a16:creationId xmlns:a16="http://schemas.microsoft.com/office/drawing/2014/main" id="{2B40A5B4-5FF8-4493-8231-59F384FF6ECD}"/>
                </a:ext>
              </a:extLst>
            </p:cNvPr>
            <p:cNvSpPr>
              <a:spLocks noChangeArrowheads="1"/>
            </p:cNvSpPr>
            <p:nvPr/>
          </p:nvSpPr>
          <p:spPr bwMode="auto">
            <a:xfrm>
              <a:off x="2352"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7" name="Oval 1090">
              <a:extLst>
                <a:ext uri="{FF2B5EF4-FFF2-40B4-BE49-F238E27FC236}">
                  <a16:creationId xmlns:a16="http://schemas.microsoft.com/office/drawing/2014/main" id="{778AB320-1CB3-444A-A602-0E4727453669}"/>
                </a:ext>
              </a:extLst>
            </p:cNvPr>
            <p:cNvSpPr>
              <a:spLocks noChangeArrowheads="1"/>
            </p:cNvSpPr>
            <p:nvPr/>
          </p:nvSpPr>
          <p:spPr bwMode="auto">
            <a:xfrm>
              <a:off x="2448"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8" name="Oval 1091">
              <a:extLst>
                <a:ext uri="{FF2B5EF4-FFF2-40B4-BE49-F238E27FC236}">
                  <a16:creationId xmlns:a16="http://schemas.microsoft.com/office/drawing/2014/main" id="{6EC40843-23AE-42FD-B870-09D9DAA26931}"/>
                </a:ext>
              </a:extLst>
            </p:cNvPr>
            <p:cNvSpPr>
              <a:spLocks noChangeArrowheads="1"/>
            </p:cNvSpPr>
            <p:nvPr/>
          </p:nvSpPr>
          <p:spPr bwMode="auto">
            <a:xfrm>
              <a:off x="2400"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99" name="Oval 1092">
              <a:extLst>
                <a:ext uri="{FF2B5EF4-FFF2-40B4-BE49-F238E27FC236}">
                  <a16:creationId xmlns:a16="http://schemas.microsoft.com/office/drawing/2014/main" id="{AC5407F0-37C4-40B5-9F72-0AFDF6A91B3A}"/>
                </a:ext>
              </a:extLst>
            </p:cNvPr>
            <p:cNvSpPr>
              <a:spLocks noChangeArrowheads="1"/>
            </p:cNvSpPr>
            <p:nvPr/>
          </p:nvSpPr>
          <p:spPr bwMode="auto">
            <a:xfrm>
              <a:off x="2496"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700" name="Oval 1093">
              <a:extLst>
                <a:ext uri="{FF2B5EF4-FFF2-40B4-BE49-F238E27FC236}">
                  <a16:creationId xmlns:a16="http://schemas.microsoft.com/office/drawing/2014/main" id="{59A92294-D0DD-4EC6-A57C-7CFA5C182FA8}"/>
                </a:ext>
              </a:extLst>
            </p:cNvPr>
            <p:cNvSpPr>
              <a:spLocks noChangeArrowheads="1"/>
            </p:cNvSpPr>
            <p:nvPr/>
          </p:nvSpPr>
          <p:spPr bwMode="auto">
            <a:xfrm>
              <a:off x="2592"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701" name="Oval 1094">
              <a:extLst>
                <a:ext uri="{FF2B5EF4-FFF2-40B4-BE49-F238E27FC236}">
                  <a16:creationId xmlns:a16="http://schemas.microsoft.com/office/drawing/2014/main" id="{A1BB7924-D4CB-4F71-B2C3-84A79F95B91D}"/>
                </a:ext>
              </a:extLst>
            </p:cNvPr>
            <p:cNvSpPr>
              <a:spLocks noChangeArrowheads="1"/>
            </p:cNvSpPr>
            <p:nvPr/>
          </p:nvSpPr>
          <p:spPr bwMode="auto">
            <a:xfrm>
              <a:off x="22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702" name="Oval 1095">
              <a:extLst>
                <a:ext uri="{FF2B5EF4-FFF2-40B4-BE49-F238E27FC236}">
                  <a16:creationId xmlns:a16="http://schemas.microsoft.com/office/drawing/2014/main" id="{A4194F5A-2212-4BC4-8322-CAD82A7A7F75}"/>
                </a:ext>
              </a:extLst>
            </p:cNvPr>
            <p:cNvSpPr>
              <a:spLocks noChangeArrowheads="1"/>
            </p:cNvSpPr>
            <p:nvPr/>
          </p:nvSpPr>
          <p:spPr bwMode="auto">
            <a:xfrm>
              <a:off x="254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703" name="Oval 1096">
              <a:extLst>
                <a:ext uri="{FF2B5EF4-FFF2-40B4-BE49-F238E27FC236}">
                  <a16:creationId xmlns:a16="http://schemas.microsoft.com/office/drawing/2014/main" id="{B4CAAF9C-2653-4DD7-B325-D105E8CB9D4E}"/>
                </a:ext>
              </a:extLst>
            </p:cNvPr>
            <p:cNvSpPr>
              <a:spLocks noChangeArrowheads="1"/>
            </p:cNvSpPr>
            <p:nvPr/>
          </p:nvSpPr>
          <p:spPr bwMode="auto">
            <a:xfrm>
              <a:off x="2544" y="172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704" name="Oval 1097">
              <a:extLst>
                <a:ext uri="{FF2B5EF4-FFF2-40B4-BE49-F238E27FC236}">
                  <a16:creationId xmlns:a16="http://schemas.microsoft.com/office/drawing/2014/main" id="{F42F4A97-7B4D-4063-833A-755D234A12E2}"/>
                </a:ext>
              </a:extLst>
            </p:cNvPr>
            <p:cNvSpPr>
              <a:spLocks noChangeArrowheads="1"/>
            </p:cNvSpPr>
            <p:nvPr/>
          </p:nvSpPr>
          <p:spPr bwMode="auto">
            <a:xfrm>
              <a:off x="2592" y="187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grpSp>
        <p:nvGrpSpPr>
          <p:cNvPr id="56324" name="Group 1098">
            <a:extLst>
              <a:ext uri="{FF2B5EF4-FFF2-40B4-BE49-F238E27FC236}">
                <a16:creationId xmlns:a16="http://schemas.microsoft.com/office/drawing/2014/main" id="{438D885E-1C82-432A-8485-FBD77B6E5F26}"/>
              </a:ext>
            </a:extLst>
          </p:cNvPr>
          <p:cNvGrpSpPr>
            <a:grpSpLocks/>
          </p:cNvGrpSpPr>
          <p:nvPr/>
        </p:nvGrpSpPr>
        <p:grpSpPr bwMode="auto">
          <a:xfrm>
            <a:off x="2438400" y="4343400"/>
            <a:ext cx="3276600" cy="1524000"/>
            <a:chOff x="624" y="1728"/>
            <a:chExt cx="2064" cy="960"/>
          </a:xfrm>
        </p:grpSpPr>
        <p:sp>
          <p:nvSpPr>
            <p:cNvPr id="56565" name="Rectangle 1099" descr="Bouquet">
              <a:extLst>
                <a:ext uri="{FF2B5EF4-FFF2-40B4-BE49-F238E27FC236}">
                  <a16:creationId xmlns:a16="http://schemas.microsoft.com/office/drawing/2014/main" id="{A6684F52-5A09-4470-953B-A41B01A883E9}"/>
                </a:ext>
              </a:extLst>
            </p:cNvPr>
            <p:cNvSpPr>
              <a:spLocks noChangeArrowheads="1"/>
            </p:cNvSpPr>
            <p:nvPr/>
          </p:nvSpPr>
          <p:spPr bwMode="auto">
            <a:xfrm>
              <a:off x="624" y="1728"/>
              <a:ext cx="2064" cy="96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6" name="Oval 1100">
              <a:extLst>
                <a:ext uri="{FF2B5EF4-FFF2-40B4-BE49-F238E27FC236}">
                  <a16:creationId xmlns:a16="http://schemas.microsoft.com/office/drawing/2014/main" id="{23BB417D-289B-4B86-A53A-3C8EB2BA26F5}"/>
                </a:ext>
              </a:extLst>
            </p:cNvPr>
            <p:cNvSpPr>
              <a:spLocks noChangeArrowheads="1"/>
            </p:cNvSpPr>
            <p:nvPr/>
          </p:nvSpPr>
          <p:spPr bwMode="auto">
            <a:xfrm>
              <a:off x="6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7" name="Oval 1101">
              <a:extLst>
                <a:ext uri="{FF2B5EF4-FFF2-40B4-BE49-F238E27FC236}">
                  <a16:creationId xmlns:a16="http://schemas.microsoft.com/office/drawing/2014/main" id="{B94240B5-B483-43F9-BC48-3AECC8B0208C}"/>
                </a:ext>
              </a:extLst>
            </p:cNvPr>
            <p:cNvSpPr>
              <a:spLocks noChangeArrowheads="1"/>
            </p:cNvSpPr>
            <p:nvPr/>
          </p:nvSpPr>
          <p:spPr bwMode="auto">
            <a:xfrm>
              <a:off x="62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8" name="Oval 1102">
              <a:extLst>
                <a:ext uri="{FF2B5EF4-FFF2-40B4-BE49-F238E27FC236}">
                  <a16:creationId xmlns:a16="http://schemas.microsoft.com/office/drawing/2014/main" id="{1E7A168C-A12A-405A-A341-A8FA1154F6B9}"/>
                </a:ext>
              </a:extLst>
            </p:cNvPr>
            <p:cNvSpPr>
              <a:spLocks noChangeArrowheads="1"/>
            </p:cNvSpPr>
            <p:nvPr/>
          </p:nvSpPr>
          <p:spPr bwMode="auto">
            <a:xfrm>
              <a:off x="864" y="196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9" name="Oval 1103">
              <a:extLst>
                <a:ext uri="{FF2B5EF4-FFF2-40B4-BE49-F238E27FC236}">
                  <a16:creationId xmlns:a16="http://schemas.microsoft.com/office/drawing/2014/main" id="{D2774B38-8B2A-4F9E-A917-3862B5BB1E6F}"/>
                </a:ext>
              </a:extLst>
            </p:cNvPr>
            <p:cNvSpPr>
              <a:spLocks noChangeArrowheads="1"/>
            </p:cNvSpPr>
            <p:nvPr/>
          </p:nvSpPr>
          <p:spPr bwMode="auto">
            <a:xfrm>
              <a:off x="67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0" name="Oval 1104">
              <a:extLst>
                <a:ext uri="{FF2B5EF4-FFF2-40B4-BE49-F238E27FC236}">
                  <a16:creationId xmlns:a16="http://schemas.microsoft.com/office/drawing/2014/main" id="{B4FB8281-390C-43B6-A27A-29F0905B50CF}"/>
                </a:ext>
              </a:extLst>
            </p:cNvPr>
            <p:cNvSpPr>
              <a:spLocks noChangeArrowheads="1"/>
            </p:cNvSpPr>
            <p:nvPr/>
          </p:nvSpPr>
          <p:spPr bwMode="auto">
            <a:xfrm>
              <a:off x="168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1" name="Oval 1105">
              <a:extLst>
                <a:ext uri="{FF2B5EF4-FFF2-40B4-BE49-F238E27FC236}">
                  <a16:creationId xmlns:a16="http://schemas.microsoft.com/office/drawing/2014/main" id="{79AB0FA3-387F-40CF-80E6-EBF53F15C7A3}"/>
                </a:ext>
              </a:extLst>
            </p:cNvPr>
            <p:cNvSpPr>
              <a:spLocks noChangeArrowheads="1"/>
            </p:cNvSpPr>
            <p:nvPr/>
          </p:nvSpPr>
          <p:spPr bwMode="auto">
            <a:xfrm>
              <a:off x="144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2" name="Oval 1106">
              <a:extLst>
                <a:ext uri="{FF2B5EF4-FFF2-40B4-BE49-F238E27FC236}">
                  <a16:creationId xmlns:a16="http://schemas.microsoft.com/office/drawing/2014/main" id="{8A7CEA3A-9DFC-4C48-8333-9C1D82F45A3A}"/>
                </a:ext>
              </a:extLst>
            </p:cNvPr>
            <p:cNvSpPr>
              <a:spLocks noChangeArrowheads="1"/>
            </p:cNvSpPr>
            <p:nvPr/>
          </p:nvSpPr>
          <p:spPr bwMode="auto">
            <a:xfrm>
              <a:off x="177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3" name="Oval 1107">
              <a:extLst>
                <a:ext uri="{FF2B5EF4-FFF2-40B4-BE49-F238E27FC236}">
                  <a16:creationId xmlns:a16="http://schemas.microsoft.com/office/drawing/2014/main" id="{A74252E0-B5B9-4EE3-9BDD-D32E18F44D65}"/>
                </a:ext>
              </a:extLst>
            </p:cNvPr>
            <p:cNvSpPr>
              <a:spLocks noChangeArrowheads="1"/>
            </p:cNvSpPr>
            <p:nvPr/>
          </p:nvSpPr>
          <p:spPr bwMode="auto">
            <a:xfrm>
              <a:off x="1968"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4" name="Oval 1108">
              <a:extLst>
                <a:ext uri="{FF2B5EF4-FFF2-40B4-BE49-F238E27FC236}">
                  <a16:creationId xmlns:a16="http://schemas.microsoft.com/office/drawing/2014/main" id="{C5D94BAB-C21B-4117-856E-19BA13F9C14D}"/>
                </a:ext>
              </a:extLst>
            </p:cNvPr>
            <p:cNvSpPr>
              <a:spLocks noChangeArrowheads="1"/>
            </p:cNvSpPr>
            <p:nvPr/>
          </p:nvSpPr>
          <p:spPr bwMode="auto">
            <a:xfrm>
              <a:off x="19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5" name="Oval 1109">
              <a:extLst>
                <a:ext uri="{FF2B5EF4-FFF2-40B4-BE49-F238E27FC236}">
                  <a16:creationId xmlns:a16="http://schemas.microsoft.com/office/drawing/2014/main" id="{FA4DB48F-5D44-4C7C-AD8C-239440D0D9B3}"/>
                </a:ext>
              </a:extLst>
            </p:cNvPr>
            <p:cNvSpPr>
              <a:spLocks noChangeArrowheads="1"/>
            </p:cNvSpPr>
            <p:nvPr/>
          </p:nvSpPr>
          <p:spPr bwMode="auto">
            <a:xfrm>
              <a:off x="20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6" name="Oval 1110">
              <a:extLst>
                <a:ext uri="{FF2B5EF4-FFF2-40B4-BE49-F238E27FC236}">
                  <a16:creationId xmlns:a16="http://schemas.microsoft.com/office/drawing/2014/main" id="{D4D99D99-91AB-456B-A2D6-7D49C902FC94}"/>
                </a:ext>
              </a:extLst>
            </p:cNvPr>
            <p:cNvSpPr>
              <a:spLocks noChangeArrowheads="1"/>
            </p:cNvSpPr>
            <p:nvPr/>
          </p:nvSpPr>
          <p:spPr bwMode="auto">
            <a:xfrm>
              <a:off x="21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7" name="Oval 1111">
              <a:extLst>
                <a:ext uri="{FF2B5EF4-FFF2-40B4-BE49-F238E27FC236}">
                  <a16:creationId xmlns:a16="http://schemas.microsoft.com/office/drawing/2014/main" id="{946C2F2F-20C0-4674-A5E7-6E566AFAC9BC}"/>
                </a:ext>
              </a:extLst>
            </p:cNvPr>
            <p:cNvSpPr>
              <a:spLocks noChangeArrowheads="1"/>
            </p:cNvSpPr>
            <p:nvPr/>
          </p:nvSpPr>
          <p:spPr bwMode="auto">
            <a:xfrm>
              <a:off x="225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8" name="Oval 1112">
              <a:extLst>
                <a:ext uri="{FF2B5EF4-FFF2-40B4-BE49-F238E27FC236}">
                  <a16:creationId xmlns:a16="http://schemas.microsoft.com/office/drawing/2014/main" id="{DB652238-1EA2-4FB0-9D7E-6C7861154921}"/>
                </a:ext>
              </a:extLst>
            </p:cNvPr>
            <p:cNvSpPr>
              <a:spLocks noChangeArrowheads="1"/>
            </p:cNvSpPr>
            <p:nvPr/>
          </p:nvSpPr>
          <p:spPr bwMode="auto">
            <a:xfrm>
              <a:off x="23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79" name="Oval 1113">
              <a:extLst>
                <a:ext uri="{FF2B5EF4-FFF2-40B4-BE49-F238E27FC236}">
                  <a16:creationId xmlns:a16="http://schemas.microsoft.com/office/drawing/2014/main" id="{923A0BAB-021B-4BE1-80E7-970EDB678D09}"/>
                </a:ext>
              </a:extLst>
            </p:cNvPr>
            <p:cNvSpPr>
              <a:spLocks noChangeArrowheads="1"/>
            </p:cNvSpPr>
            <p:nvPr/>
          </p:nvSpPr>
          <p:spPr bwMode="auto">
            <a:xfrm>
              <a:off x="960" y="206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0" name="Oval 1114">
              <a:extLst>
                <a:ext uri="{FF2B5EF4-FFF2-40B4-BE49-F238E27FC236}">
                  <a16:creationId xmlns:a16="http://schemas.microsoft.com/office/drawing/2014/main" id="{DDF5C6AE-C1D6-4F75-9069-903CC4D8858F}"/>
                </a:ext>
              </a:extLst>
            </p:cNvPr>
            <p:cNvSpPr>
              <a:spLocks noChangeArrowheads="1"/>
            </p:cNvSpPr>
            <p:nvPr/>
          </p:nvSpPr>
          <p:spPr bwMode="auto">
            <a:xfrm>
              <a:off x="1056" y="216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1" name="Oval 1115">
              <a:extLst>
                <a:ext uri="{FF2B5EF4-FFF2-40B4-BE49-F238E27FC236}">
                  <a16:creationId xmlns:a16="http://schemas.microsoft.com/office/drawing/2014/main" id="{D236C929-B1C0-4D0A-B864-3E2E179E1EC0}"/>
                </a:ext>
              </a:extLst>
            </p:cNvPr>
            <p:cNvSpPr>
              <a:spLocks noChangeArrowheads="1"/>
            </p:cNvSpPr>
            <p:nvPr/>
          </p:nvSpPr>
          <p:spPr bwMode="auto">
            <a:xfrm>
              <a:off x="1152" y="225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2" name="Oval 1116">
              <a:extLst>
                <a:ext uri="{FF2B5EF4-FFF2-40B4-BE49-F238E27FC236}">
                  <a16:creationId xmlns:a16="http://schemas.microsoft.com/office/drawing/2014/main" id="{A766DB89-3453-430C-97A9-44CDE61229EA}"/>
                </a:ext>
              </a:extLst>
            </p:cNvPr>
            <p:cNvSpPr>
              <a:spLocks noChangeArrowheads="1"/>
            </p:cNvSpPr>
            <p:nvPr/>
          </p:nvSpPr>
          <p:spPr bwMode="auto">
            <a:xfrm>
              <a:off x="1248"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3" name="Oval 1117">
              <a:extLst>
                <a:ext uri="{FF2B5EF4-FFF2-40B4-BE49-F238E27FC236}">
                  <a16:creationId xmlns:a16="http://schemas.microsoft.com/office/drawing/2014/main" id="{51B599A2-FE7A-4E3F-9B45-D9C8E9E6DEB9}"/>
                </a:ext>
              </a:extLst>
            </p:cNvPr>
            <p:cNvSpPr>
              <a:spLocks noChangeArrowheads="1"/>
            </p:cNvSpPr>
            <p:nvPr/>
          </p:nvSpPr>
          <p:spPr bwMode="auto">
            <a:xfrm>
              <a:off x="1344"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4" name="Oval 1118">
              <a:extLst>
                <a:ext uri="{FF2B5EF4-FFF2-40B4-BE49-F238E27FC236}">
                  <a16:creationId xmlns:a16="http://schemas.microsoft.com/office/drawing/2014/main" id="{C54C5F69-384D-41C9-BF90-1E3C08086C85}"/>
                </a:ext>
              </a:extLst>
            </p:cNvPr>
            <p:cNvSpPr>
              <a:spLocks noChangeArrowheads="1"/>
            </p:cNvSpPr>
            <p:nvPr/>
          </p:nvSpPr>
          <p:spPr bwMode="auto">
            <a:xfrm>
              <a:off x="1440"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5" name="Oval 1119">
              <a:extLst>
                <a:ext uri="{FF2B5EF4-FFF2-40B4-BE49-F238E27FC236}">
                  <a16:creationId xmlns:a16="http://schemas.microsoft.com/office/drawing/2014/main" id="{D378BA6A-107F-4971-B7CB-3EB0E08EC812}"/>
                </a:ext>
              </a:extLst>
            </p:cNvPr>
            <p:cNvSpPr>
              <a:spLocks noChangeArrowheads="1"/>
            </p:cNvSpPr>
            <p:nvPr/>
          </p:nvSpPr>
          <p:spPr bwMode="auto">
            <a:xfrm>
              <a:off x="153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6" name="Oval 1120">
              <a:extLst>
                <a:ext uri="{FF2B5EF4-FFF2-40B4-BE49-F238E27FC236}">
                  <a16:creationId xmlns:a16="http://schemas.microsoft.com/office/drawing/2014/main" id="{5558F752-7F87-43BD-ADA1-0F14404C0128}"/>
                </a:ext>
              </a:extLst>
            </p:cNvPr>
            <p:cNvSpPr>
              <a:spLocks noChangeArrowheads="1"/>
            </p:cNvSpPr>
            <p:nvPr/>
          </p:nvSpPr>
          <p:spPr bwMode="auto">
            <a:xfrm>
              <a:off x="163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7" name="Oval 1121">
              <a:extLst>
                <a:ext uri="{FF2B5EF4-FFF2-40B4-BE49-F238E27FC236}">
                  <a16:creationId xmlns:a16="http://schemas.microsoft.com/office/drawing/2014/main" id="{CCBE0333-6AC2-4605-AD57-ACB2D7380988}"/>
                </a:ext>
              </a:extLst>
            </p:cNvPr>
            <p:cNvSpPr>
              <a:spLocks noChangeArrowheads="1"/>
            </p:cNvSpPr>
            <p:nvPr/>
          </p:nvSpPr>
          <p:spPr bwMode="auto">
            <a:xfrm>
              <a:off x="72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8" name="Oval 1122">
              <a:extLst>
                <a:ext uri="{FF2B5EF4-FFF2-40B4-BE49-F238E27FC236}">
                  <a16:creationId xmlns:a16="http://schemas.microsoft.com/office/drawing/2014/main" id="{80402EEF-C9D9-40FB-B528-AB5AF29C4B0D}"/>
                </a:ext>
              </a:extLst>
            </p:cNvPr>
            <p:cNvSpPr>
              <a:spLocks noChangeArrowheads="1"/>
            </p:cNvSpPr>
            <p:nvPr/>
          </p:nvSpPr>
          <p:spPr bwMode="auto">
            <a:xfrm>
              <a:off x="18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89" name="Oval 1123">
              <a:extLst>
                <a:ext uri="{FF2B5EF4-FFF2-40B4-BE49-F238E27FC236}">
                  <a16:creationId xmlns:a16="http://schemas.microsoft.com/office/drawing/2014/main" id="{397392DF-33EC-4673-AF8A-7028AAE3CD1D}"/>
                </a:ext>
              </a:extLst>
            </p:cNvPr>
            <p:cNvSpPr>
              <a:spLocks noChangeArrowheads="1"/>
            </p:cNvSpPr>
            <p:nvPr/>
          </p:nvSpPr>
          <p:spPr bwMode="auto">
            <a:xfrm>
              <a:off x="192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0" name="Oval 1124">
              <a:extLst>
                <a:ext uri="{FF2B5EF4-FFF2-40B4-BE49-F238E27FC236}">
                  <a16:creationId xmlns:a16="http://schemas.microsoft.com/office/drawing/2014/main" id="{D7465589-5D90-45C4-9941-BA188C83D093}"/>
                </a:ext>
              </a:extLst>
            </p:cNvPr>
            <p:cNvSpPr>
              <a:spLocks noChangeArrowheads="1"/>
            </p:cNvSpPr>
            <p:nvPr/>
          </p:nvSpPr>
          <p:spPr bwMode="auto">
            <a:xfrm>
              <a:off x="20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1" name="Oval 1125">
              <a:extLst>
                <a:ext uri="{FF2B5EF4-FFF2-40B4-BE49-F238E27FC236}">
                  <a16:creationId xmlns:a16="http://schemas.microsoft.com/office/drawing/2014/main" id="{B0352ACB-6A37-467F-BB36-C19C554C32C3}"/>
                </a:ext>
              </a:extLst>
            </p:cNvPr>
            <p:cNvSpPr>
              <a:spLocks noChangeArrowheads="1"/>
            </p:cNvSpPr>
            <p:nvPr/>
          </p:nvSpPr>
          <p:spPr bwMode="auto">
            <a:xfrm>
              <a:off x="211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2" name="Oval 1126">
              <a:extLst>
                <a:ext uri="{FF2B5EF4-FFF2-40B4-BE49-F238E27FC236}">
                  <a16:creationId xmlns:a16="http://schemas.microsoft.com/office/drawing/2014/main" id="{9825A338-F1AA-4A23-ACDF-F0D98FF1A89B}"/>
                </a:ext>
              </a:extLst>
            </p:cNvPr>
            <p:cNvSpPr>
              <a:spLocks noChangeArrowheads="1"/>
            </p:cNvSpPr>
            <p:nvPr/>
          </p:nvSpPr>
          <p:spPr bwMode="auto">
            <a:xfrm>
              <a:off x="7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3" name="Oval 1127">
              <a:extLst>
                <a:ext uri="{FF2B5EF4-FFF2-40B4-BE49-F238E27FC236}">
                  <a16:creationId xmlns:a16="http://schemas.microsoft.com/office/drawing/2014/main" id="{6324A2E0-877D-4DED-AE16-3EAD9E203BBA}"/>
                </a:ext>
              </a:extLst>
            </p:cNvPr>
            <p:cNvSpPr>
              <a:spLocks noChangeArrowheads="1"/>
            </p:cNvSpPr>
            <p:nvPr/>
          </p:nvSpPr>
          <p:spPr bwMode="auto">
            <a:xfrm>
              <a:off x="8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4" name="Oval 1128">
              <a:extLst>
                <a:ext uri="{FF2B5EF4-FFF2-40B4-BE49-F238E27FC236}">
                  <a16:creationId xmlns:a16="http://schemas.microsoft.com/office/drawing/2014/main" id="{78E8A3A1-1F58-4384-AF5D-0AC7063A6B0A}"/>
                </a:ext>
              </a:extLst>
            </p:cNvPr>
            <p:cNvSpPr>
              <a:spLocks noChangeArrowheads="1"/>
            </p:cNvSpPr>
            <p:nvPr/>
          </p:nvSpPr>
          <p:spPr bwMode="auto">
            <a:xfrm>
              <a:off x="9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5" name="Oval 1129">
              <a:extLst>
                <a:ext uri="{FF2B5EF4-FFF2-40B4-BE49-F238E27FC236}">
                  <a16:creationId xmlns:a16="http://schemas.microsoft.com/office/drawing/2014/main" id="{9F6368B4-76EE-45A5-B1AA-AD2B9E24B744}"/>
                </a:ext>
              </a:extLst>
            </p:cNvPr>
            <p:cNvSpPr>
              <a:spLocks noChangeArrowheads="1"/>
            </p:cNvSpPr>
            <p:nvPr/>
          </p:nvSpPr>
          <p:spPr bwMode="auto">
            <a:xfrm>
              <a:off x="1008"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6" name="Oval 1130">
              <a:extLst>
                <a:ext uri="{FF2B5EF4-FFF2-40B4-BE49-F238E27FC236}">
                  <a16:creationId xmlns:a16="http://schemas.microsoft.com/office/drawing/2014/main" id="{5F618E62-F104-43B4-B10D-B2F828CB33A2}"/>
                </a:ext>
              </a:extLst>
            </p:cNvPr>
            <p:cNvSpPr>
              <a:spLocks noChangeArrowheads="1"/>
            </p:cNvSpPr>
            <p:nvPr/>
          </p:nvSpPr>
          <p:spPr bwMode="auto">
            <a:xfrm>
              <a:off x="11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7" name="Oval 1131">
              <a:extLst>
                <a:ext uri="{FF2B5EF4-FFF2-40B4-BE49-F238E27FC236}">
                  <a16:creationId xmlns:a16="http://schemas.microsoft.com/office/drawing/2014/main" id="{0C57F44E-D997-4F80-8123-F62F4511994C}"/>
                </a:ext>
              </a:extLst>
            </p:cNvPr>
            <p:cNvSpPr>
              <a:spLocks noChangeArrowheads="1"/>
            </p:cNvSpPr>
            <p:nvPr/>
          </p:nvSpPr>
          <p:spPr bwMode="auto">
            <a:xfrm>
              <a:off x="124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8" name="Oval 1132">
              <a:extLst>
                <a:ext uri="{FF2B5EF4-FFF2-40B4-BE49-F238E27FC236}">
                  <a16:creationId xmlns:a16="http://schemas.microsoft.com/office/drawing/2014/main" id="{FC79F6FE-354A-48FB-8E06-459935EEE466}"/>
                </a:ext>
              </a:extLst>
            </p:cNvPr>
            <p:cNvSpPr>
              <a:spLocks noChangeArrowheads="1"/>
            </p:cNvSpPr>
            <p:nvPr/>
          </p:nvSpPr>
          <p:spPr bwMode="auto">
            <a:xfrm>
              <a:off x="672"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99" name="Oval 1133">
              <a:extLst>
                <a:ext uri="{FF2B5EF4-FFF2-40B4-BE49-F238E27FC236}">
                  <a16:creationId xmlns:a16="http://schemas.microsoft.com/office/drawing/2014/main" id="{D14595ED-180A-41C2-8BA7-CAF6784C112A}"/>
                </a:ext>
              </a:extLst>
            </p:cNvPr>
            <p:cNvSpPr>
              <a:spLocks noChangeArrowheads="1"/>
            </p:cNvSpPr>
            <p:nvPr/>
          </p:nvSpPr>
          <p:spPr bwMode="auto">
            <a:xfrm>
              <a:off x="8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0" name="Oval 1134">
              <a:extLst>
                <a:ext uri="{FF2B5EF4-FFF2-40B4-BE49-F238E27FC236}">
                  <a16:creationId xmlns:a16="http://schemas.microsoft.com/office/drawing/2014/main" id="{B33E86C4-54CF-472E-996F-75750DA37DD6}"/>
                </a:ext>
              </a:extLst>
            </p:cNvPr>
            <p:cNvSpPr>
              <a:spLocks noChangeArrowheads="1"/>
            </p:cNvSpPr>
            <p:nvPr/>
          </p:nvSpPr>
          <p:spPr bwMode="auto">
            <a:xfrm>
              <a:off x="816"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1" name="Oval 1135">
              <a:extLst>
                <a:ext uri="{FF2B5EF4-FFF2-40B4-BE49-F238E27FC236}">
                  <a16:creationId xmlns:a16="http://schemas.microsoft.com/office/drawing/2014/main" id="{DD5F294A-3E76-4A80-882F-ABC1214ED1FF}"/>
                </a:ext>
              </a:extLst>
            </p:cNvPr>
            <p:cNvSpPr>
              <a:spLocks noChangeArrowheads="1"/>
            </p:cNvSpPr>
            <p:nvPr/>
          </p:nvSpPr>
          <p:spPr bwMode="auto">
            <a:xfrm>
              <a:off x="10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2" name="Oval 1136">
              <a:extLst>
                <a:ext uri="{FF2B5EF4-FFF2-40B4-BE49-F238E27FC236}">
                  <a16:creationId xmlns:a16="http://schemas.microsoft.com/office/drawing/2014/main" id="{CE81D2A5-C58B-4C97-95D7-BEB8AA6BBC66}"/>
                </a:ext>
              </a:extLst>
            </p:cNvPr>
            <p:cNvSpPr>
              <a:spLocks noChangeArrowheads="1"/>
            </p:cNvSpPr>
            <p:nvPr/>
          </p:nvSpPr>
          <p:spPr bwMode="auto">
            <a:xfrm>
              <a:off x="912"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3" name="Oval 1137">
              <a:extLst>
                <a:ext uri="{FF2B5EF4-FFF2-40B4-BE49-F238E27FC236}">
                  <a16:creationId xmlns:a16="http://schemas.microsoft.com/office/drawing/2014/main" id="{A987C1BA-EDE9-40BB-8275-87A81F41E48F}"/>
                </a:ext>
              </a:extLst>
            </p:cNvPr>
            <p:cNvSpPr>
              <a:spLocks noChangeArrowheads="1"/>
            </p:cNvSpPr>
            <p:nvPr/>
          </p:nvSpPr>
          <p:spPr bwMode="auto">
            <a:xfrm>
              <a:off x="120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4" name="Oval 1138">
              <a:extLst>
                <a:ext uri="{FF2B5EF4-FFF2-40B4-BE49-F238E27FC236}">
                  <a16:creationId xmlns:a16="http://schemas.microsoft.com/office/drawing/2014/main" id="{5501DB50-82D6-4D68-BB45-BDFF025BE1C4}"/>
                </a:ext>
              </a:extLst>
            </p:cNvPr>
            <p:cNvSpPr>
              <a:spLocks noChangeArrowheads="1"/>
            </p:cNvSpPr>
            <p:nvPr/>
          </p:nvSpPr>
          <p:spPr bwMode="auto">
            <a:xfrm>
              <a:off x="1008"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5" name="Oval 1139">
              <a:extLst>
                <a:ext uri="{FF2B5EF4-FFF2-40B4-BE49-F238E27FC236}">
                  <a16:creationId xmlns:a16="http://schemas.microsoft.com/office/drawing/2014/main" id="{1062161F-107E-4535-BD65-BF3FA9E85773}"/>
                </a:ext>
              </a:extLst>
            </p:cNvPr>
            <p:cNvSpPr>
              <a:spLocks noChangeArrowheads="1"/>
            </p:cNvSpPr>
            <p:nvPr/>
          </p:nvSpPr>
          <p:spPr bwMode="auto">
            <a:xfrm>
              <a:off x="1104"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6" name="Oval 1140">
              <a:extLst>
                <a:ext uri="{FF2B5EF4-FFF2-40B4-BE49-F238E27FC236}">
                  <a16:creationId xmlns:a16="http://schemas.microsoft.com/office/drawing/2014/main" id="{FBA16F2B-950F-4DDC-A2F4-E158C074106A}"/>
                </a:ext>
              </a:extLst>
            </p:cNvPr>
            <p:cNvSpPr>
              <a:spLocks noChangeArrowheads="1"/>
            </p:cNvSpPr>
            <p:nvPr/>
          </p:nvSpPr>
          <p:spPr bwMode="auto">
            <a:xfrm>
              <a:off x="1200"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7" name="Oval 1141">
              <a:extLst>
                <a:ext uri="{FF2B5EF4-FFF2-40B4-BE49-F238E27FC236}">
                  <a16:creationId xmlns:a16="http://schemas.microsoft.com/office/drawing/2014/main" id="{F954F77F-4EFC-4486-9DCF-BEDF6E1043A5}"/>
                </a:ext>
              </a:extLst>
            </p:cNvPr>
            <p:cNvSpPr>
              <a:spLocks noChangeArrowheads="1"/>
            </p:cNvSpPr>
            <p:nvPr/>
          </p:nvSpPr>
          <p:spPr bwMode="auto">
            <a:xfrm>
              <a:off x="1296"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8" name="Oval 1142">
              <a:extLst>
                <a:ext uri="{FF2B5EF4-FFF2-40B4-BE49-F238E27FC236}">
                  <a16:creationId xmlns:a16="http://schemas.microsoft.com/office/drawing/2014/main" id="{BD465C2C-3F8F-413C-9FFF-359A7C2A45E7}"/>
                </a:ext>
              </a:extLst>
            </p:cNvPr>
            <p:cNvSpPr>
              <a:spLocks noChangeArrowheads="1"/>
            </p:cNvSpPr>
            <p:nvPr/>
          </p:nvSpPr>
          <p:spPr bwMode="auto">
            <a:xfrm>
              <a:off x="1392"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09" name="Oval 1143">
              <a:extLst>
                <a:ext uri="{FF2B5EF4-FFF2-40B4-BE49-F238E27FC236}">
                  <a16:creationId xmlns:a16="http://schemas.microsoft.com/office/drawing/2014/main" id="{4F37723B-AA0C-4A56-A641-BF99AED0975F}"/>
                </a:ext>
              </a:extLst>
            </p:cNvPr>
            <p:cNvSpPr>
              <a:spLocks noChangeArrowheads="1"/>
            </p:cNvSpPr>
            <p:nvPr/>
          </p:nvSpPr>
          <p:spPr bwMode="auto">
            <a:xfrm>
              <a:off x="1488"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0" name="Oval 1144">
              <a:extLst>
                <a:ext uri="{FF2B5EF4-FFF2-40B4-BE49-F238E27FC236}">
                  <a16:creationId xmlns:a16="http://schemas.microsoft.com/office/drawing/2014/main" id="{F87BCCCE-643A-4457-9B85-D22FC97FFA1E}"/>
                </a:ext>
              </a:extLst>
            </p:cNvPr>
            <p:cNvSpPr>
              <a:spLocks noChangeArrowheads="1"/>
            </p:cNvSpPr>
            <p:nvPr/>
          </p:nvSpPr>
          <p:spPr bwMode="auto">
            <a:xfrm>
              <a:off x="1584"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1" name="Oval 1145">
              <a:extLst>
                <a:ext uri="{FF2B5EF4-FFF2-40B4-BE49-F238E27FC236}">
                  <a16:creationId xmlns:a16="http://schemas.microsoft.com/office/drawing/2014/main" id="{EADBA41C-B0AA-4FA2-8ED8-07CB755E57EA}"/>
                </a:ext>
              </a:extLst>
            </p:cNvPr>
            <p:cNvSpPr>
              <a:spLocks noChangeArrowheads="1"/>
            </p:cNvSpPr>
            <p:nvPr/>
          </p:nvSpPr>
          <p:spPr bwMode="auto">
            <a:xfrm>
              <a:off x="1680"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2" name="Oval 1146">
              <a:extLst>
                <a:ext uri="{FF2B5EF4-FFF2-40B4-BE49-F238E27FC236}">
                  <a16:creationId xmlns:a16="http://schemas.microsoft.com/office/drawing/2014/main" id="{99CB8BE1-DA90-4DF6-9240-95E73930C4C4}"/>
                </a:ext>
              </a:extLst>
            </p:cNvPr>
            <p:cNvSpPr>
              <a:spLocks noChangeArrowheads="1"/>
            </p:cNvSpPr>
            <p:nvPr/>
          </p:nvSpPr>
          <p:spPr bwMode="auto">
            <a:xfrm>
              <a:off x="129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3" name="Oval 1147">
              <a:extLst>
                <a:ext uri="{FF2B5EF4-FFF2-40B4-BE49-F238E27FC236}">
                  <a16:creationId xmlns:a16="http://schemas.microsoft.com/office/drawing/2014/main" id="{E57249CC-B347-4818-A76E-251E934697ED}"/>
                </a:ext>
              </a:extLst>
            </p:cNvPr>
            <p:cNvSpPr>
              <a:spLocks noChangeArrowheads="1"/>
            </p:cNvSpPr>
            <p:nvPr/>
          </p:nvSpPr>
          <p:spPr bwMode="auto">
            <a:xfrm>
              <a:off x="139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4" name="Oval 1148">
              <a:extLst>
                <a:ext uri="{FF2B5EF4-FFF2-40B4-BE49-F238E27FC236}">
                  <a16:creationId xmlns:a16="http://schemas.microsoft.com/office/drawing/2014/main" id="{2A29CA6C-00ED-4945-AAA9-4C7170492866}"/>
                </a:ext>
              </a:extLst>
            </p:cNvPr>
            <p:cNvSpPr>
              <a:spLocks noChangeArrowheads="1"/>
            </p:cNvSpPr>
            <p:nvPr/>
          </p:nvSpPr>
          <p:spPr bwMode="auto">
            <a:xfrm>
              <a:off x="148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5" name="Oval 1149">
              <a:extLst>
                <a:ext uri="{FF2B5EF4-FFF2-40B4-BE49-F238E27FC236}">
                  <a16:creationId xmlns:a16="http://schemas.microsoft.com/office/drawing/2014/main" id="{9FFBC508-ED31-4A02-B994-CA36604CF194}"/>
                </a:ext>
              </a:extLst>
            </p:cNvPr>
            <p:cNvSpPr>
              <a:spLocks noChangeArrowheads="1"/>
            </p:cNvSpPr>
            <p:nvPr/>
          </p:nvSpPr>
          <p:spPr bwMode="auto">
            <a:xfrm>
              <a:off x="158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6" name="Oval 1150">
              <a:extLst>
                <a:ext uri="{FF2B5EF4-FFF2-40B4-BE49-F238E27FC236}">
                  <a16:creationId xmlns:a16="http://schemas.microsoft.com/office/drawing/2014/main" id="{F7081101-309A-4108-81B2-9968BB0AF286}"/>
                </a:ext>
              </a:extLst>
            </p:cNvPr>
            <p:cNvSpPr>
              <a:spLocks noChangeArrowheads="1"/>
            </p:cNvSpPr>
            <p:nvPr/>
          </p:nvSpPr>
          <p:spPr bwMode="auto">
            <a:xfrm>
              <a:off x="168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7" name="Oval 1151">
              <a:extLst>
                <a:ext uri="{FF2B5EF4-FFF2-40B4-BE49-F238E27FC236}">
                  <a16:creationId xmlns:a16="http://schemas.microsoft.com/office/drawing/2014/main" id="{87163445-CF00-441B-9C50-1E75B78AC9B5}"/>
                </a:ext>
              </a:extLst>
            </p:cNvPr>
            <p:cNvSpPr>
              <a:spLocks noChangeArrowheads="1"/>
            </p:cNvSpPr>
            <p:nvPr/>
          </p:nvSpPr>
          <p:spPr bwMode="auto">
            <a:xfrm>
              <a:off x="177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8" name="Oval 1152">
              <a:extLst>
                <a:ext uri="{FF2B5EF4-FFF2-40B4-BE49-F238E27FC236}">
                  <a16:creationId xmlns:a16="http://schemas.microsoft.com/office/drawing/2014/main" id="{372C1B2B-AA79-49B5-A273-4BC9501EECDD}"/>
                </a:ext>
              </a:extLst>
            </p:cNvPr>
            <p:cNvSpPr>
              <a:spLocks noChangeArrowheads="1"/>
            </p:cNvSpPr>
            <p:nvPr/>
          </p:nvSpPr>
          <p:spPr bwMode="auto">
            <a:xfrm>
              <a:off x="187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19" name="Oval 1153">
              <a:extLst>
                <a:ext uri="{FF2B5EF4-FFF2-40B4-BE49-F238E27FC236}">
                  <a16:creationId xmlns:a16="http://schemas.microsoft.com/office/drawing/2014/main" id="{70CD2F36-9591-460D-B500-B7EE7AFD677C}"/>
                </a:ext>
              </a:extLst>
            </p:cNvPr>
            <p:cNvSpPr>
              <a:spLocks noChangeArrowheads="1"/>
            </p:cNvSpPr>
            <p:nvPr/>
          </p:nvSpPr>
          <p:spPr bwMode="auto">
            <a:xfrm>
              <a:off x="196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0" name="Oval 1154">
              <a:extLst>
                <a:ext uri="{FF2B5EF4-FFF2-40B4-BE49-F238E27FC236}">
                  <a16:creationId xmlns:a16="http://schemas.microsoft.com/office/drawing/2014/main" id="{0E39C56D-2664-4128-BBB1-C276EB98B032}"/>
                </a:ext>
              </a:extLst>
            </p:cNvPr>
            <p:cNvSpPr>
              <a:spLocks noChangeArrowheads="1"/>
            </p:cNvSpPr>
            <p:nvPr/>
          </p:nvSpPr>
          <p:spPr bwMode="auto">
            <a:xfrm>
              <a:off x="2064"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1" name="Oval 1155">
              <a:extLst>
                <a:ext uri="{FF2B5EF4-FFF2-40B4-BE49-F238E27FC236}">
                  <a16:creationId xmlns:a16="http://schemas.microsoft.com/office/drawing/2014/main" id="{1B9C161E-D4D0-4346-ABDB-A1D7E1874698}"/>
                </a:ext>
              </a:extLst>
            </p:cNvPr>
            <p:cNvSpPr>
              <a:spLocks noChangeArrowheads="1"/>
            </p:cNvSpPr>
            <p:nvPr/>
          </p:nvSpPr>
          <p:spPr bwMode="auto">
            <a:xfrm>
              <a:off x="2160"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2" name="Oval 1156">
              <a:extLst>
                <a:ext uri="{FF2B5EF4-FFF2-40B4-BE49-F238E27FC236}">
                  <a16:creationId xmlns:a16="http://schemas.microsoft.com/office/drawing/2014/main" id="{5AF059C1-ACA3-4838-8E0B-8035220BF370}"/>
                </a:ext>
              </a:extLst>
            </p:cNvPr>
            <p:cNvSpPr>
              <a:spLocks noChangeArrowheads="1"/>
            </p:cNvSpPr>
            <p:nvPr/>
          </p:nvSpPr>
          <p:spPr bwMode="auto">
            <a:xfrm>
              <a:off x="2256"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3" name="Oval 1157">
              <a:extLst>
                <a:ext uri="{FF2B5EF4-FFF2-40B4-BE49-F238E27FC236}">
                  <a16:creationId xmlns:a16="http://schemas.microsoft.com/office/drawing/2014/main" id="{3C519179-2ACF-440A-8E98-A4B8B5357E8B}"/>
                </a:ext>
              </a:extLst>
            </p:cNvPr>
            <p:cNvSpPr>
              <a:spLocks noChangeArrowheads="1"/>
            </p:cNvSpPr>
            <p:nvPr/>
          </p:nvSpPr>
          <p:spPr bwMode="auto">
            <a:xfrm>
              <a:off x="2304"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4" name="Oval 1158">
              <a:extLst>
                <a:ext uri="{FF2B5EF4-FFF2-40B4-BE49-F238E27FC236}">
                  <a16:creationId xmlns:a16="http://schemas.microsoft.com/office/drawing/2014/main" id="{47354291-C018-46EB-8A56-4C315CD9F90B}"/>
                </a:ext>
              </a:extLst>
            </p:cNvPr>
            <p:cNvSpPr>
              <a:spLocks noChangeArrowheads="1"/>
            </p:cNvSpPr>
            <p:nvPr/>
          </p:nvSpPr>
          <p:spPr bwMode="auto">
            <a:xfrm>
              <a:off x="2448"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5" name="Oval 1159">
              <a:extLst>
                <a:ext uri="{FF2B5EF4-FFF2-40B4-BE49-F238E27FC236}">
                  <a16:creationId xmlns:a16="http://schemas.microsoft.com/office/drawing/2014/main" id="{B1CB86E1-7B9D-40B4-B2A6-66C755F11390}"/>
                </a:ext>
              </a:extLst>
            </p:cNvPr>
            <p:cNvSpPr>
              <a:spLocks noChangeArrowheads="1"/>
            </p:cNvSpPr>
            <p:nvPr/>
          </p:nvSpPr>
          <p:spPr bwMode="auto">
            <a:xfrm>
              <a:off x="2544"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6" name="Oval 1160">
              <a:extLst>
                <a:ext uri="{FF2B5EF4-FFF2-40B4-BE49-F238E27FC236}">
                  <a16:creationId xmlns:a16="http://schemas.microsoft.com/office/drawing/2014/main" id="{EE832E3A-45A1-43F0-B0B7-DAA7C716EB3E}"/>
                </a:ext>
              </a:extLst>
            </p:cNvPr>
            <p:cNvSpPr>
              <a:spLocks noChangeArrowheads="1"/>
            </p:cNvSpPr>
            <p:nvPr/>
          </p:nvSpPr>
          <p:spPr bwMode="auto">
            <a:xfrm>
              <a:off x="2352"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7" name="Oval 1161">
              <a:extLst>
                <a:ext uri="{FF2B5EF4-FFF2-40B4-BE49-F238E27FC236}">
                  <a16:creationId xmlns:a16="http://schemas.microsoft.com/office/drawing/2014/main" id="{176E5DC1-0FE1-4821-966A-A2FFEC9CF56F}"/>
                </a:ext>
              </a:extLst>
            </p:cNvPr>
            <p:cNvSpPr>
              <a:spLocks noChangeArrowheads="1"/>
            </p:cNvSpPr>
            <p:nvPr/>
          </p:nvSpPr>
          <p:spPr bwMode="auto">
            <a:xfrm>
              <a:off x="2448"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8" name="Oval 1162">
              <a:extLst>
                <a:ext uri="{FF2B5EF4-FFF2-40B4-BE49-F238E27FC236}">
                  <a16:creationId xmlns:a16="http://schemas.microsoft.com/office/drawing/2014/main" id="{0BA0A3DF-3774-47B9-83E3-E54739388158}"/>
                </a:ext>
              </a:extLst>
            </p:cNvPr>
            <p:cNvSpPr>
              <a:spLocks noChangeArrowheads="1"/>
            </p:cNvSpPr>
            <p:nvPr/>
          </p:nvSpPr>
          <p:spPr bwMode="auto">
            <a:xfrm>
              <a:off x="2400"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29" name="Oval 1163">
              <a:extLst>
                <a:ext uri="{FF2B5EF4-FFF2-40B4-BE49-F238E27FC236}">
                  <a16:creationId xmlns:a16="http://schemas.microsoft.com/office/drawing/2014/main" id="{F104E052-1E8B-40AC-988C-78FEFD1EEF1F}"/>
                </a:ext>
              </a:extLst>
            </p:cNvPr>
            <p:cNvSpPr>
              <a:spLocks noChangeArrowheads="1"/>
            </p:cNvSpPr>
            <p:nvPr/>
          </p:nvSpPr>
          <p:spPr bwMode="auto">
            <a:xfrm>
              <a:off x="2496"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0" name="Oval 1164">
              <a:extLst>
                <a:ext uri="{FF2B5EF4-FFF2-40B4-BE49-F238E27FC236}">
                  <a16:creationId xmlns:a16="http://schemas.microsoft.com/office/drawing/2014/main" id="{C76CA496-3AD5-4BC0-B838-CDD40FBF0A95}"/>
                </a:ext>
              </a:extLst>
            </p:cNvPr>
            <p:cNvSpPr>
              <a:spLocks noChangeArrowheads="1"/>
            </p:cNvSpPr>
            <p:nvPr/>
          </p:nvSpPr>
          <p:spPr bwMode="auto">
            <a:xfrm>
              <a:off x="2592"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1" name="Oval 1165">
              <a:extLst>
                <a:ext uri="{FF2B5EF4-FFF2-40B4-BE49-F238E27FC236}">
                  <a16:creationId xmlns:a16="http://schemas.microsoft.com/office/drawing/2014/main" id="{5EE4D69C-E87F-417F-996B-31D2D6B061FD}"/>
                </a:ext>
              </a:extLst>
            </p:cNvPr>
            <p:cNvSpPr>
              <a:spLocks noChangeArrowheads="1"/>
            </p:cNvSpPr>
            <p:nvPr/>
          </p:nvSpPr>
          <p:spPr bwMode="auto">
            <a:xfrm>
              <a:off x="22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2" name="Oval 1166">
              <a:extLst>
                <a:ext uri="{FF2B5EF4-FFF2-40B4-BE49-F238E27FC236}">
                  <a16:creationId xmlns:a16="http://schemas.microsoft.com/office/drawing/2014/main" id="{0845A361-AB05-4316-B745-E8D8D7213BEC}"/>
                </a:ext>
              </a:extLst>
            </p:cNvPr>
            <p:cNvSpPr>
              <a:spLocks noChangeArrowheads="1"/>
            </p:cNvSpPr>
            <p:nvPr/>
          </p:nvSpPr>
          <p:spPr bwMode="auto">
            <a:xfrm>
              <a:off x="254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3" name="Oval 1167">
              <a:extLst>
                <a:ext uri="{FF2B5EF4-FFF2-40B4-BE49-F238E27FC236}">
                  <a16:creationId xmlns:a16="http://schemas.microsoft.com/office/drawing/2014/main" id="{0C962033-0368-4FA8-82EF-D374B3C2269E}"/>
                </a:ext>
              </a:extLst>
            </p:cNvPr>
            <p:cNvSpPr>
              <a:spLocks noChangeArrowheads="1"/>
            </p:cNvSpPr>
            <p:nvPr/>
          </p:nvSpPr>
          <p:spPr bwMode="auto">
            <a:xfrm>
              <a:off x="2544" y="172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634" name="Oval 1168">
              <a:extLst>
                <a:ext uri="{FF2B5EF4-FFF2-40B4-BE49-F238E27FC236}">
                  <a16:creationId xmlns:a16="http://schemas.microsoft.com/office/drawing/2014/main" id="{249C57C4-86F2-4023-8154-4DC9B66FEBB1}"/>
                </a:ext>
              </a:extLst>
            </p:cNvPr>
            <p:cNvSpPr>
              <a:spLocks noChangeArrowheads="1"/>
            </p:cNvSpPr>
            <p:nvPr/>
          </p:nvSpPr>
          <p:spPr bwMode="auto">
            <a:xfrm>
              <a:off x="2592" y="187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grpSp>
        <p:nvGrpSpPr>
          <p:cNvPr id="56325" name="Group 1169">
            <a:extLst>
              <a:ext uri="{FF2B5EF4-FFF2-40B4-BE49-F238E27FC236}">
                <a16:creationId xmlns:a16="http://schemas.microsoft.com/office/drawing/2014/main" id="{6199A313-085E-43F2-AB5B-14FF7A4477C9}"/>
              </a:ext>
            </a:extLst>
          </p:cNvPr>
          <p:cNvGrpSpPr>
            <a:grpSpLocks/>
          </p:cNvGrpSpPr>
          <p:nvPr/>
        </p:nvGrpSpPr>
        <p:grpSpPr bwMode="auto">
          <a:xfrm>
            <a:off x="6172200" y="4343400"/>
            <a:ext cx="3276600" cy="1524000"/>
            <a:chOff x="624" y="1728"/>
            <a:chExt cx="2064" cy="960"/>
          </a:xfrm>
        </p:grpSpPr>
        <p:sp>
          <p:nvSpPr>
            <p:cNvPr id="56495" name="Rectangle 1170" descr="Bouquet">
              <a:extLst>
                <a:ext uri="{FF2B5EF4-FFF2-40B4-BE49-F238E27FC236}">
                  <a16:creationId xmlns:a16="http://schemas.microsoft.com/office/drawing/2014/main" id="{D2EF39BD-0055-437A-B181-320CD73759F0}"/>
                </a:ext>
              </a:extLst>
            </p:cNvPr>
            <p:cNvSpPr>
              <a:spLocks noChangeArrowheads="1"/>
            </p:cNvSpPr>
            <p:nvPr/>
          </p:nvSpPr>
          <p:spPr bwMode="auto">
            <a:xfrm>
              <a:off x="624" y="1728"/>
              <a:ext cx="2064" cy="96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6" name="Oval 1171">
              <a:extLst>
                <a:ext uri="{FF2B5EF4-FFF2-40B4-BE49-F238E27FC236}">
                  <a16:creationId xmlns:a16="http://schemas.microsoft.com/office/drawing/2014/main" id="{31675854-7FE7-4DFA-A118-4AFADC9E138B}"/>
                </a:ext>
              </a:extLst>
            </p:cNvPr>
            <p:cNvSpPr>
              <a:spLocks noChangeArrowheads="1"/>
            </p:cNvSpPr>
            <p:nvPr/>
          </p:nvSpPr>
          <p:spPr bwMode="auto">
            <a:xfrm>
              <a:off x="6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7" name="Oval 1172">
              <a:extLst>
                <a:ext uri="{FF2B5EF4-FFF2-40B4-BE49-F238E27FC236}">
                  <a16:creationId xmlns:a16="http://schemas.microsoft.com/office/drawing/2014/main" id="{285BF252-9079-4750-9F9E-F2A04A32001C}"/>
                </a:ext>
              </a:extLst>
            </p:cNvPr>
            <p:cNvSpPr>
              <a:spLocks noChangeArrowheads="1"/>
            </p:cNvSpPr>
            <p:nvPr/>
          </p:nvSpPr>
          <p:spPr bwMode="auto">
            <a:xfrm>
              <a:off x="62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8" name="Oval 1173">
              <a:extLst>
                <a:ext uri="{FF2B5EF4-FFF2-40B4-BE49-F238E27FC236}">
                  <a16:creationId xmlns:a16="http://schemas.microsoft.com/office/drawing/2014/main" id="{3EB05F92-8871-4B11-9E2C-48262657B444}"/>
                </a:ext>
              </a:extLst>
            </p:cNvPr>
            <p:cNvSpPr>
              <a:spLocks noChangeArrowheads="1"/>
            </p:cNvSpPr>
            <p:nvPr/>
          </p:nvSpPr>
          <p:spPr bwMode="auto">
            <a:xfrm>
              <a:off x="864" y="196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9" name="Oval 1174">
              <a:extLst>
                <a:ext uri="{FF2B5EF4-FFF2-40B4-BE49-F238E27FC236}">
                  <a16:creationId xmlns:a16="http://schemas.microsoft.com/office/drawing/2014/main" id="{A57D7FBE-A122-4FFD-95EA-95DE0B340148}"/>
                </a:ext>
              </a:extLst>
            </p:cNvPr>
            <p:cNvSpPr>
              <a:spLocks noChangeArrowheads="1"/>
            </p:cNvSpPr>
            <p:nvPr/>
          </p:nvSpPr>
          <p:spPr bwMode="auto">
            <a:xfrm>
              <a:off x="67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0" name="Oval 1175">
              <a:extLst>
                <a:ext uri="{FF2B5EF4-FFF2-40B4-BE49-F238E27FC236}">
                  <a16:creationId xmlns:a16="http://schemas.microsoft.com/office/drawing/2014/main" id="{85001B7A-1618-4A33-8B98-8400D16F9722}"/>
                </a:ext>
              </a:extLst>
            </p:cNvPr>
            <p:cNvSpPr>
              <a:spLocks noChangeArrowheads="1"/>
            </p:cNvSpPr>
            <p:nvPr/>
          </p:nvSpPr>
          <p:spPr bwMode="auto">
            <a:xfrm>
              <a:off x="168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1" name="Oval 1176">
              <a:extLst>
                <a:ext uri="{FF2B5EF4-FFF2-40B4-BE49-F238E27FC236}">
                  <a16:creationId xmlns:a16="http://schemas.microsoft.com/office/drawing/2014/main" id="{FEEA3032-AB5B-4C2A-902E-9122B5185F53}"/>
                </a:ext>
              </a:extLst>
            </p:cNvPr>
            <p:cNvSpPr>
              <a:spLocks noChangeArrowheads="1"/>
            </p:cNvSpPr>
            <p:nvPr/>
          </p:nvSpPr>
          <p:spPr bwMode="auto">
            <a:xfrm>
              <a:off x="144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2" name="Oval 1177">
              <a:extLst>
                <a:ext uri="{FF2B5EF4-FFF2-40B4-BE49-F238E27FC236}">
                  <a16:creationId xmlns:a16="http://schemas.microsoft.com/office/drawing/2014/main" id="{7F04BD39-55FF-4AE5-94BA-B6823DDB269C}"/>
                </a:ext>
              </a:extLst>
            </p:cNvPr>
            <p:cNvSpPr>
              <a:spLocks noChangeArrowheads="1"/>
            </p:cNvSpPr>
            <p:nvPr/>
          </p:nvSpPr>
          <p:spPr bwMode="auto">
            <a:xfrm>
              <a:off x="177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3" name="Oval 1178">
              <a:extLst>
                <a:ext uri="{FF2B5EF4-FFF2-40B4-BE49-F238E27FC236}">
                  <a16:creationId xmlns:a16="http://schemas.microsoft.com/office/drawing/2014/main" id="{8D4B49BB-E5F3-4CB8-B839-5AFD5BE87F21}"/>
                </a:ext>
              </a:extLst>
            </p:cNvPr>
            <p:cNvSpPr>
              <a:spLocks noChangeArrowheads="1"/>
            </p:cNvSpPr>
            <p:nvPr/>
          </p:nvSpPr>
          <p:spPr bwMode="auto">
            <a:xfrm>
              <a:off x="1968"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4" name="Oval 1179">
              <a:extLst>
                <a:ext uri="{FF2B5EF4-FFF2-40B4-BE49-F238E27FC236}">
                  <a16:creationId xmlns:a16="http://schemas.microsoft.com/office/drawing/2014/main" id="{2EF80A3A-8D87-4437-9D21-E7FA02DCAC3A}"/>
                </a:ext>
              </a:extLst>
            </p:cNvPr>
            <p:cNvSpPr>
              <a:spLocks noChangeArrowheads="1"/>
            </p:cNvSpPr>
            <p:nvPr/>
          </p:nvSpPr>
          <p:spPr bwMode="auto">
            <a:xfrm>
              <a:off x="19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5" name="Oval 1180">
              <a:extLst>
                <a:ext uri="{FF2B5EF4-FFF2-40B4-BE49-F238E27FC236}">
                  <a16:creationId xmlns:a16="http://schemas.microsoft.com/office/drawing/2014/main" id="{92BBB355-6F42-401A-98DC-C758C156C34F}"/>
                </a:ext>
              </a:extLst>
            </p:cNvPr>
            <p:cNvSpPr>
              <a:spLocks noChangeArrowheads="1"/>
            </p:cNvSpPr>
            <p:nvPr/>
          </p:nvSpPr>
          <p:spPr bwMode="auto">
            <a:xfrm>
              <a:off x="20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6" name="Oval 1181">
              <a:extLst>
                <a:ext uri="{FF2B5EF4-FFF2-40B4-BE49-F238E27FC236}">
                  <a16:creationId xmlns:a16="http://schemas.microsoft.com/office/drawing/2014/main" id="{EFDA3A7E-53E9-4E51-A281-8D605CFB7708}"/>
                </a:ext>
              </a:extLst>
            </p:cNvPr>
            <p:cNvSpPr>
              <a:spLocks noChangeArrowheads="1"/>
            </p:cNvSpPr>
            <p:nvPr/>
          </p:nvSpPr>
          <p:spPr bwMode="auto">
            <a:xfrm>
              <a:off x="21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7" name="Oval 1182">
              <a:extLst>
                <a:ext uri="{FF2B5EF4-FFF2-40B4-BE49-F238E27FC236}">
                  <a16:creationId xmlns:a16="http://schemas.microsoft.com/office/drawing/2014/main" id="{EEB31A37-FA65-4851-A48A-7A6ECEC99DAE}"/>
                </a:ext>
              </a:extLst>
            </p:cNvPr>
            <p:cNvSpPr>
              <a:spLocks noChangeArrowheads="1"/>
            </p:cNvSpPr>
            <p:nvPr/>
          </p:nvSpPr>
          <p:spPr bwMode="auto">
            <a:xfrm>
              <a:off x="225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8" name="Oval 1183">
              <a:extLst>
                <a:ext uri="{FF2B5EF4-FFF2-40B4-BE49-F238E27FC236}">
                  <a16:creationId xmlns:a16="http://schemas.microsoft.com/office/drawing/2014/main" id="{618BFC12-4682-4232-A792-8B2403DFE25D}"/>
                </a:ext>
              </a:extLst>
            </p:cNvPr>
            <p:cNvSpPr>
              <a:spLocks noChangeArrowheads="1"/>
            </p:cNvSpPr>
            <p:nvPr/>
          </p:nvSpPr>
          <p:spPr bwMode="auto">
            <a:xfrm>
              <a:off x="23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09" name="Oval 1184">
              <a:extLst>
                <a:ext uri="{FF2B5EF4-FFF2-40B4-BE49-F238E27FC236}">
                  <a16:creationId xmlns:a16="http://schemas.microsoft.com/office/drawing/2014/main" id="{37C01730-8DB3-4C37-80E5-6736C2A251FC}"/>
                </a:ext>
              </a:extLst>
            </p:cNvPr>
            <p:cNvSpPr>
              <a:spLocks noChangeArrowheads="1"/>
            </p:cNvSpPr>
            <p:nvPr/>
          </p:nvSpPr>
          <p:spPr bwMode="auto">
            <a:xfrm>
              <a:off x="960" y="206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0" name="Oval 1185">
              <a:extLst>
                <a:ext uri="{FF2B5EF4-FFF2-40B4-BE49-F238E27FC236}">
                  <a16:creationId xmlns:a16="http://schemas.microsoft.com/office/drawing/2014/main" id="{2CF36807-81F6-4BB3-82EF-886782CC5653}"/>
                </a:ext>
              </a:extLst>
            </p:cNvPr>
            <p:cNvSpPr>
              <a:spLocks noChangeArrowheads="1"/>
            </p:cNvSpPr>
            <p:nvPr/>
          </p:nvSpPr>
          <p:spPr bwMode="auto">
            <a:xfrm>
              <a:off x="1056" y="216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1" name="Oval 1186">
              <a:extLst>
                <a:ext uri="{FF2B5EF4-FFF2-40B4-BE49-F238E27FC236}">
                  <a16:creationId xmlns:a16="http://schemas.microsoft.com/office/drawing/2014/main" id="{95F68E55-7A14-4B2F-9BC9-76BA6EC29B64}"/>
                </a:ext>
              </a:extLst>
            </p:cNvPr>
            <p:cNvSpPr>
              <a:spLocks noChangeArrowheads="1"/>
            </p:cNvSpPr>
            <p:nvPr/>
          </p:nvSpPr>
          <p:spPr bwMode="auto">
            <a:xfrm>
              <a:off x="1152" y="225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2" name="Oval 1187">
              <a:extLst>
                <a:ext uri="{FF2B5EF4-FFF2-40B4-BE49-F238E27FC236}">
                  <a16:creationId xmlns:a16="http://schemas.microsoft.com/office/drawing/2014/main" id="{49289B4E-4F31-4470-8114-1B0B02C72CE4}"/>
                </a:ext>
              </a:extLst>
            </p:cNvPr>
            <p:cNvSpPr>
              <a:spLocks noChangeArrowheads="1"/>
            </p:cNvSpPr>
            <p:nvPr/>
          </p:nvSpPr>
          <p:spPr bwMode="auto">
            <a:xfrm>
              <a:off x="1248"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3" name="Oval 1188">
              <a:extLst>
                <a:ext uri="{FF2B5EF4-FFF2-40B4-BE49-F238E27FC236}">
                  <a16:creationId xmlns:a16="http://schemas.microsoft.com/office/drawing/2014/main" id="{C912B981-4FB6-48AD-AEF6-13DFDE454FFA}"/>
                </a:ext>
              </a:extLst>
            </p:cNvPr>
            <p:cNvSpPr>
              <a:spLocks noChangeArrowheads="1"/>
            </p:cNvSpPr>
            <p:nvPr/>
          </p:nvSpPr>
          <p:spPr bwMode="auto">
            <a:xfrm>
              <a:off x="1344"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4" name="Oval 1189">
              <a:extLst>
                <a:ext uri="{FF2B5EF4-FFF2-40B4-BE49-F238E27FC236}">
                  <a16:creationId xmlns:a16="http://schemas.microsoft.com/office/drawing/2014/main" id="{B0A16F8E-C497-4D39-984B-2F67103DF62A}"/>
                </a:ext>
              </a:extLst>
            </p:cNvPr>
            <p:cNvSpPr>
              <a:spLocks noChangeArrowheads="1"/>
            </p:cNvSpPr>
            <p:nvPr/>
          </p:nvSpPr>
          <p:spPr bwMode="auto">
            <a:xfrm>
              <a:off x="1440"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5" name="Oval 1190">
              <a:extLst>
                <a:ext uri="{FF2B5EF4-FFF2-40B4-BE49-F238E27FC236}">
                  <a16:creationId xmlns:a16="http://schemas.microsoft.com/office/drawing/2014/main" id="{085F0820-7197-489A-862B-EEF32AA3207A}"/>
                </a:ext>
              </a:extLst>
            </p:cNvPr>
            <p:cNvSpPr>
              <a:spLocks noChangeArrowheads="1"/>
            </p:cNvSpPr>
            <p:nvPr/>
          </p:nvSpPr>
          <p:spPr bwMode="auto">
            <a:xfrm>
              <a:off x="153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6" name="Oval 1191">
              <a:extLst>
                <a:ext uri="{FF2B5EF4-FFF2-40B4-BE49-F238E27FC236}">
                  <a16:creationId xmlns:a16="http://schemas.microsoft.com/office/drawing/2014/main" id="{9BCDA075-FFE5-42A8-86F6-3EC6A385467E}"/>
                </a:ext>
              </a:extLst>
            </p:cNvPr>
            <p:cNvSpPr>
              <a:spLocks noChangeArrowheads="1"/>
            </p:cNvSpPr>
            <p:nvPr/>
          </p:nvSpPr>
          <p:spPr bwMode="auto">
            <a:xfrm>
              <a:off x="163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7" name="Oval 1192">
              <a:extLst>
                <a:ext uri="{FF2B5EF4-FFF2-40B4-BE49-F238E27FC236}">
                  <a16:creationId xmlns:a16="http://schemas.microsoft.com/office/drawing/2014/main" id="{3164692D-B766-4EA4-BF45-7F05DC4AF990}"/>
                </a:ext>
              </a:extLst>
            </p:cNvPr>
            <p:cNvSpPr>
              <a:spLocks noChangeArrowheads="1"/>
            </p:cNvSpPr>
            <p:nvPr/>
          </p:nvSpPr>
          <p:spPr bwMode="auto">
            <a:xfrm>
              <a:off x="72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8" name="Oval 1193">
              <a:extLst>
                <a:ext uri="{FF2B5EF4-FFF2-40B4-BE49-F238E27FC236}">
                  <a16:creationId xmlns:a16="http://schemas.microsoft.com/office/drawing/2014/main" id="{52B67506-55D9-4CD9-8931-DB2782677644}"/>
                </a:ext>
              </a:extLst>
            </p:cNvPr>
            <p:cNvSpPr>
              <a:spLocks noChangeArrowheads="1"/>
            </p:cNvSpPr>
            <p:nvPr/>
          </p:nvSpPr>
          <p:spPr bwMode="auto">
            <a:xfrm>
              <a:off x="18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19" name="Oval 1194">
              <a:extLst>
                <a:ext uri="{FF2B5EF4-FFF2-40B4-BE49-F238E27FC236}">
                  <a16:creationId xmlns:a16="http://schemas.microsoft.com/office/drawing/2014/main" id="{1DDB2878-4B26-46B3-B85B-D71902B60644}"/>
                </a:ext>
              </a:extLst>
            </p:cNvPr>
            <p:cNvSpPr>
              <a:spLocks noChangeArrowheads="1"/>
            </p:cNvSpPr>
            <p:nvPr/>
          </p:nvSpPr>
          <p:spPr bwMode="auto">
            <a:xfrm>
              <a:off x="192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0" name="Oval 1195">
              <a:extLst>
                <a:ext uri="{FF2B5EF4-FFF2-40B4-BE49-F238E27FC236}">
                  <a16:creationId xmlns:a16="http://schemas.microsoft.com/office/drawing/2014/main" id="{BA02D6E6-A026-4882-85A5-342AAC578AA8}"/>
                </a:ext>
              </a:extLst>
            </p:cNvPr>
            <p:cNvSpPr>
              <a:spLocks noChangeArrowheads="1"/>
            </p:cNvSpPr>
            <p:nvPr/>
          </p:nvSpPr>
          <p:spPr bwMode="auto">
            <a:xfrm>
              <a:off x="20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1" name="Oval 1196">
              <a:extLst>
                <a:ext uri="{FF2B5EF4-FFF2-40B4-BE49-F238E27FC236}">
                  <a16:creationId xmlns:a16="http://schemas.microsoft.com/office/drawing/2014/main" id="{200205AE-5D5B-4D1A-A7B1-FE233684AA5C}"/>
                </a:ext>
              </a:extLst>
            </p:cNvPr>
            <p:cNvSpPr>
              <a:spLocks noChangeArrowheads="1"/>
            </p:cNvSpPr>
            <p:nvPr/>
          </p:nvSpPr>
          <p:spPr bwMode="auto">
            <a:xfrm>
              <a:off x="211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2" name="Oval 1197">
              <a:extLst>
                <a:ext uri="{FF2B5EF4-FFF2-40B4-BE49-F238E27FC236}">
                  <a16:creationId xmlns:a16="http://schemas.microsoft.com/office/drawing/2014/main" id="{CD1522A8-3570-4279-85CC-8A33EC3AB5DB}"/>
                </a:ext>
              </a:extLst>
            </p:cNvPr>
            <p:cNvSpPr>
              <a:spLocks noChangeArrowheads="1"/>
            </p:cNvSpPr>
            <p:nvPr/>
          </p:nvSpPr>
          <p:spPr bwMode="auto">
            <a:xfrm>
              <a:off x="7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3" name="Oval 1198">
              <a:extLst>
                <a:ext uri="{FF2B5EF4-FFF2-40B4-BE49-F238E27FC236}">
                  <a16:creationId xmlns:a16="http://schemas.microsoft.com/office/drawing/2014/main" id="{79350CC4-0EC8-4412-B715-1D80A1221366}"/>
                </a:ext>
              </a:extLst>
            </p:cNvPr>
            <p:cNvSpPr>
              <a:spLocks noChangeArrowheads="1"/>
            </p:cNvSpPr>
            <p:nvPr/>
          </p:nvSpPr>
          <p:spPr bwMode="auto">
            <a:xfrm>
              <a:off x="8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4" name="Oval 1199">
              <a:extLst>
                <a:ext uri="{FF2B5EF4-FFF2-40B4-BE49-F238E27FC236}">
                  <a16:creationId xmlns:a16="http://schemas.microsoft.com/office/drawing/2014/main" id="{66C3D5C5-61B0-48F3-BD80-4FB9BCC160F4}"/>
                </a:ext>
              </a:extLst>
            </p:cNvPr>
            <p:cNvSpPr>
              <a:spLocks noChangeArrowheads="1"/>
            </p:cNvSpPr>
            <p:nvPr/>
          </p:nvSpPr>
          <p:spPr bwMode="auto">
            <a:xfrm>
              <a:off x="9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5" name="Oval 1200">
              <a:extLst>
                <a:ext uri="{FF2B5EF4-FFF2-40B4-BE49-F238E27FC236}">
                  <a16:creationId xmlns:a16="http://schemas.microsoft.com/office/drawing/2014/main" id="{1A15E207-CBC1-4356-9922-8F12FD1F0301}"/>
                </a:ext>
              </a:extLst>
            </p:cNvPr>
            <p:cNvSpPr>
              <a:spLocks noChangeArrowheads="1"/>
            </p:cNvSpPr>
            <p:nvPr/>
          </p:nvSpPr>
          <p:spPr bwMode="auto">
            <a:xfrm>
              <a:off x="1008"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6" name="Oval 1201">
              <a:extLst>
                <a:ext uri="{FF2B5EF4-FFF2-40B4-BE49-F238E27FC236}">
                  <a16:creationId xmlns:a16="http://schemas.microsoft.com/office/drawing/2014/main" id="{5270DDD5-3C4D-427A-8185-09BC127BBB0C}"/>
                </a:ext>
              </a:extLst>
            </p:cNvPr>
            <p:cNvSpPr>
              <a:spLocks noChangeArrowheads="1"/>
            </p:cNvSpPr>
            <p:nvPr/>
          </p:nvSpPr>
          <p:spPr bwMode="auto">
            <a:xfrm>
              <a:off x="11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7" name="Oval 1202">
              <a:extLst>
                <a:ext uri="{FF2B5EF4-FFF2-40B4-BE49-F238E27FC236}">
                  <a16:creationId xmlns:a16="http://schemas.microsoft.com/office/drawing/2014/main" id="{91F7A941-3C20-4678-A676-299B26C2F4D7}"/>
                </a:ext>
              </a:extLst>
            </p:cNvPr>
            <p:cNvSpPr>
              <a:spLocks noChangeArrowheads="1"/>
            </p:cNvSpPr>
            <p:nvPr/>
          </p:nvSpPr>
          <p:spPr bwMode="auto">
            <a:xfrm>
              <a:off x="124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8" name="Oval 1203">
              <a:extLst>
                <a:ext uri="{FF2B5EF4-FFF2-40B4-BE49-F238E27FC236}">
                  <a16:creationId xmlns:a16="http://schemas.microsoft.com/office/drawing/2014/main" id="{16A3E98A-9B01-4EA6-BEA9-41DC1B618250}"/>
                </a:ext>
              </a:extLst>
            </p:cNvPr>
            <p:cNvSpPr>
              <a:spLocks noChangeArrowheads="1"/>
            </p:cNvSpPr>
            <p:nvPr/>
          </p:nvSpPr>
          <p:spPr bwMode="auto">
            <a:xfrm>
              <a:off x="672"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29" name="Oval 1204">
              <a:extLst>
                <a:ext uri="{FF2B5EF4-FFF2-40B4-BE49-F238E27FC236}">
                  <a16:creationId xmlns:a16="http://schemas.microsoft.com/office/drawing/2014/main" id="{F29740C0-10FC-466A-8C4E-9F7C5F1E4367}"/>
                </a:ext>
              </a:extLst>
            </p:cNvPr>
            <p:cNvSpPr>
              <a:spLocks noChangeArrowheads="1"/>
            </p:cNvSpPr>
            <p:nvPr/>
          </p:nvSpPr>
          <p:spPr bwMode="auto">
            <a:xfrm>
              <a:off x="8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0" name="Oval 1205">
              <a:extLst>
                <a:ext uri="{FF2B5EF4-FFF2-40B4-BE49-F238E27FC236}">
                  <a16:creationId xmlns:a16="http://schemas.microsoft.com/office/drawing/2014/main" id="{EA2D6F14-B1E5-46DC-9621-54DF0683E658}"/>
                </a:ext>
              </a:extLst>
            </p:cNvPr>
            <p:cNvSpPr>
              <a:spLocks noChangeArrowheads="1"/>
            </p:cNvSpPr>
            <p:nvPr/>
          </p:nvSpPr>
          <p:spPr bwMode="auto">
            <a:xfrm>
              <a:off x="816"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1" name="Oval 1206">
              <a:extLst>
                <a:ext uri="{FF2B5EF4-FFF2-40B4-BE49-F238E27FC236}">
                  <a16:creationId xmlns:a16="http://schemas.microsoft.com/office/drawing/2014/main" id="{3367BD5D-316F-4B21-BCB0-225B8FEF48E7}"/>
                </a:ext>
              </a:extLst>
            </p:cNvPr>
            <p:cNvSpPr>
              <a:spLocks noChangeArrowheads="1"/>
            </p:cNvSpPr>
            <p:nvPr/>
          </p:nvSpPr>
          <p:spPr bwMode="auto">
            <a:xfrm>
              <a:off x="10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2" name="Oval 1207">
              <a:extLst>
                <a:ext uri="{FF2B5EF4-FFF2-40B4-BE49-F238E27FC236}">
                  <a16:creationId xmlns:a16="http://schemas.microsoft.com/office/drawing/2014/main" id="{4B88683E-78B4-48E2-80F5-B5E33232EA1F}"/>
                </a:ext>
              </a:extLst>
            </p:cNvPr>
            <p:cNvSpPr>
              <a:spLocks noChangeArrowheads="1"/>
            </p:cNvSpPr>
            <p:nvPr/>
          </p:nvSpPr>
          <p:spPr bwMode="auto">
            <a:xfrm>
              <a:off x="912"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3" name="Oval 1208">
              <a:extLst>
                <a:ext uri="{FF2B5EF4-FFF2-40B4-BE49-F238E27FC236}">
                  <a16:creationId xmlns:a16="http://schemas.microsoft.com/office/drawing/2014/main" id="{7060437C-F468-4D4B-87EE-B183AA44447A}"/>
                </a:ext>
              </a:extLst>
            </p:cNvPr>
            <p:cNvSpPr>
              <a:spLocks noChangeArrowheads="1"/>
            </p:cNvSpPr>
            <p:nvPr/>
          </p:nvSpPr>
          <p:spPr bwMode="auto">
            <a:xfrm>
              <a:off x="120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4" name="Oval 1209">
              <a:extLst>
                <a:ext uri="{FF2B5EF4-FFF2-40B4-BE49-F238E27FC236}">
                  <a16:creationId xmlns:a16="http://schemas.microsoft.com/office/drawing/2014/main" id="{5FC437C7-2D32-4FA1-A9A3-5B5496C571C9}"/>
                </a:ext>
              </a:extLst>
            </p:cNvPr>
            <p:cNvSpPr>
              <a:spLocks noChangeArrowheads="1"/>
            </p:cNvSpPr>
            <p:nvPr/>
          </p:nvSpPr>
          <p:spPr bwMode="auto">
            <a:xfrm>
              <a:off x="1008"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5" name="Oval 1210">
              <a:extLst>
                <a:ext uri="{FF2B5EF4-FFF2-40B4-BE49-F238E27FC236}">
                  <a16:creationId xmlns:a16="http://schemas.microsoft.com/office/drawing/2014/main" id="{10C58B15-343C-4353-A088-95B406CAD752}"/>
                </a:ext>
              </a:extLst>
            </p:cNvPr>
            <p:cNvSpPr>
              <a:spLocks noChangeArrowheads="1"/>
            </p:cNvSpPr>
            <p:nvPr/>
          </p:nvSpPr>
          <p:spPr bwMode="auto">
            <a:xfrm>
              <a:off x="1104"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6" name="Oval 1211">
              <a:extLst>
                <a:ext uri="{FF2B5EF4-FFF2-40B4-BE49-F238E27FC236}">
                  <a16:creationId xmlns:a16="http://schemas.microsoft.com/office/drawing/2014/main" id="{251E78FC-6595-47D2-BC7B-5194659127A8}"/>
                </a:ext>
              </a:extLst>
            </p:cNvPr>
            <p:cNvSpPr>
              <a:spLocks noChangeArrowheads="1"/>
            </p:cNvSpPr>
            <p:nvPr/>
          </p:nvSpPr>
          <p:spPr bwMode="auto">
            <a:xfrm>
              <a:off x="1200"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7" name="Oval 1212">
              <a:extLst>
                <a:ext uri="{FF2B5EF4-FFF2-40B4-BE49-F238E27FC236}">
                  <a16:creationId xmlns:a16="http://schemas.microsoft.com/office/drawing/2014/main" id="{1183E24E-2F31-4F51-B21E-F141EB6AD688}"/>
                </a:ext>
              </a:extLst>
            </p:cNvPr>
            <p:cNvSpPr>
              <a:spLocks noChangeArrowheads="1"/>
            </p:cNvSpPr>
            <p:nvPr/>
          </p:nvSpPr>
          <p:spPr bwMode="auto">
            <a:xfrm>
              <a:off x="1296"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8" name="Oval 1213">
              <a:extLst>
                <a:ext uri="{FF2B5EF4-FFF2-40B4-BE49-F238E27FC236}">
                  <a16:creationId xmlns:a16="http://schemas.microsoft.com/office/drawing/2014/main" id="{FB302253-E73C-4108-A141-136246C64624}"/>
                </a:ext>
              </a:extLst>
            </p:cNvPr>
            <p:cNvSpPr>
              <a:spLocks noChangeArrowheads="1"/>
            </p:cNvSpPr>
            <p:nvPr/>
          </p:nvSpPr>
          <p:spPr bwMode="auto">
            <a:xfrm>
              <a:off x="1392"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39" name="Oval 1214">
              <a:extLst>
                <a:ext uri="{FF2B5EF4-FFF2-40B4-BE49-F238E27FC236}">
                  <a16:creationId xmlns:a16="http://schemas.microsoft.com/office/drawing/2014/main" id="{06442A53-74DF-45FD-86AF-679891D4D101}"/>
                </a:ext>
              </a:extLst>
            </p:cNvPr>
            <p:cNvSpPr>
              <a:spLocks noChangeArrowheads="1"/>
            </p:cNvSpPr>
            <p:nvPr/>
          </p:nvSpPr>
          <p:spPr bwMode="auto">
            <a:xfrm>
              <a:off x="1488"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0" name="Oval 1215">
              <a:extLst>
                <a:ext uri="{FF2B5EF4-FFF2-40B4-BE49-F238E27FC236}">
                  <a16:creationId xmlns:a16="http://schemas.microsoft.com/office/drawing/2014/main" id="{175E887E-8989-42CB-A37D-68FA31163EA9}"/>
                </a:ext>
              </a:extLst>
            </p:cNvPr>
            <p:cNvSpPr>
              <a:spLocks noChangeArrowheads="1"/>
            </p:cNvSpPr>
            <p:nvPr/>
          </p:nvSpPr>
          <p:spPr bwMode="auto">
            <a:xfrm>
              <a:off x="1584"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1" name="Oval 1216">
              <a:extLst>
                <a:ext uri="{FF2B5EF4-FFF2-40B4-BE49-F238E27FC236}">
                  <a16:creationId xmlns:a16="http://schemas.microsoft.com/office/drawing/2014/main" id="{1B118646-5E65-48A0-8ADE-8427A6866D32}"/>
                </a:ext>
              </a:extLst>
            </p:cNvPr>
            <p:cNvSpPr>
              <a:spLocks noChangeArrowheads="1"/>
            </p:cNvSpPr>
            <p:nvPr/>
          </p:nvSpPr>
          <p:spPr bwMode="auto">
            <a:xfrm>
              <a:off x="1680"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2" name="Oval 1217">
              <a:extLst>
                <a:ext uri="{FF2B5EF4-FFF2-40B4-BE49-F238E27FC236}">
                  <a16:creationId xmlns:a16="http://schemas.microsoft.com/office/drawing/2014/main" id="{AF66B44E-239D-4B37-82A2-E4777F42116E}"/>
                </a:ext>
              </a:extLst>
            </p:cNvPr>
            <p:cNvSpPr>
              <a:spLocks noChangeArrowheads="1"/>
            </p:cNvSpPr>
            <p:nvPr/>
          </p:nvSpPr>
          <p:spPr bwMode="auto">
            <a:xfrm>
              <a:off x="129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3" name="Oval 1218">
              <a:extLst>
                <a:ext uri="{FF2B5EF4-FFF2-40B4-BE49-F238E27FC236}">
                  <a16:creationId xmlns:a16="http://schemas.microsoft.com/office/drawing/2014/main" id="{9DE3571B-59C2-4D12-B4D2-7B09C188EE04}"/>
                </a:ext>
              </a:extLst>
            </p:cNvPr>
            <p:cNvSpPr>
              <a:spLocks noChangeArrowheads="1"/>
            </p:cNvSpPr>
            <p:nvPr/>
          </p:nvSpPr>
          <p:spPr bwMode="auto">
            <a:xfrm>
              <a:off x="139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4" name="Oval 1219">
              <a:extLst>
                <a:ext uri="{FF2B5EF4-FFF2-40B4-BE49-F238E27FC236}">
                  <a16:creationId xmlns:a16="http://schemas.microsoft.com/office/drawing/2014/main" id="{44B40C15-74A3-4D54-A9AA-E524BC52FF32}"/>
                </a:ext>
              </a:extLst>
            </p:cNvPr>
            <p:cNvSpPr>
              <a:spLocks noChangeArrowheads="1"/>
            </p:cNvSpPr>
            <p:nvPr/>
          </p:nvSpPr>
          <p:spPr bwMode="auto">
            <a:xfrm>
              <a:off x="148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5" name="Oval 1220">
              <a:extLst>
                <a:ext uri="{FF2B5EF4-FFF2-40B4-BE49-F238E27FC236}">
                  <a16:creationId xmlns:a16="http://schemas.microsoft.com/office/drawing/2014/main" id="{C6885029-872E-4E0A-A23B-665193AD77B9}"/>
                </a:ext>
              </a:extLst>
            </p:cNvPr>
            <p:cNvSpPr>
              <a:spLocks noChangeArrowheads="1"/>
            </p:cNvSpPr>
            <p:nvPr/>
          </p:nvSpPr>
          <p:spPr bwMode="auto">
            <a:xfrm>
              <a:off x="158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6" name="Oval 1221">
              <a:extLst>
                <a:ext uri="{FF2B5EF4-FFF2-40B4-BE49-F238E27FC236}">
                  <a16:creationId xmlns:a16="http://schemas.microsoft.com/office/drawing/2014/main" id="{36DA2BF8-6F38-4954-A4AE-60EF43C1E549}"/>
                </a:ext>
              </a:extLst>
            </p:cNvPr>
            <p:cNvSpPr>
              <a:spLocks noChangeArrowheads="1"/>
            </p:cNvSpPr>
            <p:nvPr/>
          </p:nvSpPr>
          <p:spPr bwMode="auto">
            <a:xfrm>
              <a:off x="168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7" name="Oval 1222">
              <a:extLst>
                <a:ext uri="{FF2B5EF4-FFF2-40B4-BE49-F238E27FC236}">
                  <a16:creationId xmlns:a16="http://schemas.microsoft.com/office/drawing/2014/main" id="{C8967792-5D08-43DD-8C2E-391D95AAC609}"/>
                </a:ext>
              </a:extLst>
            </p:cNvPr>
            <p:cNvSpPr>
              <a:spLocks noChangeArrowheads="1"/>
            </p:cNvSpPr>
            <p:nvPr/>
          </p:nvSpPr>
          <p:spPr bwMode="auto">
            <a:xfrm>
              <a:off x="177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8" name="Oval 1223">
              <a:extLst>
                <a:ext uri="{FF2B5EF4-FFF2-40B4-BE49-F238E27FC236}">
                  <a16:creationId xmlns:a16="http://schemas.microsoft.com/office/drawing/2014/main" id="{9C5462AE-3D3A-4085-84A7-1DFE001E937C}"/>
                </a:ext>
              </a:extLst>
            </p:cNvPr>
            <p:cNvSpPr>
              <a:spLocks noChangeArrowheads="1"/>
            </p:cNvSpPr>
            <p:nvPr/>
          </p:nvSpPr>
          <p:spPr bwMode="auto">
            <a:xfrm>
              <a:off x="187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49" name="Oval 1224">
              <a:extLst>
                <a:ext uri="{FF2B5EF4-FFF2-40B4-BE49-F238E27FC236}">
                  <a16:creationId xmlns:a16="http://schemas.microsoft.com/office/drawing/2014/main" id="{6409B92A-3623-468E-8C0C-B267F346DE2C}"/>
                </a:ext>
              </a:extLst>
            </p:cNvPr>
            <p:cNvSpPr>
              <a:spLocks noChangeArrowheads="1"/>
            </p:cNvSpPr>
            <p:nvPr/>
          </p:nvSpPr>
          <p:spPr bwMode="auto">
            <a:xfrm>
              <a:off x="196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0" name="Oval 1225">
              <a:extLst>
                <a:ext uri="{FF2B5EF4-FFF2-40B4-BE49-F238E27FC236}">
                  <a16:creationId xmlns:a16="http://schemas.microsoft.com/office/drawing/2014/main" id="{69A1211E-8EA3-4CC0-AA02-B9C05A42571F}"/>
                </a:ext>
              </a:extLst>
            </p:cNvPr>
            <p:cNvSpPr>
              <a:spLocks noChangeArrowheads="1"/>
            </p:cNvSpPr>
            <p:nvPr/>
          </p:nvSpPr>
          <p:spPr bwMode="auto">
            <a:xfrm>
              <a:off x="2064"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1" name="Oval 1226">
              <a:extLst>
                <a:ext uri="{FF2B5EF4-FFF2-40B4-BE49-F238E27FC236}">
                  <a16:creationId xmlns:a16="http://schemas.microsoft.com/office/drawing/2014/main" id="{F5FE0E6F-062A-473A-9905-5BDE9657CB4A}"/>
                </a:ext>
              </a:extLst>
            </p:cNvPr>
            <p:cNvSpPr>
              <a:spLocks noChangeArrowheads="1"/>
            </p:cNvSpPr>
            <p:nvPr/>
          </p:nvSpPr>
          <p:spPr bwMode="auto">
            <a:xfrm>
              <a:off x="2160"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2" name="Oval 1227">
              <a:extLst>
                <a:ext uri="{FF2B5EF4-FFF2-40B4-BE49-F238E27FC236}">
                  <a16:creationId xmlns:a16="http://schemas.microsoft.com/office/drawing/2014/main" id="{F8CE9E4C-A961-44A8-8E58-7A3078F07EE6}"/>
                </a:ext>
              </a:extLst>
            </p:cNvPr>
            <p:cNvSpPr>
              <a:spLocks noChangeArrowheads="1"/>
            </p:cNvSpPr>
            <p:nvPr/>
          </p:nvSpPr>
          <p:spPr bwMode="auto">
            <a:xfrm>
              <a:off x="2256"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3" name="Oval 1228">
              <a:extLst>
                <a:ext uri="{FF2B5EF4-FFF2-40B4-BE49-F238E27FC236}">
                  <a16:creationId xmlns:a16="http://schemas.microsoft.com/office/drawing/2014/main" id="{0C07DED7-5343-4985-8752-5ED34591C755}"/>
                </a:ext>
              </a:extLst>
            </p:cNvPr>
            <p:cNvSpPr>
              <a:spLocks noChangeArrowheads="1"/>
            </p:cNvSpPr>
            <p:nvPr/>
          </p:nvSpPr>
          <p:spPr bwMode="auto">
            <a:xfrm>
              <a:off x="2304"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4" name="Oval 1229">
              <a:extLst>
                <a:ext uri="{FF2B5EF4-FFF2-40B4-BE49-F238E27FC236}">
                  <a16:creationId xmlns:a16="http://schemas.microsoft.com/office/drawing/2014/main" id="{DB4D05D2-46B3-451A-AC47-ADABDAF1533A}"/>
                </a:ext>
              </a:extLst>
            </p:cNvPr>
            <p:cNvSpPr>
              <a:spLocks noChangeArrowheads="1"/>
            </p:cNvSpPr>
            <p:nvPr/>
          </p:nvSpPr>
          <p:spPr bwMode="auto">
            <a:xfrm>
              <a:off x="2448"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5" name="Oval 1230">
              <a:extLst>
                <a:ext uri="{FF2B5EF4-FFF2-40B4-BE49-F238E27FC236}">
                  <a16:creationId xmlns:a16="http://schemas.microsoft.com/office/drawing/2014/main" id="{D41F78A8-AC6B-451C-B2FB-D5A9D5D61336}"/>
                </a:ext>
              </a:extLst>
            </p:cNvPr>
            <p:cNvSpPr>
              <a:spLocks noChangeArrowheads="1"/>
            </p:cNvSpPr>
            <p:nvPr/>
          </p:nvSpPr>
          <p:spPr bwMode="auto">
            <a:xfrm>
              <a:off x="2544"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6" name="Oval 1231">
              <a:extLst>
                <a:ext uri="{FF2B5EF4-FFF2-40B4-BE49-F238E27FC236}">
                  <a16:creationId xmlns:a16="http://schemas.microsoft.com/office/drawing/2014/main" id="{53AEAACA-29BF-4C03-8437-65EF81DEDDEA}"/>
                </a:ext>
              </a:extLst>
            </p:cNvPr>
            <p:cNvSpPr>
              <a:spLocks noChangeArrowheads="1"/>
            </p:cNvSpPr>
            <p:nvPr/>
          </p:nvSpPr>
          <p:spPr bwMode="auto">
            <a:xfrm>
              <a:off x="2352"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7" name="Oval 1232">
              <a:extLst>
                <a:ext uri="{FF2B5EF4-FFF2-40B4-BE49-F238E27FC236}">
                  <a16:creationId xmlns:a16="http://schemas.microsoft.com/office/drawing/2014/main" id="{23179F25-9786-4A46-ADEF-465B1ECC1DF5}"/>
                </a:ext>
              </a:extLst>
            </p:cNvPr>
            <p:cNvSpPr>
              <a:spLocks noChangeArrowheads="1"/>
            </p:cNvSpPr>
            <p:nvPr/>
          </p:nvSpPr>
          <p:spPr bwMode="auto">
            <a:xfrm>
              <a:off x="2448"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8" name="Oval 1233">
              <a:extLst>
                <a:ext uri="{FF2B5EF4-FFF2-40B4-BE49-F238E27FC236}">
                  <a16:creationId xmlns:a16="http://schemas.microsoft.com/office/drawing/2014/main" id="{597DBCBC-70CA-4E92-B807-6C584E00828B}"/>
                </a:ext>
              </a:extLst>
            </p:cNvPr>
            <p:cNvSpPr>
              <a:spLocks noChangeArrowheads="1"/>
            </p:cNvSpPr>
            <p:nvPr/>
          </p:nvSpPr>
          <p:spPr bwMode="auto">
            <a:xfrm>
              <a:off x="2400"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59" name="Oval 1234">
              <a:extLst>
                <a:ext uri="{FF2B5EF4-FFF2-40B4-BE49-F238E27FC236}">
                  <a16:creationId xmlns:a16="http://schemas.microsoft.com/office/drawing/2014/main" id="{5107B5AB-7A1E-4F27-A3E1-E27AA6C44F1B}"/>
                </a:ext>
              </a:extLst>
            </p:cNvPr>
            <p:cNvSpPr>
              <a:spLocks noChangeArrowheads="1"/>
            </p:cNvSpPr>
            <p:nvPr/>
          </p:nvSpPr>
          <p:spPr bwMode="auto">
            <a:xfrm>
              <a:off x="2496"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0" name="Oval 1235">
              <a:extLst>
                <a:ext uri="{FF2B5EF4-FFF2-40B4-BE49-F238E27FC236}">
                  <a16:creationId xmlns:a16="http://schemas.microsoft.com/office/drawing/2014/main" id="{1A70ED01-6B90-4E40-89AA-0B3324A1FAC4}"/>
                </a:ext>
              </a:extLst>
            </p:cNvPr>
            <p:cNvSpPr>
              <a:spLocks noChangeArrowheads="1"/>
            </p:cNvSpPr>
            <p:nvPr/>
          </p:nvSpPr>
          <p:spPr bwMode="auto">
            <a:xfrm>
              <a:off x="2592"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1" name="Oval 1236">
              <a:extLst>
                <a:ext uri="{FF2B5EF4-FFF2-40B4-BE49-F238E27FC236}">
                  <a16:creationId xmlns:a16="http://schemas.microsoft.com/office/drawing/2014/main" id="{A8A9CE78-09FC-4CCF-A8DC-0CF55548F828}"/>
                </a:ext>
              </a:extLst>
            </p:cNvPr>
            <p:cNvSpPr>
              <a:spLocks noChangeArrowheads="1"/>
            </p:cNvSpPr>
            <p:nvPr/>
          </p:nvSpPr>
          <p:spPr bwMode="auto">
            <a:xfrm>
              <a:off x="22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2" name="Oval 1237">
              <a:extLst>
                <a:ext uri="{FF2B5EF4-FFF2-40B4-BE49-F238E27FC236}">
                  <a16:creationId xmlns:a16="http://schemas.microsoft.com/office/drawing/2014/main" id="{1B66D7B5-C0F2-40CD-81CB-41BAAF978EA5}"/>
                </a:ext>
              </a:extLst>
            </p:cNvPr>
            <p:cNvSpPr>
              <a:spLocks noChangeArrowheads="1"/>
            </p:cNvSpPr>
            <p:nvPr/>
          </p:nvSpPr>
          <p:spPr bwMode="auto">
            <a:xfrm>
              <a:off x="254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3" name="Oval 1238">
              <a:extLst>
                <a:ext uri="{FF2B5EF4-FFF2-40B4-BE49-F238E27FC236}">
                  <a16:creationId xmlns:a16="http://schemas.microsoft.com/office/drawing/2014/main" id="{D333FB79-F031-4DF6-88AA-0F2E66CEDD80}"/>
                </a:ext>
              </a:extLst>
            </p:cNvPr>
            <p:cNvSpPr>
              <a:spLocks noChangeArrowheads="1"/>
            </p:cNvSpPr>
            <p:nvPr/>
          </p:nvSpPr>
          <p:spPr bwMode="auto">
            <a:xfrm>
              <a:off x="2544" y="172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564" name="Oval 1239">
              <a:extLst>
                <a:ext uri="{FF2B5EF4-FFF2-40B4-BE49-F238E27FC236}">
                  <a16:creationId xmlns:a16="http://schemas.microsoft.com/office/drawing/2014/main" id="{C3ECA5A2-3709-4925-8BC7-9D864E3AC5CE}"/>
                </a:ext>
              </a:extLst>
            </p:cNvPr>
            <p:cNvSpPr>
              <a:spLocks noChangeArrowheads="1"/>
            </p:cNvSpPr>
            <p:nvPr/>
          </p:nvSpPr>
          <p:spPr bwMode="auto">
            <a:xfrm>
              <a:off x="2592" y="187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grpSp>
        <p:nvGrpSpPr>
          <p:cNvPr id="56326" name="Group 1240">
            <a:extLst>
              <a:ext uri="{FF2B5EF4-FFF2-40B4-BE49-F238E27FC236}">
                <a16:creationId xmlns:a16="http://schemas.microsoft.com/office/drawing/2014/main" id="{B9947E5F-E4FC-4407-8171-5EF949E91F50}"/>
              </a:ext>
            </a:extLst>
          </p:cNvPr>
          <p:cNvGrpSpPr>
            <a:grpSpLocks/>
          </p:cNvGrpSpPr>
          <p:nvPr/>
        </p:nvGrpSpPr>
        <p:grpSpPr bwMode="auto">
          <a:xfrm>
            <a:off x="6172200" y="2286000"/>
            <a:ext cx="3276600" cy="1524000"/>
            <a:chOff x="624" y="1728"/>
            <a:chExt cx="2064" cy="960"/>
          </a:xfrm>
        </p:grpSpPr>
        <p:sp>
          <p:nvSpPr>
            <p:cNvPr id="56425" name="Rectangle 1241" descr="Bouquet">
              <a:extLst>
                <a:ext uri="{FF2B5EF4-FFF2-40B4-BE49-F238E27FC236}">
                  <a16:creationId xmlns:a16="http://schemas.microsoft.com/office/drawing/2014/main" id="{626E4A75-01AE-4991-9524-95C7643381F2}"/>
                </a:ext>
              </a:extLst>
            </p:cNvPr>
            <p:cNvSpPr>
              <a:spLocks noChangeArrowheads="1"/>
            </p:cNvSpPr>
            <p:nvPr/>
          </p:nvSpPr>
          <p:spPr bwMode="auto">
            <a:xfrm>
              <a:off x="624" y="1728"/>
              <a:ext cx="2064" cy="96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26" name="Oval 1242">
              <a:extLst>
                <a:ext uri="{FF2B5EF4-FFF2-40B4-BE49-F238E27FC236}">
                  <a16:creationId xmlns:a16="http://schemas.microsoft.com/office/drawing/2014/main" id="{BB9921FB-A942-4870-B753-F98889FE877A}"/>
                </a:ext>
              </a:extLst>
            </p:cNvPr>
            <p:cNvSpPr>
              <a:spLocks noChangeArrowheads="1"/>
            </p:cNvSpPr>
            <p:nvPr/>
          </p:nvSpPr>
          <p:spPr bwMode="auto">
            <a:xfrm>
              <a:off x="6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27" name="Oval 1243">
              <a:extLst>
                <a:ext uri="{FF2B5EF4-FFF2-40B4-BE49-F238E27FC236}">
                  <a16:creationId xmlns:a16="http://schemas.microsoft.com/office/drawing/2014/main" id="{424A8C23-CF9D-49E1-859C-65B319B3E008}"/>
                </a:ext>
              </a:extLst>
            </p:cNvPr>
            <p:cNvSpPr>
              <a:spLocks noChangeArrowheads="1"/>
            </p:cNvSpPr>
            <p:nvPr/>
          </p:nvSpPr>
          <p:spPr bwMode="auto">
            <a:xfrm>
              <a:off x="62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28" name="Oval 1244">
              <a:extLst>
                <a:ext uri="{FF2B5EF4-FFF2-40B4-BE49-F238E27FC236}">
                  <a16:creationId xmlns:a16="http://schemas.microsoft.com/office/drawing/2014/main" id="{8ABE3330-2AE6-4850-8CE5-F38BE0DC3BBC}"/>
                </a:ext>
              </a:extLst>
            </p:cNvPr>
            <p:cNvSpPr>
              <a:spLocks noChangeArrowheads="1"/>
            </p:cNvSpPr>
            <p:nvPr/>
          </p:nvSpPr>
          <p:spPr bwMode="auto">
            <a:xfrm>
              <a:off x="864" y="196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29" name="Oval 1245">
              <a:extLst>
                <a:ext uri="{FF2B5EF4-FFF2-40B4-BE49-F238E27FC236}">
                  <a16:creationId xmlns:a16="http://schemas.microsoft.com/office/drawing/2014/main" id="{4FBA7FC4-9F46-4EED-A085-A1741B55A8E3}"/>
                </a:ext>
              </a:extLst>
            </p:cNvPr>
            <p:cNvSpPr>
              <a:spLocks noChangeArrowheads="1"/>
            </p:cNvSpPr>
            <p:nvPr/>
          </p:nvSpPr>
          <p:spPr bwMode="auto">
            <a:xfrm>
              <a:off x="67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0" name="Oval 1246">
              <a:extLst>
                <a:ext uri="{FF2B5EF4-FFF2-40B4-BE49-F238E27FC236}">
                  <a16:creationId xmlns:a16="http://schemas.microsoft.com/office/drawing/2014/main" id="{AAF31D52-0A10-49BA-97B6-B066891F912D}"/>
                </a:ext>
              </a:extLst>
            </p:cNvPr>
            <p:cNvSpPr>
              <a:spLocks noChangeArrowheads="1"/>
            </p:cNvSpPr>
            <p:nvPr/>
          </p:nvSpPr>
          <p:spPr bwMode="auto">
            <a:xfrm>
              <a:off x="168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1" name="Oval 1247">
              <a:extLst>
                <a:ext uri="{FF2B5EF4-FFF2-40B4-BE49-F238E27FC236}">
                  <a16:creationId xmlns:a16="http://schemas.microsoft.com/office/drawing/2014/main" id="{D3A376BA-0F0E-441F-9707-4E35BC19AC9B}"/>
                </a:ext>
              </a:extLst>
            </p:cNvPr>
            <p:cNvSpPr>
              <a:spLocks noChangeArrowheads="1"/>
            </p:cNvSpPr>
            <p:nvPr/>
          </p:nvSpPr>
          <p:spPr bwMode="auto">
            <a:xfrm>
              <a:off x="144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2" name="Oval 1248">
              <a:extLst>
                <a:ext uri="{FF2B5EF4-FFF2-40B4-BE49-F238E27FC236}">
                  <a16:creationId xmlns:a16="http://schemas.microsoft.com/office/drawing/2014/main" id="{BCF5FB6A-7E0F-4B38-BEED-B8B281DF88B5}"/>
                </a:ext>
              </a:extLst>
            </p:cNvPr>
            <p:cNvSpPr>
              <a:spLocks noChangeArrowheads="1"/>
            </p:cNvSpPr>
            <p:nvPr/>
          </p:nvSpPr>
          <p:spPr bwMode="auto">
            <a:xfrm>
              <a:off x="177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3" name="Oval 1249">
              <a:extLst>
                <a:ext uri="{FF2B5EF4-FFF2-40B4-BE49-F238E27FC236}">
                  <a16:creationId xmlns:a16="http://schemas.microsoft.com/office/drawing/2014/main" id="{A91CDD11-5157-4CAC-9882-5D372F95F287}"/>
                </a:ext>
              </a:extLst>
            </p:cNvPr>
            <p:cNvSpPr>
              <a:spLocks noChangeArrowheads="1"/>
            </p:cNvSpPr>
            <p:nvPr/>
          </p:nvSpPr>
          <p:spPr bwMode="auto">
            <a:xfrm>
              <a:off x="1968"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4" name="Oval 1250">
              <a:extLst>
                <a:ext uri="{FF2B5EF4-FFF2-40B4-BE49-F238E27FC236}">
                  <a16:creationId xmlns:a16="http://schemas.microsoft.com/office/drawing/2014/main" id="{F82C59ED-0B15-473A-AD15-BF4B986C142E}"/>
                </a:ext>
              </a:extLst>
            </p:cNvPr>
            <p:cNvSpPr>
              <a:spLocks noChangeArrowheads="1"/>
            </p:cNvSpPr>
            <p:nvPr/>
          </p:nvSpPr>
          <p:spPr bwMode="auto">
            <a:xfrm>
              <a:off x="19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5" name="Oval 1251">
              <a:extLst>
                <a:ext uri="{FF2B5EF4-FFF2-40B4-BE49-F238E27FC236}">
                  <a16:creationId xmlns:a16="http://schemas.microsoft.com/office/drawing/2014/main" id="{5B2DE507-F75F-4482-B134-BA87A58E5F02}"/>
                </a:ext>
              </a:extLst>
            </p:cNvPr>
            <p:cNvSpPr>
              <a:spLocks noChangeArrowheads="1"/>
            </p:cNvSpPr>
            <p:nvPr/>
          </p:nvSpPr>
          <p:spPr bwMode="auto">
            <a:xfrm>
              <a:off x="20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6" name="Oval 1252">
              <a:extLst>
                <a:ext uri="{FF2B5EF4-FFF2-40B4-BE49-F238E27FC236}">
                  <a16:creationId xmlns:a16="http://schemas.microsoft.com/office/drawing/2014/main" id="{BA60EDA1-1CFA-4BCE-B108-DDDA1B8A346D}"/>
                </a:ext>
              </a:extLst>
            </p:cNvPr>
            <p:cNvSpPr>
              <a:spLocks noChangeArrowheads="1"/>
            </p:cNvSpPr>
            <p:nvPr/>
          </p:nvSpPr>
          <p:spPr bwMode="auto">
            <a:xfrm>
              <a:off x="21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7" name="Oval 1253">
              <a:extLst>
                <a:ext uri="{FF2B5EF4-FFF2-40B4-BE49-F238E27FC236}">
                  <a16:creationId xmlns:a16="http://schemas.microsoft.com/office/drawing/2014/main" id="{DB8CB414-BFF8-49BA-9D80-250F720FD88E}"/>
                </a:ext>
              </a:extLst>
            </p:cNvPr>
            <p:cNvSpPr>
              <a:spLocks noChangeArrowheads="1"/>
            </p:cNvSpPr>
            <p:nvPr/>
          </p:nvSpPr>
          <p:spPr bwMode="auto">
            <a:xfrm>
              <a:off x="225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8" name="Oval 1254">
              <a:extLst>
                <a:ext uri="{FF2B5EF4-FFF2-40B4-BE49-F238E27FC236}">
                  <a16:creationId xmlns:a16="http://schemas.microsoft.com/office/drawing/2014/main" id="{B7BD2316-3BB7-415D-86B7-13E3786974A6}"/>
                </a:ext>
              </a:extLst>
            </p:cNvPr>
            <p:cNvSpPr>
              <a:spLocks noChangeArrowheads="1"/>
            </p:cNvSpPr>
            <p:nvPr/>
          </p:nvSpPr>
          <p:spPr bwMode="auto">
            <a:xfrm>
              <a:off x="23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39" name="Oval 1255">
              <a:extLst>
                <a:ext uri="{FF2B5EF4-FFF2-40B4-BE49-F238E27FC236}">
                  <a16:creationId xmlns:a16="http://schemas.microsoft.com/office/drawing/2014/main" id="{F7DE555A-964A-4131-8960-A82CE9BE2BAF}"/>
                </a:ext>
              </a:extLst>
            </p:cNvPr>
            <p:cNvSpPr>
              <a:spLocks noChangeArrowheads="1"/>
            </p:cNvSpPr>
            <p:nvPr/>
          </p:nvSpPr>
          <p:spPr bwMode="auto">
            <a:xfrm>
              <a:off x="960" y="206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0" name="Oval 1256">
              <a:extLst>
                <a:ext uri="{FF2B5EF4-FFF2-40B4-BE49-F238E27FC236}">
                  <a16:creationId xmlns:a16="http://schemas.microsoft.com/office/drawing/2014/main" id="{5085F3DA-7CA5-4866-B029-1D040F4B14D9}"/>
                </a:ext>
              </a:extLst>
            </p:cNvPr>
            <p:cNvSpPr>
              <a:spLocks noChangeArrowheads="1"/>
            </p:cNvSpPr>
            <p:nvPr/>
          </p:nvSpPr>
          <p:spPr bwMode="auto">
            <a:xfrm>
              <a:off x="1056" y="216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1" name="Oval 1257">
              <a:extLst>
                <a:ext uri="{FF2B5EF4-FFF2-40B4-BE49-F238E27FC236}">
                  <a16:creationId xmlns:a16="http://schemas.microsoft.com/office/drawing/2014/main" id="{CC52BDE0-19D6-4764-BB91-DF968C63EBB2}"/>
                </a:ext>
              </a:extLst>
            </p:cNvPr>
            <p:cNvSpPr>
              <a:spLocks noChangeArrowheads="1"/>
            </p:cNvSpPr>
            <p:nvPr/>
          </p:nvSpPr>
          <p:spPr bwMode="auto">
            <a:xfrm>
              <a:off x="1152" y="225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2" name="Oval 1258">
              <a:extLst>
                <a:ext uri="{FF2B5EF4-FFF2-40B4-BE49-F238E27FC236}">
                  <a16:creationId xmlns:a16="http://schemas.microsoft.com/office/drawing/2014/main" id="{CC50C358-3A13-4275-9AC1-D3978568F1C3}"/>
                </a:ext>
              </a:extLst>
            </p:cNvPr>
            <p:cNvSpPr>
              <a:spLocks noChangeArrowheads="1"/>
            </p:cNvSpPr>
            <p:nvPr/>
          </p:nvSpPr>
          <p:spPr bwMode="auto">
            <a:xfrm>
              <a:off x="1248"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3" name="Oval 1259">
              <a:extLst>
                <a:ext uri="{FF2B5EF4-FFF2-40B4-BE49-F238E27FC236}">
                  <a16:creationId xmlns:a16="http://schemas.microsoft.com/office/drawing/2014/main" id="{34684AF8-D023-47A1-9448-ADB7AC5A0140}"/>
                </a:ext>
              </a:extLst>
            </p:cNvPr>
            <p:cNvSpPr>
              <a:spLocks noChangeArrowheads="1"/>
            </p:cNvSpPr>
            <p:nvPr/>
          </p:nvSpPr>
          <p:spPr bwMode="auto">
            <a:xfrm>
              <a:off x="1344"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4" name="Oval 1260">
              <a:extLst>
                <a:ext uri="{FF2B5EF4-FFF2-40B4-BE49-F238E27FC236}">
                  <a16:creationId xmlns:a16="http://schemas.microsoft.com/office/drawing/2014/main" id="{07B7B88F-CB41-40AD-B8C3-3A3F683CE197}"/>
                </a:ext>
              </a:extLst>
            </p:cNvPr>
            <p:cNvSpPr>
              <a:spLocks noChangeArrowheads="1"/>
            </p:cNvSpPr>
            <p:nvPr/>
          </p:nvSpPr>
          <p:spPr bwMode="auto">
            <a:xfrm>
              <a:off x="1440"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5" name="Oval 1261">
              <a:extLst>
                <a:ext uri="{FF2B5EF4-FFF2-40B4-BE49-F238E27FC236}">
                  <a16:creationId xmlns:a16="http://schemas.microsoft.com/office/drawing/2014/main" id="{D9ADBF9B-81EC-484B-A254-4822284CE6F5}"/>
                </a:ext>
              </a:extLst>
            </p:cNvPr>
            <p:cNvSpPr>
              <a:spLocks noChangeArrowheads="1"/>
            </p:cNvSpPr>
            <p:nvPr/>
          </p:nvSpPr>
          <p:spPr bwMode="auto">
            <a:xfrm>
              <a:off x="153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6" name="Oval 1262">
              <a:extLst>
                <a:ext uri="{FF2B5EF4-FFF2-40B4-BE49-F238E27FC236}">
                  <a16:creationId xmlns:a16="http://schemas.microsoft.com/office/drawing/2014/main" id="{83A95DE6-3703-4B8C-8F85-22DFDD5F6C2E}"/>
                </a:ext>
              </a:extLst>
            </p:cNvPr>
            <p:cNvSpPr>
              <a:spLocks noChangeArrowheads="1"/>
            </p:cNvSpPr>
            <p:nvPr/>
          </p:nvSpPr>
          <p:spPr bwMode="auto">
            <a:xfrm>
              <a:off x="163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7" name="Oval 1263">
              <a:extLst>
                <a:ext uri="{FF2B5EF4-FFF2-40B4-BE49-F238E27FC236}">
                  <a16:creationId xmlns:a16="http://schemas.microsoft.com/office/drawing/2014/main" id="{63A4ACB2-7614-4DB5-8AED-616BE9959A18}"/>
                </a:ext>
              </a:extLst>
            </p:cNvPr>
            <p:cNvSpPr>
              <a:spLocks noChangeArrowheads="1"/>
            </p:cNvSpPr>
            <p:nvPr/>
          </p:nvSpPr>
          <p:spPr bwMode="auto">
            <a:xfrm>
              <a:off x="72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8" name="Oval 1264">
              <a:extLst>
                <a:ext uri="{FF2B5EF4-FFF2-40B4-BE49-F238E27FC236}">
                  <a16:creationId xmlns:a16="http://schemas.microsoft.com/office/drawing/2014/main" id="{AB9ABD06-D7FB-44C1-AC79-450679F351B8}"/>
                </a:ext>
              </a:extLst>
            </p:cNvPr>
            <p:cNvSpPr>
              <a:spLocks noChangeArrowheads="1"/>
            </p:cNvSpPr>
            <p:nvPr/>
          </p:nvSpPr>
          <p:spPr bwMode="auto">
            <a:xfrm>
              <a:off x="182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49" name="Oval 1265">
              <a:extLst>
                <a:ext uri="{FF2B5EF4-FFF2-40B4-BE49-F238E27FC236}">
                  <a16:creationId xmlns:a16="http://schemas.microsoft.com/office/drawing/2014/main" id="{BF8043E5-49CD-4CE7-81C7-6433B066F84A}"/>
                </a:ext>
              </a:extLst>
            </p:cNvPr>
            <p:cNvSpPr>
              <a:spLocks noChangeArrowheads="1"/>
            </p:cNvSpPr>
            <p:nvPr/>
          </p:nvSpPr>
          <p:spPr bwMode="auto">
            <a:xfrm>
              <a:off x="192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0" name="Oval 1266">
              <a:extLst>
                <a:ext uri="{FF2B5EF4-FFF2-40B4-BE49-F238E27FC236}">
                  <a16:creationId xmlns:a16="http://schemas.microsoft.com/office/drawing/2014/main" id="{43F55B9A-7137-40AA-9802-C84F1D21A095}"/>
                </a:ext>
              </a:extLst>
            </p:cNvPr>
            <p:cNvSpPr>
              <a:spLocks noChangeArrowheads="1"/>
            </p:cNvSpPr>
            <p:nvPr/>
          </p:nvSpPr>
          <p:spPr bwMode="auto">
            <a:xfrm>
              <a:off x="20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1" name="Oval 1267">
              <a:extLst>
                <a:ext uri="{FF2B5EF4-FFF2-40B4-BE49-F238E27FC236}">
                  <a16:creationId xmlns:a16="http://schemas.microsoft.com/office/drawing/2014/main" id="{A66CB08C-C3CF-4A66-B46C-0675DF86CD1E}"/>
                </a:ext>
              </a:extLst>
            </p:cNvPr>
            <p:cNvSpPr>
              <a:spLocks noChangeArrowheads="1"/>
            </p:cNvSpPr>
            <p:nvPr/>
          </p:nvSpPr>
          <p:spPr bwMode="auto">
            <a:xfrm>
              <a:off x="211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2" name="Oval 1268">
              <a:extLst>
                <a:ext uri="{FF2B5EF4-FFF2-40B4-BE49-F238E27FC236}">
                  <a16:creationId xmlns:a16="http://schemas.microsoft.com/office/drawing/2014/main" id="{78F0F988-E4DA-46BE-B6C9-79E38C4DE24B}"/>
                </a:ext>
              </a:extLst>
            </p:cNvPr>
            <p:cNvSpPr>
              <a:spLocks noChangeArrowheads="1"/>
            </p:cNvSpPr>
            <p:nvPr/>
          </p:nvSpPr>
          <p:spPr bwMode="auto">
            <a:xfrm>
              <a:off x="76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3" name="Oval 1269">
              <a:extLst>
                <a:ext uri="{FF2B5EF4-FFF2-40B4-BE49-F238E27FC236}">
                  <a16:creationId xmlns:a16="http://schemas.microsoft.com/office/drawing/2014/main" id="{A7C63A85-50D2-4346-B451-81284E3AE3E7}"/>
                </a:ext>
              </a:extLst>
            </p:cNvPr>
            <p:cNvSpPr>
              <a:spLocks noChangeArrowheads="1"/>
            </p:cNvSpPr>
            <p:nvPr/>
          </p:nvSpPr>
          <p:spPr bwMode="auto">
            <a:xfrm>
              <a:off x="86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4" name="Oval 1270">
              <a:extLst>
                <a:ext uri="{FF2B5EF4-FFF2-40B4-BE49-F238E27FC236}">
                  <a16:creationId xmlns:a16="http://schemas.microsoft.com/office/drawing/2014/main" id="{FE647E23-C1C8-4B30-8877-3783726315E3}"/>
                </a:ext>
              </a:extLst>
            </p:cNvPr>
            <p:cNvSpPr>
              <a:spLocks noChangeArrowheads="1"/>
            </p:cNvSpPr>
            <p:nvPr/>
          </p:nvSpPr>
          <p:spPr bwMode="auto">
            <a:xfrm>
              <a:off x="96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5" name="Oval 1271">
              <a:extLst>
                <a:ext uri="{FF2B5EF4-FFF2-40B4-BE49-F238E27FC236}">
                  <a16:creationId xmlns:a16="http://schemas.microsoft.com/office/drawing/2014/main" id="{1E0ED879-D09A-4166-AAE4-52104F02FDCC}"/>
                </a:ext>
              </a:extLst>
            </p:cNvPr>
            <p:cNvSpPr>
              <a:spLocks noChangeArrowheads="1"/>
            </p:cNvSpPr>
            <p:nvPr/>
          </p:nvSpPr>
          <p:spPr bwMode="auto">
            <a:xfrm>
              <a:off x="1008" y="244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6" name="Oval 1272">
              <a:extLst>
                <a:ext uri="{FF2B5EF4-FFF2-40B4-BE49-F238E27FC236}">
                  <a16:creationId xmlns:a16="http://schemas.microsoft.com/office/drawing/2014/main" id="{1E442C86-D1EB-4BE1-8CCE-23FAC74A7C26}"/>
                </a:ext>
              </a:extLst>
            </p:cNvPr>
            <p:cNvSpPr>
              <a:spLocks noChangeArrowheads="1"/>
            </p:cNvSpPr>
            <p:nvPr/>
          </p:nvSpPr>
          <p:spPr bwMode="auto">
            <a:xfrm>
              <a:off x="115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7" name="Oval 1273">
              <a:extLst>
                <a:ext uri="{FF2B5EF4-FFF2-40B4-BE49-F238E27FC236}">
                  <a16:creationId xmlns:a16="http://schemas.microsoft.com/office/drawing/2014/main" id="{5C45ED2F-B1B3-47C8-9F4C-A4EB5497B374}"/>
                </a:ext>
              </a:extLst>
            </p:cNvPr>
            <p:cNvSpPr>
              <a:spLocks noChangeArrowheads="1"/>
            </p:cNvSpPr>
            <p:nvPr/>
          </p:nvSpPr>
          <p:spPr bwMode="auto">
            <a:xfrm>
              <a:off x="124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8" name="Oval 1274">
              <a:extLst>
                <a:ext uri="{FF2B5EF4-FFF2-40B4-BE49-F238E27FC236}">
                  <a16:creationId xmlns:a16="http://schemas.microsoft.com/office/drawing/2014/main" id="{B7F9213C-B85F-4DD3-A917-ACF493D74525}"/>
                </a:ext>
              </a:extLst>
            </p:cNvPr>
            <p:cNvSpPr>
              <a:spLocks noChangeArrowheads="1"/>
            </p:cNvSpPr>
            <p:nvPr/>
          </p:nvSpPr>
          <p:spPr bwMode="auto">
            <a:xfrm>
              <a:off x="672" y="235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59" name="Oval 1275">
              <a:extLst>
                <a:ext uri="{FF2B5EF4-FFF2-40B4-BE49-F238E27FC236}">
                  <a16:creationId xmlns:a16="http://schemas.microsoft.com/office/drawing/2014/main" id="{42A56BDC-059F-46FB-A4FE-0AED1932249C}"/>
                </a:ext>
              </a:extLst>
            </p:cNvPr>
            <p:cNvSpPr>
              <a:spLocks noChangeArrowheads="1"/>
            </p:cNvSpPr>
            <p:nvPr/>
          </p:nvSpPr>
          <p:spPr bwMode="auto">
            <a:xfrm>
              <a:off x="81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0" name="Oval 1276">
              <a:extLst>
                <a:ext uri="{FF2B5EF4-FFF2-40B4-BE49-F238E27FC236}">
                  <a16:creationId xmlns:a16="http://schemas.microsoft.com/office/drawing/2014/main" id="{3D525A8D-2781-4A21-BD71-2DD5301254CD}"/>
                </a:ext>
              </a:extLst>
            </p:cNvPr>
            <p:cNvSpPr>
              <a:spLocks noChangeArrowheads="1"/>
            </p:cNvSpPr>
            <p:nvPr/>
          </p:nvSpPr>
          <p:spPr bwMode="auto">
            <a:xfrm>
              <a:off x="816"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1" name="Oval 1277">
              <a:extLst>
                <a:ext uri="{FF2B5EF4-FFF2-40B4-BE49-F238E27FC236}">
                  <a16:creationId xmlns:a16="http://schemas.microsoft.com/office/drawing/2014/main" id="{AB9C994D-D095-45E8-B2CC-247B2F1784F7}"/>
                </a:ext>
              </a:extLst>
            </p:cNvPr>
            <p:cNvSpPr>
              <a:spLocks noChangeArrowheads="1"/>
            </p:cNvSpPr>
            <p:nvPr/>
          </p:nvSpPr>
          <p:spPr bwMode="auto">
            <a:xfrm>
              <a:off x="10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2" name="Oval 1278">
              <a:extLst>
                <a:ext uri="{FF2B5EF4-FFF2-40B4-BE49-F238E27FC236}">
                  <a16:creationId xmlns:a16="http://schemas.microsoft.com/office/drawing/2014/main" id="{35EE4299-6670-464F-BF76-1B1E1DC5B675}"/>
                </a:ext>
              </a:extLst>
            </p:cNvPr>
            <p:cNvSpPr>
              <a:spLocks noChangeArrowheads="1"/>
            </p:cNvSpPr>
            <p:nvPr/>
          </p:nvSpPr>
          <p:spPr bwMode="auto">
            <a:xfrm>
              <a:off x="912"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3" name="Oval 1279">
              <a:extLst>
                <a:ext uri="{FF2B5EF4-FFF2-40B4-BE49-F238E27FC236}">
                  <a16:creationId xmlns:a16="http://schemas.microsoft.com/office/drawing/2014/main" id="{450FD2C1-7E8C-4F15-82EE-D39CF94C1788}"/>
                </a:ext>
              </a:extLst>
            </p:cNvPr>
            <p:cNvSpPr>
              <a:spLocks noChangeArrowheads="1"/>
            </p:cNvSpPr>
            <p:nvPr/>
          </p:nvSpPr>
          <p:spPr bwMode="auto">
            <a:xfrm>
              <a:off x="1200"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4" name="Oval 1280">
              <a:extLst>
                <a:ext uri="{FF2B5EF4-FFF2-40B4-BE49-F238E27FC236}">
                  <a16:creationId xmlns:a16="http://schemas.microsoft.com/office/drawing/2014/main" id="{6D173628-EB12-4CEB-8696-221FEBB638F0}"/>
                </a:ext>
              </a:extLst>
            </p:cNvPr>
            <p:cNvSpPr>
              <a:spLocks noChangeArrowheads="1"/>
            </p:cNvSpPr>
            <p:nvPr/>
          </p:nvSpPr>
          <p:spPr bwMode="auto">
            <a:xfrm>
              <a:off x="1008"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5" name="Oval 1281">
              <a:extLst>
                <a:ext uri="{FF2B5EF4-FFF2-40B4-BE49-F238E27FC236}">
                  <a16:creationId xmlns:a16="http://schemas.microsoft.com/office/drawing/2014/main" id="{8C558A38-B0B2-498D-A4A4-E306CB0300B3}"/>
                </a:ext>
              </a:extLst>
            </p:cNvPr>
            <p:cNvSpPr>
              <a:spLocks noChangeArrowheads="1"/>
            </p:cNvSpPr>
            <p:nvPr/>
          </p:nvSpPr>
          <p:spPr bwMode="auto">
            <a:xfrm>
              <a:off x="1104"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6" name="Oval 1282">
              <a:extLst>
                <a:ext uri="{FF2B5EF4-FFF2-40B4-BE49-F238E27FC236}">
                  <a16:creationId xmlns:a16="http://schemas.microsoft.com/office/drawing/2014/main" id="{536487E1-BF1C-40E9-9DFF-E9DFEBA0FB84}"/>
                </a:ext>
              </a:extLst>
            </p:cNvPr>
            <p:cNvSpPr>
              <a:spLocks noChangeArrowheads="1"/>
            </p:cNvSpPr>
            <p:nvPr/>
          </p:nvSpPr>
          <p:spPr bwMode="auto">
            <a:xfrm>
              <a:off x="1200"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7" name="Oval 1283">
              <a:extLst>
                <a:ext uri="{FF2B5EF4-FFF2-40B4-BE49-F238E27FC236}">
                  <a16:creationId xmlns:a16="http://schemas.microsoft.com/office/drawing/2014/main" id="{691B85CF-A30B-479A-8515-A71D90E006F5}"/>
                </a:ext>
              </a:extLst>
            </p:cNvPr>
            <p:cNvSpPr>
              <a:spLocks noChangeArrowheads="1"/>
            </p:cNvSpPr>
            <p:nvPr/>
          </p:nvSpPr>
          <p:spPr bwMode="auto">
            <a:xfrm>
              <a:off x="1296"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8" name="Oval 1284">
              <a:extLst>
                <a:ext uri="{FF2B5EF4-FFF2-40B4-BE49-F238E27FC236}">
                  <a16:creationId xmlns:a16="http://schemas.microsoft.com/office/drawing/2014/main" id="{3BC62F0C-FE50-4FBC-A90F-97AF9129EB3C}"/>
                </a:ext>
              </a:extLst>
            </p:cNvPr>
            <p:cNvSpPr>
              <a:spLocks noChangeArrowheads="1"/>
            </p:cNvSpPr>
            <p:nvPr/>
          </p:nvSpPr>
          <p:spPr bwMode="auto">
            <a:xfrm>
              <a:off x="1392"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69" name="Oval 1285">
              <a:extLst>
                <a:ext uri="{FF2B5EF4-FFF2-40B4-BE49-F238E27FC236}">
                  <a16:creationId xmlns:a16="http://schemas.microsoft.com/office/drawing/2014/main" id="{67F62D75-3624-4087-9508-A3E80C19DA1D}"/>
                </a:ext>
              </a:extLst>
            </p:cNvPr>
            <p:cNvSpPr>
              <a:spLocks noChangeArrowheads="1"/>
            </p:cNvSpPr>
            <p:nvPr/>
          </p:nvSpPr>
          <p:spPr bwMode="auto">
            <a:xfrm>
              <a:off x="1488"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0" name="Oval 1286">
              <a:extLst>
                <a:ext uri="{FF2B5EF4-FFF2-40B4-BE49-F238E27FC236}">
                  <a16:creationId xmlns:a16="http://schemas.microsoft.com/office/drawing/2014/main" id="{386069DB-AA40-41F8-A9F2-0D2CAC961C3D}"/>
                </a:ext>
              </a:extLst>
            </p:cNvPr>
            <p:cNvSpPr>
              <a:spLocks noChangeArrowheads="1"/>
            </p:cNvSpPr>
            <p:nvPr/>
          </p:nvSpPr>
          <p:spPr bwMode="auto">
            <a:xfrm>
              <a:off x="1584"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1" name="Oval 1287">
              <a:extLst>
                <a:ext uri="{FF2B5EF4-FFF2-40B4-BE49-F238E27FC236}">
                  <a16:creationId xmlns:a16="http://schemas.microsoft.com/office/drawing/2014/main" id="{0D197DFC-11A2-4A49-AF0F-C0DD3DC915B3}"/>
                </a:ext>
              </a:extLst>
            </p:cNvPr>
            <p:cNvSpPr>
              <a:spLocks noChangeArrowheads="1"/>
            </p:cNvSpPr>
            <p:nvPr/>
          </p:nvSpPr>
          <p:spPr bwMode="auto">
            <a:xfrm>
              <a:off x="1680"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2" name="Oval 1288">
              <a:extLst>
                <a:ext uri="{FF2B5EF4-FFF2-40B4-BE49-F238E27FC236}">
                  <a16:creationId xmlns:a16="http://schemas.microsoft.com/office/drawing/2014/main" id="{3F4DC3CB-786C-4E65-8943-082CBA94BD43}"/>
                </a:ext>
              </a:extLst>
            </p:cNvPr>
            <p:cNvSpPr>
              <a:spLocks noChangeArrowheads="1"/>
            </p:cNvSpPr>
            <p:nvPr/>
          </p:nvSpPr>
          <p:spPr bwMode="auto">
            <a:xfrm>
              <a:off x="1296"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3" name="Oval 1289">
              <a:extLst>
                <a:ext uri="{FF2B5EF4-FFF2-40B4-BE49-F238E27FC236}">
                  <a16:creationId xmlns:a16="http://schemas.microsoft.com/office/drawing/2014/main" id="{9F9724B2-1162-4DB7-84E5-4A519CCB46DD}"/>
                </a:ext>
              </a:extLst>
            </p:cNvPr>
            <p:cNvSpPr>
              <a:spLocks noChangeArrowheads="1"/>
            </p:cNvSpPr>
            <p:nvPr/>
          </p:nvSpPr>
          <p:spPr bwMode="auto">
            <a:xfrm>
              <a:off x="1392"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4" name="Oval 1290">
              <a:extLst>
                <a:ext uri="{FF2B5EF4-FFF2-40B4-BE49-F238E27FC236}">
                  <a16:creationId xmlns:a16="http://schemas.microsoft.com/office/drawing/2014/main" id="{EA890F04-9C26-4206-8640-C30BCAF0249B}"/>
                </a:ext>
              </a:extLst>
            </p:cNvPr>
            <p:cNvSpPr>
              <a:spLocks noChangeArrowheads="1"/>
            </p:cNvSpPr>
            <p:nvPr/>
          </p:nvSpPr>
          <p:spPr bwMode="auto">
            <a:xfrm>
              <a:off x="1488"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5" name="Oval 1291">
              <a:extLst>
                <a:ext uri="{FF2B5EF4-FFF2-40B4-BE49-F238E27FC236}">
                  <a16:creationId xmlns:a16="http://schemas.microsoft.com/office/drawing/2014/main" id="{306194D8-2D66-445F-AB8E-795938BE0EED}"/>
                </a:ext>
              </a:extLst>
            </p:cNvPr>
            <p:cNvSpPr>
              <a:spLocks noChangeArrowheads="1"/>
            </p:cNvSpPr>
            <p:nvPr/>
          </p:nvSpPr>
          <p:spPr bwMode="auto">
            <a:xfrm>
              <a:off x="1584"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6" name="Oval 1292">
              <a:extLst>
                <a:ext uri="{FF2B5EF4-FFF2-40B4-BE49-F238E27FC236}">
                  <a16:creationId xmlns:a16="http://schemas.microsoft.com/office/drawing/2014/main" id="{DEB18F88-80D8-47E8-B60A-FF2904381EA2}"/>
                </a:ext>
              </a:extLst>
            </p:cNvPr>
            <p:cNvSpPr>
              <a:spLocks noChangeArrowheads="1"/>
            </p:cNvSpPr>
            <p:nvPr/>
          </p:nvSpPr>
          <p:spPr bwMode="auto">
            <a:xfrm>
              <a:off x="1680"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7" name="Oval 1293">
              <a:extLst>
                <a:ext uri="{FF2B5EF4-FFF2-40B4-BE49-F238E27FC236}">
                  <a16:creationId xmlns:a16="http://schemas.microsoft.com/office/drawing/2014/main" id="{80ADE664-25B4-481B-AFDC-9078FFCA0387}"/>
                </a:ext>
              </a:extLst>
            </p:cNvPr>
            <p:cNvSpPr>
              <a:spLocks noChangeArrowheads="1"/>
            </p:cNvSpPr>
            <p:nvPr/>
          </p:nvSpPr>
          <p:spPr bwMode="auto">
            <a:xfrm>
              <a:off x="1776"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8" name="Oval 1294">
              <a:extLst>
                <a:ext uri="{FF2B5EF4-FFF2-40B4-BE49-F238E27FC236}">
                  <a16:creationId xmlns:a16="http://schemas.microsoft.com/office/drawing/2014/main" id="{F92BD371-1B78-40EC-AA29-E6AE56D977A4}"/>
                </a:ext>
              </a:extLst>
            </p:cNvPr>
            <p:cNvSpPr>
              <a:spLocks noChangeArrowheads="1"/>
            </p:cNvSpPr>
            <p:nvPr/>
          </p:nvSpPr>
          <p:spPr bwMode="auto">
            <a:xfrm>
              <a:off x="1872" y="249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79" name="Oval 1295">
              <a:extLst>
                <a:ext uri="{FF2B5EF4-FFF2-40B4-BE49-F238E27FC236}">
                  <a16:creationId xmlns:a16="http://schemas.microsoft.com/office/drawing/2014/main" id="{BFB0892C-4637-4FEA-896C-4AAD3F45EC98}"/>
                </a:ext>
              </a:extLst>
            </p:cNvPr>
            <p:cNvSpPr>
              <a:spLocks noChangeArrowheads="1"/>
            </p:cNvSpPr>
            <p:nvPr/>
          </p:nvSpPr>
          <p:spPr bwMode="auto">
            <a:xfrm>
              <a:off x="196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0" name="Oval 1296">
              <a:extLst>
                <a:ext uri="{FF2B5EF4-FFF2-40B4-BE49-F238E27FC236}">
                  <a16:creationId xmlns:a16="http://schemas.microsoft.com/office/drawing/2014/main" id="{1A97D1EC-3DF6-4EB6-9F9C-88647DED7B04}"/>
                </a:ext>
              </a:extLst>
            </p:cNvPr>
            <p:cNvSpPr>
              <a:spLocks noChangeArrowheads="1"/>
            </p:cNvSpPr>
            <p:nvPr/>
          </p:nvSpPr>
          <p:spPr bwMode="auto">
            <a:xfrm>
              <a:off x="2064"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1" name="Oval 1297">
              <a:extLst>
                <a:ext uri="{FF2B5EF4-FFF2-40B4-BE49-F238E27FC236}">
                  <a16:creationId xmlns:a16="http://schemas.microsoft.com/office/drawing/2014/main" id="{44194F7A-95DB-4EA4-843C-13FC3DE5EC33}"/>
                </a:ext>
              </a:extLst>
            </p:cNvPr>
            <p:cNvSpPr>
              <a:spLocks noChangeArrowheads="1"/>
            </p:cNvSpPr>
            <p:nvPr/>
          </p:nvSpPr>
          <p:spPr bwMode="auto">
            <a:xfrm>
              <a:off x="2160"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2" name="Oval 1298">
              <a:extLst>
                <a:ext uri="{FF2B5EF4-FFF2-40B4-BE49-F238E27FC236}">
                  <a16:creationId xmlns:a16="http://schemas.microsoft.com/office/drawing/2014/main" id="{7F0521DD-3E9F-4B6D-9CFB-50AF5ED24EF0}"/>
                </a:ext>
              </a:extLst>
            </p:cNvPr>
            <p:cNvSpPr>
              <a:spLocks noChangeArrowheads="1"/>
            </p:cNvSpPr>
            <p:nvPr/>
          </p:nvSpPr>
          <p:spPr bwMode="auto">
            <a:xfrm>
              <a:off x="2256"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3" name="Oval 1299">
              <a:extLst>
                <a:ext uri="{FF2B5EF4-FFF2-40B4-BE49-F238E27FC236}">
                  <a16:creationId xmlns:a16="http://schemas.microsoft.com/office/drawing/2014/main" id="{2921ABF0-4DA7-4F14-B38E-6C0C71C806B3}"/>
                </a:ext>
              </a:extLst>
            </p:cNvPr>
            <p:cNvSpPr>
              <a:spLocks noChangeArrowheads="1"/>
            </p:cNvSpPr>
            <p:nvPr/>
          </p:nvSpPr>
          <p:spPr bwMode="auto">
            <a:xfrm>
              <a:off x="2304" y="182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4" name="Oval 1300">
              <a:extLst>
                <a:ext uri="{FF2B5EF4-FFF2-40B4-BE49-F238E27FC236}">
                  <a16:creationId xmlns:a16="http://schemas.microsoft.com/office/drawing/2014/main" id="{4AC04DE3-ED17-46E6-BCC6-A020798B712F}"/>
                </a:ext>
              </a:extLst>
            </p:cNvPr>
            <p:cNvSpPr>
              <a:spLocks noChangeArrowheads="1"/>
            </p:cNvSpPr>
            <p:nvPr/>
          </p:nvSpPr>
          <p:spPr bwMode="auto">
            <a:xfrm>
              <a:off x="2448" y="230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5" name="Oval 1301">
              <a:extLst>
                <a:ext uri="{FF2B5EF4-FFF2-40B4-BE49-F238E27FC236}">
                  <a16:creationId xmlns:a16="http://schemas.microsoft.com/office/drawing/2014/main" id="{75BD2B2B-EA28-4CA2-BF96-66A35A487C77}"/>
                </a:ext>
              </a:extLst>
            </p:cNvPr>
            <p:cNvSpPr>
              <a:spLocks noChangeArrowheads="1"/>
            </p:cNvSpPr>
            <p:nvPr/>
          </p:nvSpPr>
          <p:spPr bwMode="auto">
            <a:xfrm>
              <a:off x="2544" y="240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6" name="Oval 1302">
              <a:extLst>
                <a:ext uri="{FF2B5EF4-FFF2-40B4-BE49-F238E27FC236}">
                  <a16:creationId xmlns:a16="http://schemas.microsoft.com/office/drawing/2014/main" id="{387775E3-D57F-467D-8F9C-6E989AF8B943}"/>
                </a:ext>
              </a:extLst>
            </p:cNvPr>
            <p:cNvSpPr>
              <a:spLocks noChangeArrowheads="1"/>
            </p:cNvSpPr>
            <p:nvPr/>
          </p:nvSpPr>
          <p:spPr bwMode="auto">
            <a:xfrm>
              <a:off x="2352" y="220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7" name="Oval 1303">
              <a:extLst>
                <a:ext uri="{FF2B5EF4-FFF2-40B4-BE49-F238E27FC236}">
                  <a16:creationId xmlns:a16="http://schemas.microsoft.com/office/drawing/2014/main" id="{9A9294CD-4D65-48AB-B7B1-83BC8F9EA837}"/>
                </a:ext>
              </a:extLst>
            </p:cNvPr>
            <p:cNvSpPr>
              <a:spLocks noChangeArrowheads="1"/>
            </p:cNvSpPr>
            <p:nvPr/>
          </p:nvSpPr>
          <p:spPr bwMode="auto">
            <a:xfrm>
              <a:off x="2448" y="2544"/>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8" name="Oval 1304">
              <a:extLst>
                <a:ext uri="{FF2B5EF4-FFF2-40B4-BE49-F238E27FC236}">
                  <a16:creationId xmlns:a16="http://schemas.microsoft.com/office/drawing/2014/main" id="{BE4F8D23-9549-4812-ADC5-BFAA7267CAF1}"/>
                </a:ext>
              </a:extLst>
            </p:cNvPr>
            <p:cNvSpPr>
              <a:spLocks noChangeArrowheads="1"/>
            </p:cNvSpPr>
            <p:nvPr/>
          </p:nvSpPr>
          <p:spPr bwMode="auto">
            <a:xfrm>
              <a:off x="2400" y="1920"/>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89" name="Oval 1305">
              <a:extLst>
                <a:ext uri="{FF2B5EF4-FFF2-40B4-BE49-F238E27FC236}">
                  <a16:creationId xmlns:a16="http://schemas.microsoft.com/office/drawing/2014/main" id="{11E226BE-7978-4F7D-8A17-15BDAF737EDA}"/>
                </a:ext>
              </a:extLst>
            </p:cNvPr>
            <p:cNvSpPr>
              <a:spLocks noChangeArrowheads="1"/>
            </p:cNvSpPr>
            <p:nvPr/>
          </p:nvSpPr>
          <p:spPr bwMode="auto">
            <a:xfrm>
              <a:off x="2496" y="2016"/>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0" name="Oval 1306">
              <a:extLst>
                <a:ext uri="{FF2B5EF4-FFF2-40B4-BE49-F238E27FC236}">
                  <a16:creationId xmlns:a16="http://schemas.microsoft.com/office/drawing/2014/main" id="{237CB0E6-BB1C-4421-B683-6A00573BD224}"/>
                </a:ext>
              </a:extLst>
            </p:cNvPr>
            <p:cNvSpPr>
              <a:spLocks noChangeArrowheads="1"/>
            </p:cNvSpPr>
            <p:nvPr/>
          </p:nvSpPr>
          <p:spPr bwMode="auto">
            <a:xfrm>
              <a:off x="2592" y="211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1" name="Oval 1307">
              <a:extLst>
                <a:ext uri="{FF2B5EF4-FFF2-40B4-BE49-F238E27FC236}">
                  <a16:creationId xmlns:a16="http://schemas.microsoft.com/office/drawing/2014/main" id="{6D127BBD-B2CF-4242-A8FA-0132D7C9F3A1}"/>
                </a:ext>
              </a:extLst>
            </p:cNvPr>
            <p:cNvSpPr>
              <a:spLocks noChangeArrowheads="1"/>
            </p:cNvSpPr>
            <p:nvPr/>
          </p:nvSpPr>
          <p:spPr bwMode="auto">
            <a:xfrm>
              <a:off x="2208"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2" name="Oval 1308">
              <a:extLst>
                <a:ext uri="{FF2B5EF4-FFF2-40B4-BE49-F238E27FC236}">
                  <a16:creationId xmlns:a16="http://schemas.microsoft.com/office/drawing/2014/main" id="{E726F574-2F30-44AC-B4FC-0B8FF5253B65}"/>
                </a:ext>
              </a:extLst>
            </p:cNvPr>
            <p:cNvSpPr>
              <a:spLocks noChangeArrowheads="1"/>
            </p:cNvSpPr>
            <p:nvPr/>
          </p:nvSpPr>
          <p:spPr bwMode="auto">
            <a:xfrm>
              <a:off x="2544" y="259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3" name="Oval 1309">
              <a:extLst>
                <a:ext uri="{FF2B5EF4-FFF2-40B4-BE49-F238E27FC236}">
                  <a16:creationId xmlns:a16="http://schemas.microsoft.com/office/drawing/2014/main" id="{386123C4-1632-49D5-A31F-9259AE5C3555}"/>
                </a:ext>
              </a:extLst>
            </p:cNvPr>
            <p:cNvSpPr>
              <a:spLocks noChangeArrowheads="1"/>
            </p:cNvSpPr>
            <p:nvPr/>
          </p:nvSpPr>
          <p:spPr bwMode="auto">
            <a:xfrm>
              <a:off x="2544" y="1728"/>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94" name="Oval 1310">
              <a:extLst>
                <a:ext uri="{FF2B5EF4-FFF2-40B4-BE49-F238E27FC236}">
                  <a16:creationId xmlns:a16="http://schemas.microsoft.com/office/drawing/2014/main" id="{EBE9263A-152C-4F4B-A5FC-89A6B4ED6E25}"/>
                </a:ext>
              </a:extLst>
            </p:cNvPr>
            <p:cNvSpPr>
              <a:spLocks noChangeArrowheads="1"/>
            </p:cNvSpPr>
            <p:nvPr/>
          </p:nvSpPr>
          <p:spPr bwMode="auto">
            <a:xfrm>
              <a:off x="2592" y="1872"/>
              <a:ext cx="48" cy="48"/>
            </a:xfrm>
            <a:prstGeom prst="ellipse">
              <a:avLst/>
            </a:prstGeom>
            <a:solidFill>
              <a:schemeClr val="bg2"/>
            </a:solidFill>
            <a:ln w="9525">
              <a:solidFill>
                <a:schemeClr val="accent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grpSp>
      <p:sp>
        <p:nvSpPr>
          <p:cNvPr id="56327" name="Text Box 1311">
            <a:extLst>
              <a:ext uri="{FF2B5EF4-FFF2-40B4-BE49-F238E27FC236}">
                <a16:creationId xmlns:a16="http://schemas.microsoft.com/office/drawing/2014/main" id="{509C4F2E-EBDD-4379-97A4-5BFDE9275556}"/>
              </a:ext>
            </a:extLst>
          </p:cNvPr>
          <p:cNvSpPr txBox="1">
            <a:spLocks noChangeArrowheads="1"/>
          </p:cNvSpPr>
          <p:nvPr/>
        </p:nvSpPr>
        <p:spPr bwMode="auto">
          <a:xfrm>
            <a:off x="3352800" y="3810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prstClr val="black"/>
                </a:solidFill>
                <a:latin typeface="Times New Roman" panose="02020603050405020304" pitchFamily="18" charset="0"/>
              </a:rPr>
              <a:t>Citrate</a:t>
            </a:r>
          </a:p>
        </p:txBody>
      </p:sp>
      <p:sp>
        <p:nvSpPr>
          <p:cNvPr id="56328" name="Text Box 1312">
            <a:extLst>
              <a:ext uri="{FF2B5EF4-FFF2-40B4-BE49-F238E27FC236}">
                <a16:creationId xmlns:a16="http://schemas.microsoft.com/office/drawing/2014/main" id="{189BC491-E4BE-44D3-ADEE-E993CBFCBBDF}"/>
              </a:ext>
            </a:extLst>
          </p:cNvPr>
          <p:cNvSpPr txBox="1">
            <a:spLocks noChangeArrowheads="1"/>
          </p:cNvSpPr>
          <p:nvPr/>
        </p:nvSpPr>
        <p:spPr bwMode="auto">
          <a:xfrm>
            <a:off x="7010401" y="5867400"/>
            <a:ext cx="157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prstClr val="black"/>
                </a:solidFill>
                <a:latin typeface="Times New Roman" panose="02020603050405020304" pitchFamily="18" charset="0"/>
              </a:rPr>
              <a:t>0.84µm</a:t>
            </a:r>
          </a:p>
        </p:txBody>
      </p:sp>
      <p:sp>
        <p:nvSpPr>
          <p:cNvPr id="56329" name="Text Box 1313">
            <a:extLst>
              <a:ext uri="{FF2B5EF4-FFF2-40B4-BE49-F238E27FC236}">
                <a16:creationId xmlns:a16="http://schemas.microsoft.com/office/drawing/2014/main" id="{D7ABE86B-41FF-4B03-A2CA-D04D7EF930B8}"/>
              </a:ext>
            </a:extLst>
          </p:cNvPr>
          <p:cNvSpPr txBox="1">
            <a:spLocks noChangeArrowheads="1"/>
          </p:cNvSpPr>
          <p:nvPr/>
        </p:nvSpPr>
        <p:spPr bwMode="auto">
          <a:xfrm>
            <a:off x="3200400" y="5943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prstClr val="black"/>
                </a:solidFill>
                <a:latin typeface="Times New Roman" panose="02020603050405020304" pitchFamily="18" charset="0"/>
              </a:rPr>
              <a:t>0.17µm</a:t>
            </a:r>
          </a:p>
        </p:txBody>
      </p:sp>
      <p:sp>
        <p:nvSpPr>
          <p:cNvPr id="56330" name="Text Box 1314">
            <a:extLst>
              <a:ext uri="{FF2B5EF4-FFF2-40B4-BE49-F238E27FC236}">
                <a16:creationId xmlns:a16="http://schemas.microsoft.com/office/drawing/2014/main" id="{D2E16BE4-794A-42F8-89C1-C8DAE600FC4A}"/>
              </a:ext>
            </a:extLst>
          </p:cNvPr>
          <p:cNvSpPr txBox="1">
            <a:spLocks noChangeArrowheads="1"/>
          </p:cNvSpPr>
          <p:nvPr/>
        </p:nvSpPr>
        <p:spPr bwMode="auto">
          <a:xfrm>
            <a:off x="6934200" y="3810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prstClr val="black"/>
                </a:solidFill>
                <a:latin typeface="Times New Roman" panose="02020603050405020304" pitchFamily="18" charset="0"/>
              </a:rPr>
              <a:t>0.44µm</a:t>
            </a:r>
          </a:p>
        </p:txBody>
      </p:sp>
      <p:sp>
        <p:nvSpPr>
          <p:cNvPr id="56331" name="Line 1315">
            <a:extLst>
              <a:ext uri="{FF2B5EF4-FFF2-40B4-BE49-F238E27FC236}">
                <a16:creationId xmlns:a16="http://schemas.microsoft.com/office/drawing/2014/main" id="{B7E3A434-5966-4539-A4A7-282993BD9247}"/>
              </a:ext>
            </a:extLst>
          </p:cNvPr>
          <p:cNvSpPr>
            <a:spLocks noChangeShapeType="1"/>
          </p:cNvSpPr>
          <p:nvPr/>
        </p:nvSpPr>
        <p:spPr bwMode="auto">
          <a:xfrm>
            <a:off x="6934200" y="4876800"/>
            <a:ext cx="3048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2" name="Line 1316">
            <a:extLst>
              <a:ext uri="{FF2B5EF4-FFF2-40B4-BE49-F238E27FC236}">
                <a16:creationId xmlns:a16="http://schemas.microsoft.com/office/drawing/2014/main" id="{701B9556-F2E1-4389-8589-3781714DC719}"/>
              </a:ext>
            </a:extLst>
          </p:cNvPr>
          <p:cNvSpPr>
            <a:spLocks noChangeShapeType="1"/>
          </p:cNvSpPr>
          <p:nvPr/>
        </p:nvSpPr>
        <p:spPr bwMode="auto">
          <a:xfrm>
            <a:off x="7315200" y="5257800"/>
            <a:ext cx="1524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3" name="Line 1317">
            <a:extLst>
              <a:ext uri="{FF2B5EF4-FFF2-40B4-BE49-F238E27FC236}">
                <a16:creationId xmlns:a16="http://schemas.microsoft.com/office/drawing/2014/main" id="{5E122792-0C45-4CFC-B033-1888142F5648}"/>
              </a:ext>
            </a:extLst>
          </p:cNvPr>
          <p:cNvSpPr>
            <a:spLocks noChangeShapeType="1"/>
          </p:cNvSpPr>
          <p:nvPr/>
        </p:nvSpPr>
        <p:spPr bwMode="auto">
          <a:xfrm>
            <a:off x="7239000" y="5105400"/>
            <a:ext cx="5334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4" name="Line 1318">
            <a:extLst>
              <a:ext uri="{FF2B5EF4-FFF2-40B4-BE49-F238E27FC236}">
                <a16:creationId xmlns:a16="http://schemas.microsoft.com/office/drawing/2014/main" id="{FC8A9127-70BB-48B3-9AD5-DFF94E97B28D}"/>
              </a:ext>
            </a:extLst>
          </p:cNvPr>
          <p:cNvSpPr>
            <a:spLocks noChangeShapeType="1"/>
          </p:cNvSpPr>
          <p:nvPr/>
        </p:nvSpPr>
        <p:spPr bwMode="auto">
          <a:xfrm flipH="1">
            <a:off x="7162800" y="4724400"/>
            <a:ext cx="152400" cy="762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5" name="Line 1319">
            <a:extLst>
              <a:ext uri="{FF2B5EF4-FFF2-40B4-BE49-F238E27FC236}">
                <a16:creationId xmlns:a16="http://schemas.microsoft.com/office/drawing/2014/main" id="{0AB77F45-40A0-4F65-A312-D4D96B3761F3}"/>
              </a:ext>
            </a:extLst>
          </p:cNvPr>
          <p:cNvSpPr>
            <a:spLocks noChangeShapeType="1"/>
          </p:cNvSpPr>
          <p:nvPr/>
        </p:nvSpPr>
        <p:spPr bwMode="auto">
          <a:xfrm flipV="1">
            <a:off x="7315200" y="4724400"/>
            <a:ext cx="2286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6" name="Line 1320">
            <a:extLst>
              <a:ext uri="{FF2B5EF4-FFF2-40B4-BE49-F238E27FC236}">
                <a16:creationId xmlns:a16="http://schemas.microsoft.com/office/drawing/2014/main" id="{46454545-20AE-4C52-91B4-0D603382B6FF}"/>
              </a:ext>
            </a:extLst>
          </p:cNvPr>
          <p:cNvSpPr>
            <a:spLocks noChangeShapeType="1"/>
          </p:cNvSpPr>
          <p:nvPr/>
        </p:nvSpPr>
        <p:spPr bwMode="auto">
          <a:xfrm flipV="1">
            <a:off x="6934200" y="5181600"/>
            <a:ext cx="2286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7" name="Line 1321">
            <a:extLst>
              <a:ext uri="{FF2B5EF4-FFF2-40B4-BE49-F238E27FC236}">
                <a16:creationId xmlns:a16="http://schemas.microsoft.com/office/drawing/2014/main" id="{57F4C796-7EE3-4707-B250-23FCD11604FD}"/>
              </a:ext>
            </a:extLst>
          </p:cNvPr>
          <p:cNvSpPr>
            <a:spLocks noChangeShapeType="1"/>
          </p:cNvSpPr>
          <p:nvPr/>
        </p:nvSpPr>
        <p:spPr bwMode="auto">
          <a:xfrm flipV="1">
            <a:off x="7239000" y="49530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8" name="Line 1322">
            <a:extLst>
              <a:ext uri="{FF2B5EF4-FFF2-40B4-BE49-F238E27FC236}">
                <a16:creationId xmlns:a16="http://schemas.microsoft.com/office/drawing/2014/main" id="{BB638958-E702-4B07-92E3-E3900AAE5420}"/>
              </a:ext>
            </a:extLst>
          </p:cNvPr>
          <p:cNvSpPr>
            <a:spLocks noChangeShapeType="1"/>
          </p:cNvSpPr>
          <p:nvPr/>
        </p:nvSpPr>
        <p:spPr bwMode="auto">
          <a:xfrm>
            <a:off x="7239000" y="4800600"/>
            <a:ext cx="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39" name="Line 1323">
            <a:extLst>
              <a:ext uri="{FF2B5EF4-FFF2-40B4-BE49-F238E27FC236}">
                <a16:creationId xmlns:a16="http://schemas.microsoft.com/office/drawing/2014/main" id="{B073419E-AC2E-4C6D-A35A-D3FA03036F58}"/>
              </a:ext>
            </a:extLst>
          </p:cNvPr>
          <p:cNvSpPr>
            <a:spLocks noChangeShapeType="1"/>
          </p:cNvSpPr>
          <p:nvPr/>
        </p:nvSpPr>
        <p:spPr bwMode="auto">
          <a:xfrm flipH="1" flipV="1">
            <a:off x="6705600" y="5029200"/>
            <a:ext cx="4572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0" name="Line 1324">
            <a:extLst>
              <a:ext uri="{FF2B5EF4-FFF2-40B4-BE49-F238E27FC236}">
                <a16:creationId xmlns:a16="http://schemas.microsoft.com/office/drawing/2014/main" id="{37D91986-9FA7-4A57-A6D4-5DD05CFA26BC}"/>
              </a:ext>
            </a:extLst>
          </p:cNvPr>
          <p:cNvSpPr>
            <a:spLocks noChangeShapeType="1"/>
          </p:cNvSpPr>
          <p:nvPr/>
        </p:nvSpPr>
        <p:spPr bwMode="auto">
          <a:xfrm>
            <a:off x="7162800" y="4724400"/>
            <a:ext cx="76200" cy="381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1" name="Line 1325">
            <a:extLst>
              <a:ext uri="{FF2B5EF4-FFF2-40B4-BE49-F238E27FC236}">
                <a16:creationId xmlns:a16="http://schemas.microsoft.com/office/drawing/2014/main" id="{2C1210AF-CC05-437C-9261-1194F574E18A}"/>
              </a:ext>
            </a:extLst>
          </p:cNvPr>
          <p:cNvSpPr>
            <a:spLocks noChangeShapeType="1"/>
          </p:cNvSpPr>
          <p:nvPr/>
        </p:nvSpPr>
        <p:spPr bwMode="auto">
          <a:xfrm>
            <a:off x="7086600" y="4800600"/>
            <a:ext cx="1524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2" name="Line 1326">
            <a:extLst>
              <a:ext uri="{FF2B5EF4-FFF2-40B4-BE49-F238E27FC236}">
                <a16:creationId xmlns:a16="http://schemas.microsoft.com/office/drawing/2014/main" id="{D4302962-5CD1-4279-BC88-EA124406BEFD}"/>
              </a:ext>
            </a:extLst>
          </p:cNvPr>
          <p:cNvSpPr>
            <a:spLocks noChangeShapeType="1"/>
          </p:cNvSpPr>
          <p:nvPr/>
        </p:nvSpPr>
        <p:spPr bwMode="auto">
          <a:xfrm flipV="1">
            <a:off x="7010400" y="5105400"/>
            <a:ext cx="2286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3" name="Line 1327">
            <a:extLst>
              <a:ext uri="{FF2B5EF4-FFF2-40B4-BE49-F238E27FC236}">
                <a16:creationId xmlns:a16="http://schemas.microsoft.com/office/drawing/2014/main" id="{67176881-5330-47D7-8BF4-608C35F78D36}"/>
              </a:ext>
            </a:extLst>
          </p:cNvPr>
          <p:cNvSpPr>
            <a:spLocks noChangeShapeType="1"/>
          </p:cNvSpPr>
          <p:nvPr/>
        </p:nvSpPr>
        <p:spPr bwMode="auto">
          <a:xfrm flipH="1">
            <a:off x="2667000" y="2514600"/>
            <a:ext cx="3048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4" name="Line 1328">
            <a:extLst>
              <a:ext uri="{FF2B5EF4-FFF2-40B4-BE49-F238E27FC236}">
                <a16:creationId xmlns:a16="http://schemas.microsoft.com/office/drawing/2014/main" id="{49C0D041-2BAB-4EAD-B8E8-17C4359A1DF4}"/>
              </a:ext>
            </a:extLst>
          </p:cNvPr>
          <p:cNvSpPr>
            <a:spLocks noChangeShapeType="1"/>
          </p:cNvSpPr>
          <p:nvPr/>
        </p:nvSpPr>
        <p:spPr bwMode="auto">
          <a:xfrm flipH="1">
            <a:off x="2743200" y="3352800"/>
            <a:ext cx="2286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5" name="Line 1329">
            <a:extLst>
              <a:ext uri="{FF2B5EF4-FFF2-40B4-BE49-F238E27FC236}">
                <a16:creationId xmlns:a16="http://schemas.microsoft.com/office/drawing/2014/main" id="{A92F9FA9-0290-4BEF-A840-8939E4AD2E12}"/>
              </a:ext>
            </a:extLst>
          </p:cNvPr>
          <p:cNvSpPr>
            <a:spLocks noChangeShapeType="1"/>
          </p:cNvSpPr>
          <p:nvPr/>
        </p:nvSpPr>
        <p:spPr bwMode="auto">
          <a:xfrm flipH="1">
            <a:off x="3657600" y="3581400"/>
            <a:ext cx="381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6" name="Line 1330">
            <a:extLst>
              <a:ext uri="{FF2B5EF4-FFF2-40B4-BE49-F238E27FC236}">
                <a16:creationId xmlns:a16="http://schemas.microsoft.com/office/drawing/2014/main" id="{BB65C24D-573E-4BE4-B92F-4224433C4324}"/>
              </a:ext>
            </a:extLst>
          </p:cNvPr>
          <p:cNvSpPr>
            <a:spLocks noChangeShapeType="1"/>
          </p:cNvSpPr>
          <p:nvPr/>
        </p:nvSpPr>
        <p:spPr bwMode="auto">
          <a:xfrm flipH="1">
            <a:off x="3124200" y="32004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7" name="Line 1331">
            <a:extLst>
              <a:ext uri="{FF2B5EF4-FFF2-40B4-BE49-F238E27FC236}">
                <a16:creationId xmlns:a16="http://schemas.microsoft.com/office/drawing/2014/main" id="{B8FBA52B-3FDA-40EA-BFC4-D2B37F47F8EF}"/>
              </a:ext>
            </a:extLst>
          </p:cNvPr>
          <p:cNvSpPr>
            <a:spLocks noChangeShapeType="1"/>
          </p:cNvSpPr>
          <p:nvPr/>
        </p:nvSpPr>
        <p:spPr bwMode="auto">
          <a:xfrm flipH="1">
            <a:off x="3429000" y="24384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8" name="Line 1332">
            <a:extLst>
              <a:ext uri="{FF2B5EF4-FFF2-40B4-BE49-F238E27FC236}">
                <a16:creationId xmlns:a16="http://schemas.microsoft.com/office/drawing/2014/main" id="{1DE9AB1A-EB60-42B8-BB20-5F6BE9B3EB5E}"/>
              </a:ext>
            </a:extLst>
          </p:cNvPr>
          <p:cNvSpPr>
            <a:spLocks noChangeShapeType="1"/>
          </p:cNvSpPr>
          <p:nvPr/>
        </p:nvSpPr>
        <p:spPr bwMode="auto">
          <a:xfrm flipH="1" flipV="1">
            <a:off x="3657600" y="26670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49" name="Line 1333">
            <a:extLst>
              <a:ext uri="{FF2B5EF4-FFF2-40B4-BE49-F238E27FC236}">
                <a16:creationId xmlns:a16="http://schemas.microsoft.com/office/drawing/2014/main" id="{A45717FA-1386-4C5E-BD99-32C4B39FDE51}"/>
              </a:ext>
            </a:extLst>
          </p:cNvPr>
          <p:cNvSpPr>
            <a:spLocks noChangeShapeType="1"/>
          </p:cNvSpPr>
          <p:nvPr/>
        </p:nvSpPr>
        <p:spPr bwMode="auto">
          <a:xfrm>
            <a:off x="3581400" y="2895600"/>
            <a:ext cx="762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0" name="Line 1334">
            <a:extLst>
              <a:ext uri="{FF2B5EF4-FFF2-40B4-BE49-F238E27FC236}">
                <a16:creationId xmlns:a16="http://schemas.microsoft.com/office/drawing/2014/main" id="{532C70B1-8F3F-4EF5-B4AD-E4D89ED95D54}"/>
              </a:ext>
            </a:extLst>
          </p:cNvPr>
          <p:cNvSpPr>
            <a:spLocks noChangeShapeType="1"/>
          </p:cNvSpPr>
          <p:nvPr/>
        </p:nvSpPr>
        <p:spPr bwMode="auto">
          <a:xfrm flipH="1">
            <a:off x="4038600" y="30480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1" name="Line 1335">
            <a:extLst>
              <a:ext uri="{FF2B5EF4-FFF2-40B4-BE49-F238E27FC236}">
                <a16:creationId xmlns:a16="http://schemas.microsoft.com/office/drawing/2014/main" id="{30F6154C-F0CA-4821-A6A8-C2EF511C80C9}"/>
              </a:ext>
            </a:extLst>
          </p:cNvPr>
          <p:cNvSpPr>
            <a:spLocks noChangeShapeType="1"/>
          </p:cNvSpPr>
          <p:nvPr/>
        </p:nvSpPr>
        <p:spPr bwMode="auto">
          <a:xfrm flipH="1">
            <a:off x="4191000" y="3352800"/>
            <a:ext cx="1524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2" name="Line 1336">
            <a:extLst>
              <a:ext uri="{FF2B5EF4-FFF2-40B4-BE49-F238E27FC236}">
                <a16:creationId xmlns:a16="http://schemas.microsoft.com/office/drawing/2014/main" id="{4B921442-2ECA-4186-93A4-8A5354AB6FFC}"/>
              </a:ext>
            </a:extLst>
          </p:cNvPr>
          <p:cNvSpPr>
            <a:spLocks noChangeShapeType="1"/>
          </p:cNvSpPr>
          <p:nvPr/>
        </p:nvSpPr>
        <p:spPr bwMode="auto">
          <a:xfrm flipH="1">
            <a:off x="4495800" y="3200400"/>
            <a:ext cx="228600" cy="381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3" name="Line 1337">
            <a:extLst>
              <a:ext uri="{FF2B5EF4-FFF2-40B4-BE49-F238E27FC236}">
                <a16:creationId xmlns:a16="http://schemas.microsoft.com/office/drawing/2014/main" id="{7E17C9F2-7DF2-4AAE-8A27-12D4EA3CF641}"/>
              </a:ext>
            </a:extLst>
          </p:cNvPr>
          <p:cNvSpPr>
            <a:spLocks noChangeShapeType="1"/>
          </p:cNvSpPr>
          <p:nvPr/>
        </p:nvSpPr>
        <p:spPr bwMode="auto">
          <a:xfrm flipH="1">
            <a:off x="4495800" y="24384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4" name="Line 1338">
            <a:extLst>
              <a:ext uri="{FF2B5EF4-FFF2-40B4-BE49-F238E27FC236}">
                <a16:creationId xmlns:a16="http://schemas.microsoft.com/office/drawing/2014/main" id="{8C686EBE-E0E6-48E7-AC20-9338F27CD0CD}"/>
              </a:ext>
            </a:extLst>
          </p:cNvPr>
          <p:cNvSpPr>
            <a:spLocks noChangeShapeType="1"/>
          </p:cNvSpPr>
          <p:nvPr/>
        </p:nvSpPr>
        <p:spPr bwMode="auto">
          <a:xfrm flipH="1">
            <a:off x="4572000" y="2743200"/>
            <a:ext cx="4572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5" name="Line 1339">
            <a:extLst>
              <a:ext uri="{FF2B5EF4-FFF2-40B4-BE49-F238E27FC236}">
                <a16:creationId xmlns:a16="http://schemas.microsoft.com/office/drawing/2014/main" id="{9B04DD07-721D-4E36-8EC2-8C45B8416384}"/>
              </a:ext>
            </a:extLst>
          </p:cNvPr>
          <p:cNvSpPr>
            <a:spLocks noChangeShapeType="1"/>
          </p:cNvSpPr>
          <p:nvPr/>
        </p:nvSpPr>
        <p:spPr bwMode="auto">
          <a:xfrm flipH="1">
            <a:off x="5181600" y="2590800"/>
            <a:ext cx="381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6" name="Line 1340">
            <a:extLst>
              <a:ext uri="{FF2B5EF4-FFF2-40B4-BE49-F238E27FC236}">
                <a16:creationId xmlns:a16="http://schemas.microsoft.com/office/drawing/2014/main" id="{F5A7E35E-0BA8-4E14-8D44-3514A2BB277D}"/>
              </a:ext>
            </a:extLst>
          </p:cNvPr>
          <p:cNvSpPr>
            <a:spLocks noChangeShapeType="1"/>
          </p:cNvSpPr>
          <p:nvPr/>
        </p:nvSpPr>
        <p:spPr bwMode="auto">
          <a:xfrm flipH="1" flipV="1">
            <a:off x="4953000" y="3048000"/>
            <a:ext cx="3810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7" name="Line 1341">
            <a:extLst>
              <a:ext uri="{FF2B5EF4-FFF2-40B4-BE49-F238E27FC236}">
                <a16:creationId xmlns:a16="http://schemas.microsoft.com/office/drawing/2014/main" id="{E9B246B6-7CB8-473D-AC43-B4D8A4FE51E7}"/>
              </a:ext>
            </a:extLst>
          </p:cNvPr>
          <p:cNvSpPr>
            <a:spLocks noChangeShapeType="1"/>
          </p:cNvSpPr>
          <p:nvPr/>
        </p:nvSpPr>
        <p:spPr bwMode="auto">
          <a:xfrm flipH="1">
            <a:off x="4800600" y="3581400"/>
            <a:ext cx="4572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8" name="Line 1342">
            <a:extLst>
              <a:ext uri="{FF2B5EF4-FFF2-40B4-BE49-F238E27FC236}">
                <a16:creationId xmlns:a16="http://schemas.microsoft.com/office/drawing/2014/main" id="{3897290A-6276-474F-A046-0D5E6FD8C689}"/>
              </a:ext>
            </a:extLst>
          </p:cNvPr>
          <p:cNvSpPr>
            <a:spLocks noChangeShapeType="1"/>
          </p:cNvSpPr>
          <p:nvPr/>
        </p:nvSpPr>
        <p:spPr bwMode="auto">
          <a:xfrm flipH="1">
            <a:off x="5257800" y="32004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59" name="Line 1343">
            <a:extLst>
              <a:ext uri="{FF2B5EF4-FFF2-40B4-BE49-F238E27FC236}">
                <a16:creationId xmlns:a16="http://schemas.microsoft.com/office/drawing/2014/main" id="{1B009754-7654-4E59-B94C-32F817900DBF}"/>
              </a:ext>
            </a:extLst>
          </p:cNvPr>
          <p:cNvSpPr>
            <a:spLocks noChangeShapeType="1"/>
          </p:cNvSpPr>
          <p:nvPr/>
        </p:nvSpPr>
        <p:spPr bwMode="auto">
          <a:xfrm flipH="1">
            <a:off x="2667000" y="30480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0" name="Line 1344">
            <a:extLst>
              <a:ext uri="{FF2B5EF4-FFF2-40B4-BE49-F238E27FC236}">
                <a16:creationId xmlns:a16="http://schemas.microsoft.com/office/drawing/2014/main" id="{4041C737-09E9-473F-BCAC-E9B868B59555}"/>
              </a:ext>
            </a:extLst>
          </p:cNvPr>
          <p:cNvSpPr>
            <a:spLocks noChangeShapeType="1"/>
          </p:cNvSpPr>
          <p:nvPr/>
        </p:nvSpPr>
        <p:spPr bwMode="auto">
          <a:xfrm flipH="1">
            <a:off x="4267200" y="2438400"/>
            <a:ext cx="762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1" name="Line 1345">
            <a:extLst>
              <a:ext uri="{FF2B5EF4-FFF2-40B4-BE49-F238E27FC236}">
                <a16:creationId xmlns:a16="http://schemas.microsoft.com/office/drawing/2014/main" id="{0F58AF53-A905-4120-BC48-66B4432C63F4}"/>
              </a:ext>
            </a:extLst>
          </p:cNvPr>
          <p:cNvSpPr>
            <a:spLocks noChangeShapeType="1"/>
          </p:cNvSpPr>
          <p:nvPr/>
        </p:nvSpPr>
        <p:spPr bwMode="auto">
          <a:xfrm flipH="1">
            <a:off x="3200400" y="2514600"/>
            <a:ext cx="762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2" name="Line 1346">
            <a:extLst>
              <a:ext uri="{FF2B5EF4-FFF2-40B4-BE49-F238E27FC236}">
                <a16:creationId xmlns:a16="http://schemas.microsoft.com/office/drawing/2014/main" id="{2BE49107-264D-4128-A340-ABFDC4B68AAC}"/>
              </a:ext>
            </a:extLst>
          </p:cNvPr>
          <p:cNvSpPr>
            <a:spLocks noChangeShapeType="1"/>
          </p:cNvSpPr>
          <p:nvPr/>
        </p:nvSpPr>
        <p:spPr bwMode="auto">
          <a:xfrm flipH="1">
            <a:off x="3352800" y="3429000"/>
            <a:ext cx="3810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3" name="Line 1347">
            <a:extLst>
              <a:ext uri="{FF2B5EF4-FFF2-40B4-BE49-F238E27FC236}">
                <a16:creationId xmlns:a16="http://schemas.microsoft.com/office/drawing/2014/main" id="{BCDF2259-6B94-4BA9-A6C6-788A90FC6AD8}"/>
              </a:ext>
            </a:extLst>
          </p:cNvPr>
          <p:cNvSpPr>
            <a:spLocks noChangeShapeType="1"/>
          </p:cNvSpPr>
          <p:nvPr/>
        </p:nvSpPr>
        <p:spPr bwMode="auto">
          <a:xfrm>
            <a:off x="2743200" y="4495800"/>
            <a:ext cx="762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4" name="Line 1348">
            <a:extLst>
              <a:ext uri="{FF2B5EF4-FFF2-40B4-BE49-F238E27FC236}">
                <a16:creationId xmlns:a16="http://schemas.microsoft.com/office/drawing/2014/main" id="{5A16F952-C078-4EC8-A5CF-7B2B32F486F3}"/>
              </a:ext>
            </a:extLst>
          </p:cNvPr>
          <p:cNvSpPr>
            <a:spLocks noChangeShapeType="1"/>
          </p:cNvSpPr>
          <p:nvPr/>
        </p:nvSpPr>
        <p:spPr bwMode="auto">
          <a:xfrm flipH="1">
            <a:off x="2590800" y="4648200"/>
            <a:ext cx="3048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5" name="Line 1349">
            <a:extLst>
              <a:ext uri="{FF2B5EF4-FFF2-40B4-BE49-F238E27FC236}">
                <a16:creationId xmlns:a16="http://schemas.microsoft.com/office/drawing/2014/main" id="{800A0237-FA2B-4264-BBD3-3FEF171F119D}"/>
              </a:ext>
            </a:extLst>
          </p:cNvPr>
          <p:cNvSpPr>
            <a:spLocks noChangeShapeType="1"/>
          </p:cNvSpPr>
          <p:nvPr/>
        </p:nvSpPr>
        <p:spPr bwMode="auto">
          <a:xfrm>
            <a:off x="2971800" y="4800600"/>
            <a:ext cx="2286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6" name="Line 1350">
            <a:extLst>
              <a:ext uri="{FF2B5EF4-FFF2-40B4-BE49-F238E27FC236}">
                <a16:creationId xmlns:a16="http://schemas.microsoft.com/office/drawing/2014/main" id="{7550C79F-66F6-49F4-8F8F-881E80BECCFF}"/>
              </a:ext>
            </a:extLst>
          </p:cNvPr>
          <p:cNvSpPr>
            <a:spLocks noChangeShapeType="1"/>
          </p:cNvSpPr>
          <p:nvPr/>
        </p:nvSpPr>
        <p:spPr bwMode="auto">
          <a:xfrm>
            <a:off x="2819400" y="4800600"/>
            <a:ext cx="1524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7" name="Line 1351">
            <a:extLst>
              <a:ext uri="{FF2B5EF4-FFF2-40B4-BE49-F238E27FC236}">
                <a16:creationId xmlns:a16="http://schemas.microsoft.com/office/drawing/2014/main" id="{63C6C9FF-CC05-48C2-ACDD-80E663E5C4A4}"/>
              </a:ext>
            </a:extLst>
          </p:cNvPr>
          <p:cNvSpPr>
            <a:spLocks noChangeShapeType="1"/>
          </p:cNvSpPr>
          <p:nvPr/>
        </p:nvSpPr>
        <p:spPr bwMode="auto">
          <a:xfrm>
            <a:off x="4648200" y="51054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8" name="Line 1352">
            <a:extLst>
              <a:ext uri="{FF2B5EF4-FFF2-40B4-BE49-F238E27FC236}">
                <a16:creationId xmlns:a16="http://schemas.microsoft.com/office/drawing/2014/main" id="{E1753604-A5A7-4230-AD2A-607BDA4E4D26}"/>
              </a:ext>
            </a:extLst>
          </p:cNvPr>
          <p:cNvSpPr>
            <a:spLocks noChangeShapeType="1"/>
          </p:cNvSpPr>
          <p:nvPr/>
        </p:nvSpPr>
        <p:spPr bwMode="auto">
          <a:xfrm flipV="1">
            <a:off x="5334000" y="4648200"/>
            <a:ext cx="2286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69" name="Line 1353">
            <a:extLst>
              <a:ext uri="{FF2B5EF4-FFF2-40B4-BE49-F238E27FC236}">
                <a16:creationId xmlns:a16="http://schemas.microsoft.com/office/drawing/2014/main" id="{0D11E6DE-467E-46BC-AB7A-F1F0A701C25E}"/>
              </a:ext>
            </a:extLst>
          </p:cNvPr>
          <p:cNvSpPr>
            <a:spLocks noChangeShapeType="1"/>
          </p:cNvSpPr>
          <p:nvPr/>
        </p:nvSpPr>
        <p:spPr bwMode="auto">
          <a:xfrm>
            <a:off x="5181600" y="47244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0" name="Line 1354">
            <a:extLst>
              <a:ext uri="{FF2B5EF4-FFF2-40B4-BE49-F238E27FC236}">
                <a16:creationId xmlns:a16="http://schemas.microsoft.com/office/drawing/2014/main" id="{A39E01F9-9D6F-4B1E-BB06-D8AE7680C65F}"/>
              </a:ext>
            </a:extLst>
          </p:cNvPr>
          <p:cNvSpPr>
            <a:spLocks noChangeShapeType="1"/>
          </p:cNvSpPr>
          <p:nvPr/>
        </p:nvSpPr>
        <p:spPr bwMode="auto">
          <a:xfrm>
            <a:off x="3886200" y="45720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1" name="Line 1355">
            <a:extLst>
              <a:ext uri="{FF2B5EF4-FFF2-40B4-BE49-F238E27FC236}">
                <a16:creationId xmlns:a16="http://schemas.microsoft.com/office/drawing/2014/main" id="{AFF90C1F-752E-4BCE-8E34-A3088691D87C}"/>
              </a:ext>
            </a:extLst>
          </p:cNvPr>
          <p:cNvSpPr>
            <a:spLocks noChangeShapeType="1"/>
          </p:cNvSpPr>
          <p:nvPr/>
        </p:nvSpPr>
        <p:spPr bwMode="auto">
          <a:xfrm>
            <a:off x="4953000" y="5257800"/>
            <a:ext cx="762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2" name="Line 1356">
            <a:extLst>
              <a:ext uri="{FF2B5EF4-FFF2-40B4-BE49-F238E27FC236}">
                <a16:creationId xmlns:a16="http://schemas.microsoft.com/office/drawing/2014/main" id="{9B471C1B-C120-4CD9-8F5C-86B9860FD2F3}"/>
              </a:ext>
            </a:extLst>
          </p:cNvPr>
          <p:cNvSpPr>
            <a:spLocks noChangeShapeType="1"/>
          </p:cNvSpPr>
          <p:nvPr/>
        </p:nvSpPr>
        <p:spPr bwMode="auto">
          <a:xfrm>
            <a:off x="4114800" y="4724400"/>
            <a:ext cx="1524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3" name="Line 1357">
            <a:extLst>
              <a:ext uri="{FF2B5EF4-FFF2-40B4-BE49-F238E27FC236}">
                <a16:creationId xmlns:a16="http://schemas.microsoft.com/office/drawing/2014/main" id="{5D40E2F6-EC62-4264-BDFF-B2B12FD19749}"/>
              </a:ext>
            </a:extLst>
          </p:cNvPr>
          <p:cNvSpPr>
            <a:spLocks noChangeShapeType="1"/>
          </p:cNvSpPr>
          <p:nvPr/>
        </p:nvSpPr>
        <p:spPr bwMode="auto">
          <a:xfrm>
            <a:off x="3200400" y="55626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4" name="Line 1358">
            <a:extLst>
              <a:ext uri="{FF2B5EF4-FFF2-40B4-BE49-F238E27FC236}">
                <a16:creationId xmlns:a16="http://schemas.microsoft.com/office/drawing/2014/main" id="{8C69351E-B572-47B0-9033-EAE86CAD9B65}"/>
              </a:ext>
            </a:extLst>
          </p:cNvPr>
          <p:cNvSpPr>
            <a:spLocks noChangeShapeType="1"/>
          </p:cNvSpPr>
          <p:nvPr/>
        </p:nvSpPr>
        <p:spPr bwMode="auto">
          <a:xfrm flipV="1">
            <a:off x="2895600" y="5562600"/>
            <a:ext cx="3048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5" name="Line 1359">
            <a:extLst>
              <a:ext uri="{FF2B5EF4-FFF2-40B4-BE49-F238E27FC236}">
                <a16:creationId xmlns:a16="http://schemas.microsoft.com/office/drawing/2014/main" id="{E489AF26-3100-40ED-8D11-66801F2A1A2A}"/>
              </a:ext>
            </a:extLst>
          </p:cNvPr>
          <p:cNvSpPr>
            <a:spLocks noChangeShapeType="1"/>
          </p:cNvSpPr>
          <p:nvPr/>
        </p:nvSpPr>
        <p:spPr bwMode="auto">
          <a:xfrm flipV="1">
            <a:off x="3124200" y="54102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6" name="Line 1360">
            <a:extLst>
              <a:ext uri="{FF2B5EF4-FFF2-40B4-BE49-F238E27FC236}">
                <a16:creationId xmlns:a16="http://schemas.microsoft.com/office/drawing/2014/main" id="{5203BB0E-7650-48B6-8309-063DB59CE59B}"/>
              </a:ext>
            </a:extLst>
          </p:cNvPr>
          <p:cNvSpPr>
            <a:spLocks noChangeShapeType="1"/>
          </p:cNvSpPr>
          <p:nvPr/>
        </p:nvSpPr>
        <p:spPr bwMode="auto">
          <a:xfrm>
            <a:off x="2971800" y="54102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7" name="Line 1361">
            <a:extLst>
              <a:ext uri="{FF2B5EF4-FFF2-40B4-BE49-F238E27FC236}">
                <a16:creationId xmlns:a16="http://schemas.microsoft.com/office/drawing/2014/main" id="{499E74A0-B633-4EFA-8E6F-3DCE83AA10A1}"/>
              </a:ext>
            </a:extLst>
          </p:cNvPr>
          <p:cNvSpPr>
            <a:spLocks noChangeShapeType="1"/>
          </p:cNvSpPr>
          <p:nvPr/>
        </p:nvSpPr>
        <p:spPr bwMode="auto">
          <a:xfrm flipV="1">
            <a:off x="3962400" y="4724400"/>
            <a:ext cx="2286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8" name="Line 1362">
            <a:extLst>
              <a:ext uri="{FF2B5EF4-FFF2-40B4-BE49-F238E27FC236}">
                <a16:creationId xmlns:a16="http://schemas.microsoft.com/office/drawing/2014/main" id="{32D1E478-B1D0-4764-92FD-69B139222960}"/>
              </a:ext>
            </a:extLst>
          </p:cNvPr>
          <p:cNvSpPr>
            <a:spLocks noChangeShapeType="1"/>
          </p:cNvSpPr>
          <p:nvPr/>
        </p:nvSpPr>
        <p:spPr bwMode="auto">
          <a:xfrm>
            <a:off x="4191000" y="4724400"/>
            <a:ext cx="3048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79" name="Line 1363">
            <a:extLst>
              <a:ext uri="{FF2B5EF4-FFF2-40B4-BE49-F238E27FC236}">
                <a16:creationId xmlns:a16="http://schemas.microsoft.com/office/drawing/2014/main" id="{62E4DB01-B1F3-44A8-A1AF-EE92F0DB1012}"/>
              </a:ext>
            </a:extLst>
          </p:cNvPr>
          <p:cNvSpPr>
            <a:spLocks noChangeShapeType="1"/>
          </p:cNvSpPr>
          <p:nvPr/>
        </p:nvSpPr>
        <p:spPr bwMode="auto">
          <a:xfrm flipV="1">
            <a:off x="4724400" y="51816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0" name="Line 1364">
            <a:extLst>
              <a:ext uri="{FF2B5EF4-FFF2-40B4-BE49-F238E27FC236}">
                <a16:creationId xmlns:a16="http://schemas.microsoft.com/office/drawing/2014/main" id="{8AFC71B4-CD7C-43EB-8747-B3BF3088E3A6}"/>
              </a:ext>
            </a:extLst>
          </p:cNvPr>
          <p:cNvSpPr>
            <a:spLocks noChangeShapeType="1"/>
          </p:cNvSpPr>
          <p:nvPr/>
        </p:nvSpPr>
        <p:spPr bwMode="auto">
          <a:xfrm flipV="1">
            <a:off x="4876800" y="5181600"/>
            <a:ext cx="381000" cy="76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1" name="Line 1365">
            <a:extLst>
              <a:ext uri="{FF2B5EF4-FFF2-40B4-BE49-F238E27FC236}">
                <a16:creationId xmlns:a16="http://schemas.microsoft.com/office/drawing/2014/main" id="{6F7E5308-2A34-4860-B0B5-2EB67B269CDA}"/>
              </a:ext>
            </a:extLst>
          </p:cNvPr>
          <p:cNvSpPr>
            <a:spLocks noChangeShapeType="1"/>
          </p:cNvSpPr>
          <p:nvPr/>
        </p:nvSpPr>
        <p:spPr bwMode="auto">
          <a:xfrm>
            <a:off x="5029200" y="4724400"/>
            <a:ext cx="2286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2" name="Line 1366">
            <a:extLst>
              <a:ext uri="{FF2B5EF4-FFF2-40B4-BE49-F238E27FC236}">
                <a16:creationId xmlns:a16="http://schemas.microsoft.com/office/drawing/2014/main" id="{628E0621-9354-4E2D-8921-78B337F3995B}"/>
              </a:ext>
            </a:extLst>
          </p:cNvPr>
          <p:cNvSpPr>
            <a:spLocks noChangeShapeType="1"/>
          </p:cNvSpPr>
          <p:nvPr/>
        </p:nvSpPr>
        <p:spPr bwMode="auto">
          <a:xfrm>
            <a:off x="5029200" y="45720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nvGrpSpPr>
          <p:cNvPr id="56383" name="Group 1367">
            <a:extLst>
              <a:ext uri="{FF2B5EF4-FFF2-40B4-BE49-F238E27FC236}">
                <a16:creationId xmlns:a16="http://schemas.microsoft.com/office/drawing/2014/main" id="{C2C9F283-8827-46D8-956E-7E4F87ACAB41}"/>
              </a:ext>
            </a:extLst>
          </p:cNvPr>
          <p:cNvGrpSpPr>
            <a:grpSpLocks/>
          </p:cNvGrpSpPr>
          <p:nvPr/>
        </p:nvGrpSpPr>
        <p:grpSpPr bwMode="auto">
          <a:xfrm>
            <a:off x="6324600" y="2819400"/>
            <a:ext cx="838200" cy="838200"/>
            <a:chOff x="3024" y="1776"/>
            <a:chExt cx="528" cy="528"/>
          </a:xfrm>
        </p:grpSpPr>
        <p:sp>
          <p:nvSpPr>
            <p:cNvPr id="56415" name="Line 1368">
              <a:extLst>
                <a:ext uri="{FF2B5EF4-FFF2-40B4-BE49-F238E27FC236}">
                  <a16:creationId xmlns:a16="http://schemas.microsoft.com/office/drawing/2014/main" id="{AEF7A2CC-52EA-4BA2-9DAC-E6FFD8FC722E}"/>
                </a:ext>
              </a:extLst>
            </p:cNvPr>
            <p:cNvSpPr>
              <a:spLocks noChangeShapeType="1"/>
            </p:cNvSpPr>
            <p:nvPr/>
          </p:nvSpPr>
          <p:spPr bwMode="auto">
            <a:xfrm>
              <a:off x="3264" y="1776"/>
              <a:ext cx="0" cy="24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6" name="Line 1369">
              <a:extLst>
                <a:ext uri="{FF2B5EF4-FFF2-40B4-BE49-F238E27FC236}">
                  <a16:creationId xmlns:a16="http://schemas.microsoft.com/office/drawing/2014/main" id="{151E8AB7-407C-486C-AED3-088660CBF497}"/>
                </a:ext>
              </a:extLst>
            </p:cNvPr>
            <p:cNvSpPr>
              <a:spLocks noChangeShapeType="1"/>
            </p:cNvSpPr>
            <p:nvPr/>
          </p:nvSpPr>
          <p:spPr bwMode="auto">
            <a:xfrm flipV="1">
              <a:off x="3312" y="2016"/>
              <a:ext cx="192" cy="4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7" name="Line 1370">
              <a:extLst>
                <a:ext uri="{FF2B5EF4-FFF2-40B4-BE49-F238E27FC236}">
                  <a16:creationId xmlns:a16="http://schemas.microsoft.com/office/drawing/2014/main" id="{154B1ADF-1467-4FD5-9147-E99AAA992D49}"/>
                </a:ext>
              </a:extLst>
            </p:cNvPr>
            <p:cNvSpPr>
              <a:spLocks noChangeShapeType="1"/>
            </p:cNvSpPr>
            <p:nvPr/>
          </p:nvSpPr>
          <p:spPr bwMode="auto">
            <a:xfrm>
              <a:off x="3264" y="2064"/>
              <a:ext cx="288" cy="9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8" name="Line 1371">
              <a:extLst>
                <a:ext uri="{FF2B5EF4-FFF2-40B4-BE49-F238E27FC236}">
                  <a16:creationId xmlns:a16="http://schemas.microsoft.com/office/drawing/2014/main" id="{913ABB33-5E3E-42E4-BC8E-A3E70FC5F5E2}"/>
                </a:ext>
              </a:extLst>
            </p:cNvPr>
            <p:cNvSpPr>
              <a:spLocks noChangeShapeType="1"/>
            </p:cNvSpPr>
            <p:nvPr/>
          </p:nvSpPr>
          <p:spPr bwMode="auto">
            <a:xfrm>
              <a:off x="3264" y="2112"/>
              <a:ext cx="0"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9" name="Line 1372">
              <a:extLst>
                <a:ext uri="{FF2B5EF4-FFF2-40B4-BE49-F238E27FC236}">
                  <a16:creationId xmlns:a16="http://schemas.microsoft.com/office/drawing/2014/main" id="{BE5F0AFF-36E3-4221-B19C-422C6680FE28}"/>
                </a:ext>
              </a:extLst>
            </p:cNvPr>
            <p:cNvSpPr>
              <a:spLocks noChangeShapeType="1"/>
            </p:cNvSpPr>
            <p:nvPr/>
          </p:nvSpPr>
          <p:spPr bwMode="auto">
            <a:xfrm>
              <a:off x="3120" y="1920"/>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20" name="Line 1373">
              <a:extLst>
                <a:ext uri="{FF2B5EF4-FFF2-40B4-BE49-F238E27FC236}">
                  <a16:creationId xmlns:a16="http://schemas.microsoft.com/office/drawing/2014/main" id="{13FF1620-3780-4597-9A8C-2E050EC99C33}"/>
                </a:ext>
              </a:extLst>
            </p:cNvPr>
            <p:cNvSpPr>
              <a:spLocks noChangeShapeType="1"/>
            </p:cNvSpPr>
            <p:nvPr/>
          </p:nvSpPr>
          <p:spPr bwMode="auto">
            <a:xfrm flipV="1">
              <a:off x="3168" y="1968"/>
              <a:ext cx="192" cy="14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21" name="Line 1374">
              <a:extLst>
                <a:ext uri="{FF2B5EF4-FFF2-40B4-BE49-F238E27FC236}">
                  <a16:creationId xmlns:a16="http://schemas.microsoft.com/office/drawing/2014/main" id="{73DCC8B3-8492-46ED-9A5F-F7B6B5F13CAF}"/>
                </a:ext>
              </a:extLst>
            </p:cNvPr>
            <p:cNvSpPr>
              <a:spLocks noChangeShapeType="1"/>
            </p:cNvSpPr>
            <p:nvPr/>
          </p:nvSpPr>
          <p:spPr bwMode="auto">
            <a:xfrm>
              <a:off x="3312" y="2112"/>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22" name="Line 1375">
              <a:extLst>
                <a:ext uri="{FF2B5EF4-FFF2-40B4-BE49-F238E27FC236}">
                  <a16:creationId xmlns:a16="http://schemas.microsoft.com/office/drawing/2014/main" id="{B0277483-F287-4D37-81D6-9D9C96DDC04B}"/>
                </a:ext>
              </a:extLst>
            </p:cNvPr>
            <p:cNvSpPr>
              <a:spLocks noChangeShapeType="1"/>
            </p:cNvSpPr>
            <p:nvPr/>
          </p:nvSpPr>
          <p:spPr bwMode="auto">
            <a:xfrm>
              <a:off x="3024" y="2016"/>
              <a:ext cx="240" cy="9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23" name="Line 1376">
              <a:extLst>
                <a:ext uri="{FF2B5EF4-FFF2-40B4-BE49-F238E27FC236}">
                  <a16:creationId xmlns:a16="http://schemas.microsoft.com/office/drawing/2014/main" id="{C4087A5C-EF46-4545-9293-4DF89656DCD2}"/>
                </a:ext>
              </a:extLst>
            </p:cNvPr>
            <p:cNvSpPr>
              <a:spLocks noChangeShapeType="1"/>
            </p:cNvSpPr>
            <p:nvPr/>
          </p:nvSpPr>
          <p:spPr bwMode="auto">
            <a:xfrm>
              <a:off x="3072" y="1920"/>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24" name="Line 1377">
              <a:extLst>
                <a:ext uri="{FF2B5EF4-FFF2-40B4-BE49-F238E27FC236}">
                  <a16:creationId xmlns:a16="http://schemas.microsoft.com/office/drawing/2014/main" id="{BBC085AA-5E93-4814-B419-3CE5DA41FAC2}"/>
                </a:ext>
              </a:extLst>
            </p:cNvPr>
            <p:cNvSpPr>
              <a:spLocks noChangeShapeType="1"/>
            </p:cNvSpPr>
            <p:nvPr/>
          </p:nvSpPr>
          <p:spPr bwMode="auto">
            <a:xfrm>
              <a:off x="3264" y="2064"/>
              <a:ext cx="96"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grpSp>
        <p:nvGrpSpPr>
          <p:cNvPr id="56384" name="Group 1378">
            <a:extLst>
              <a:ext uri="{FF2B5EF4-FFF2-40B4-BE49-F238E27FC236}">
                <a16:creationId xmlns:a16="http://schemas.microsoft.com/office/drawing/2014/main" id="{A4951FF7-5635-4E70-AD98-B306794F559B}"/>
              </a:ext>
            </a:extLst>
          </p:cNvPr>
          <p:cNvGrpSpPr>
            <a:grpSpLocks/>
          </p:cNvGrpSpPr>
          <p:nvPr/>
        </p:nvGrpSpPr>
        <p:grpSpPr bwMode="auto">
          <a:xfrm>
            <a:off x="8153400" y="2667000"/>
            <a:ext cx="914400" cy="762000"/>
            <a:chOff x="3648" y="1824"/>
            <a:chExt cx="576" cy="480"/>
          </a:xfrm>
        </p:grpSpPr>
        <p:sp>
          <p:nvSpPr>
            <p:cNvPr id="56404" name="Line 1379">
              <a:extLst>
                <a:ext uri="{FF2B5EF4-FFF2-40B4-BE49-F238E27FC236}">
                  <a16:creationId xmlns:a16="http://schemas.microsoft.com/office/drawing/2014/main" id="{013E128A-D9CF-41B2-9EDD-DC9C89B361DE}"/>
                </a:ext>
              </a:extLst>
            </p:cNvPr>
            <p:cNvSpPr>
              <a:spLocks noChangeShapeType="1"/>
            </p:cNvSpPr>
            <p:nvPr/>
          </p:nvSpPr>
          <p:spPr bwMode="auto">
            <a:xfrm>
              <a:off x="3888" y="2016"/>
              <a:ext cx="336" cy="14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05" name="Line 1380">
              <a:extLst>
                <a:ext uri="{FF2B5EF4-FFF2-40B4-BE49-F238E27FC236}">
                  <a16:creationId xmlns:a16="http://schemas.microsoft.com/office/drawing/2014/main" id="{936C9C11-3E3D-4273-9F41-DCF28C702C04}"/>
                </a:ext>
              </a:extLst>
            </p:cNvPr>
            <p:cNvSpPr>
              <a:spLocks noChangeShapeType="1"/>
            </p:cNvSpPr>
            <p:nvPr/>
          </p:nvSpPr>
          <p:spPr bwMode="auto">
            <a:xfrm>
              <a:off x="3840" y="2064"/>
              <a:ext cx="96" cy="24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06" name="Line 1381">
              <a:extLst>
                <a:ext uri="{FF2B5EF4-FFF2-40B4-BE49-F238E27FC236}">
                  <a16:creationId xmlns:a16="http://schemas.microsoft.com/office/drawing/2014/main" id="{AE018241-7EE7-49A2-AE74-9C76D1CA6198}"/>
                </a:ext>
              </a:extLst>
            </p:cNvPr>
            <p:cNvSpPr>
              <a:spLocks noChangeShapeType="1"/>
            </p:cNvSpPr>
            <p:nvPr/>
          </p:nvSpPr>
          <p:spPr bwMode="auto">
            <a:xfrm>
              <a:off x="3936" y="2064"/>
              <a:ext cx="240" cy="14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07" name="Line 1382">
              <a:extLst>
                <a:ext uri="{FF2B5EF4-FFF2-40B4-BE49-F238E27FC236}">
                  <a16:creationId xmlns:a16="http://schemas.microsoft.com/office/drawing/2014/main" id="{E1627041-EE5E-4305-B1B7-E178386EEB59}"/>
                </a:ext>
              </a:extLst>
            </p:cNvPr>
            <p:cNvSpPr>
              <a:spLocks noChangeShapeType="1"/>
            </p:cNvSpPr>
            <p:nvPr/>
          </p:nvSpPr>
          <p:spPr bwMode="auto">
            <a:xfrm>
              <a:off x="3888" y="2064"/>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08" name="Line 1383">
              <a:extLst>
                <a:ext uri="{FF2B5EF4-FFF2-40B4-BE49-F238E27FC236}">
                  <a16:creationId xmlns:a16="http://schemas.microsoft.com/office/drawing/2014/main" id="{0DD871FB-3FAD-48C8-B727-2E689B43AFB2}"/>
                </a:ext>
              </a:extLst>
            </p:cNvPr>
            <p:cNvSpPr>
              <a:spLocks noChangeShapeType="1"/>
            </p:cNvSpPr>
            <p:nvPr/>
          </p:nvSpPr>
          <p:spPr bwMode="auto">
            <a:xfrm>
              <a:off x="3696" y="1872"/>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09" name="Line 1384">
              <a:extLst>
                <a:ext uri="{FF2B5EF4-FFF2-40B4-BE49-F238E27FC236}">
                  <a16:creationId xmlns:a16="http://schemas.microsoft.com/office/drawing/2014/main" id="{3C3C350D-2E99-4E45-8BF0-ACF7904D0D20}"/>
                </a:ext>
              </a:extLst>
            </p:cNvPr>
            <p:cNvSpPr>
              <a:spLocks noChangeShapeType="1"/>
            </p:cNvSpPr>
            <p:nvPr/>
          </p:nvSpPr>
          <p:spPr bwMode="auto">
            <a:xfrm>
              <a:off x="3888" y="1872"/>
              <a:ext cx="0"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0" name="Line 1385">
              <a:extLst>
                <a:ext uri="{FF2B5EF4-FFF2-40B4-BE49-F238E27FC236}">
                  <a16:creationId xmlns:a16="http://schemas.microsoft.com/office/drawing/2014/main" id="{85AA9467-1F51-484E-9071-50379C728816}"/>
                </a:ext>
              </a:extLst>
            </p:cNvPr>
            <p:cNvSpPr>
              <a:spLocks noChangeShapeType="1"/>
            </p:cNvSpPr>
            <p:nvPr/>
          </p:nvSpPr>
          <p:spPr bwMode="auto">
            <a:xfrm flipV="1">
              <a:off x="3888" y="1824"/>
              <a:ext cx="240" cy="24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1" name="Line 1386">
              <a:extLst>
                <a:ext uri="{FF2B5EF4-FFF2-40B4-BE49-F238E27FC236}">
                  <a16:creationId xmlns:a16="http://schemas.microsoft.com/office/drawing/2014/main" id="{6B4DFDC9-8873-4F87-8F9E-98E3E8909339}"/>
                </a:ext>
              </a:extLst>
            </p:cNvPr>
            <p:cNvSpPr>
              <a:spLocks noChangeShapeType="1"/>
            </p:cNvSpPr>
            <p:nvPr/>
          </p:nvSpPr>
          <p:spPr bwMode="auto">
            <a:xfrm flipV="1">
              <a:off x="3936" y="2016"/>
              <a:ext cx="240" cy="4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2" name="Line 1387">
              <a:extLst>
                <a:ext uri="{FF2B5EF4-FFF2-40B4-BE49-F238E27FC236}">
                  <a16:creationId xmlns:a16="http://schemas.microsoft.com/office/drawing/2014/main" id="{DD77B9BD-A397-4FFA-80C2-096AFA5CF010}"/>
                </a:ext>
              </a:extLst>
            </p:cNvPr>
            <p:cNvSpPr>
              <a:spLocks noChangeShapeType="1"/>
            </p:cNvSpPr>
            <p:nvPr/>
          </p:nvSpPr>
          <p:spPr bwMode="auto">
            <a:xfrm flipV="1">
              <a:off x="3648" y="2064"/>
              <a:ext cx="192" cy="4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3" name="Line 1388">
              <a:extLst>
                <a:ext uri="{FF2B5EF4-FFF2-40B4-BE49-F238E27FC236}">
                  <a16:creationId xmlns:a16="http://schemas.microsoft.com/office/drawing/2014/main" id="{D618E787-3F90-4133-A511-820B804B9E7D}"/>
                </a:ext>
              </a:extLst>
            </p:cNvPr>
            <p:cNvSpPr>
              <a:spLocks noChangeShapeType="1"/>
            </p:cNvSpPr>
            <p:nvPr/>
          </p:nvSpPr>
          <p:spPr bwMode="auto">
            <a:xfrm flipV="1">
              <a:off x="3840" y="1824"/>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414" name="Line 1389">
              <a:extLst>
                <a:ext uri="{FF2B5EF4-FFF2-40B4-BE49-F238E27FC236}">
                  <a16:creationId xmlns:a16="http://schemas.microsoft.com/office/drawing/2014/main" id="{D0898D92-4375-47A6-8D51-F77B5E3BA445}"/>
                </a:ext>
              </a:extLst>
            </p:cNvPr>
            <p:cNvSpPr>
              <a:spLocks noChangeShapeType="1"/>
            </p:cNvSpPr>
            <p:nvPr/>
          </p:nvSpPr>
          <p:spPr bwMode="auto">
            <a:xfrm>
              <a:off x="3888" y="2112"/>
              <a:ext cx="192" cy="1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sp>
        <p:nvSpPr>
          <p:cNvPr id="56385" name="Line 1390">
            <a:extLst>
              <a:ext uri="{FF2B5EF4-FFF2-40B4-BE49-F238E27FC236}">
                <a16:creationId xmlns:a16="http://schemas.microsoft.com/office/drawing/2014/main" id="{C70EECD1-6115-4D9C-803E-4136F43355C5}"/>
              </a:ext>
            </a:extLst>
          </p:cNvPr>
          <p:cNvSpPr>
            <a:spLocks noChangeShapeType="1"/>
          </p:cNvSpPr>
          <p:nvPr/>
        </p:nvSpPr>
        <p:spPr bwMode="auto">
          <a:xfrm>
            <a:off x="7239000" y="5105400"/>
            <a:ext cx="228600" cy="228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6" name="Line 1391">
            <a:extLst>
              <a:ext uri="{FF2B5EF4-FFF2-40B4-BE49-F238E27FC236}">
                <a16:creationId xmlns:a16="http://schemas.microsoft.com/office/drawing/2014/main" id="{AA202C4B-C73B-4B63-B170-85BD9D88875F}"/>
              </a:ext>
            </a:extLst>
          </p:cNvPr>
          <p:cNvSpPr>
            <a:spLocks noChangeShapeType="1"/>
          </p:cNvSpPr>
          <p:nvPr/>
        </p:nvSpPr>
        <p:spPr bwMode="auto">
          <a:xfrm>
            <a:off x="7239000" y="5105400"/>
            <a:ext cx="5334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7" name="Line 1392">
            <a:extLst>
              <a:ext uri="{FF2B5EF4-FFF2-40B4-BE49-F238E27FC236}">
                <a16:creationId xmlns:a16="http://schemas.microsoft.com/office/drawing/2014/main" id="{125463D9-AB1E-405C-9C7D-295BA3FADD46}"/>
              </a:ext>
            </a:extLst>
          </p:cNvPr>
          <p:cNvSpPr>
            <a:spLocks noChangeShapeType="1"/>
          </p:cNvSpPr>
          <p:nvPr/>
        </p:nvSpPr>
        <p:spPr bwMode="auto">
          <a:xfrm>
            <a:off x="7162800" y="5105400"/>
            <a:ext cx="5334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8" name="Line 1393">
            <a:extLst>
              <a:ext uri="{FF2B5EF4-FFF2-40B4-BE49-F238E27FC236}">
                <a16:creationId xmlns:a16="http://schemas.microsoft.com/office/drawing/2014/main" id="{4AA79933-46B6-4B80-81A3-AC0FB004DBC0}"/>
              </a:ext>
            </a:extLst>
          </p:cNvPr>
          <p:cNvSpPr>
            <a:spLocks noChangeShapeType="1"/>
          </p:cNvSpPr>
          <p:nvPr/>
        </p:nvSpPr>
        <p:spPr bwMode="auto">
          <a:xfrm flipH="1">
            <a:off x="7010400" y="5105400"/>
            <a:ext cx="304800" cy="304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89" name="Line 1394">
            <a:extLst>
              <a:ext uri="{FF2B5EF4-FFF2-40B4-BE49-F238E27FC236}">
                <a16:creationId xmlns:a16="http://schemas.microsoft.com/office/drawing/2014/main" id="{325E3611-782F-4628-95E2-8814072709F9}"/>
              </a:ext>
            </a:extLst>
          </p:cNvPr>
          <p:cNvSpPr>
            <a:spLocks noChangeShapeType="1"/>
          </p:cNvSpPr>
          <p:nvPr/>
        </p:nvSpPr>
        <p:spPr bwMode="auto">
          <a:xfrm flipH="1">
            <a:off x="6781800" y="5105400"/>
            <a:ext cx="3048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90" name="Line 1395">
            <a:extLst>
              <a:ext uri="{FF2B5EF4-FFF2-40B4-BE49-F238E27FC236}">
                <a16:creationId xmlns:a16="http://schemas.microsoft.com/office/drawing/2014/main" id="{9F929494-4531-4BD8-81BE-B1D38A539FFC}"/>
              </a:ext>
            </a:extLst>
          </p:cNvPr>
          <p:cNvSpPr>
            <a:spLocks noChangeShapeType="1"/>
          </p:cNvSpPr>
          <p:nvPr/>
        </p:nvSpPr>
        <p:spPr bwMode="auto">
          <a:xfrm>
            <a:off x="6705600" y="4953000"/>
            <a:ext cx="533400" cy="152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91" name="Oval 1396">
            <a:extLst>
              <a:ext uri="{FF2B5EF4-FFF2-40B4-BE49-F238E27FC236}">
                <a16:creationId xmlns:a16="http://schemas.microsoft.com/office/drawing/2014/main" id="{FA3EA05E-0FB7-4721-B5D8-7B31E981C0C0}"/>
              </a:ext>
            </a:extLst>
          </p:cNvPr>
          <p:cNvSpPr>
            <a:spLocks noChangeArrowheads="1"/>
          </p:cNvSpPr>
          <p:nvPr/>
        </p:nvSpPr>
        <p:spPr bwMode="auto">
          <a:xfrm>
            <a:off x="7086600" y="4953000"/>
            <a:ext cx="228600" cy="2286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392" name="Oval 1397">
            <a:extLst>
              <a:ext uri="{FF2B5EF4-FFF2-40B4-BE49-F238E27FC236}">
                <a16:creationId xmlns:a16="http://schemas.microsoft.com/office/drawing/2014/main" id="{6B89FECF-D867-4339-97A2-A0F4A3FEB4E4}"/>
              </a:ext>
            </a:extLst>
          </p:cNvPr>
          <p:cNvSpPr>
            <a:spLocks noChangeArrowheads="1"/>
          </p:cNvSpPr>
          <p:nvPr/>
        </p:nvSpPr>
        <p:spPr bwMode="auto">
          <a:xfrm>
            <a:off x="6629400" y="3200400"/>
            <a:ext cx="1524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393" name="Oval 1398">
            <a:extLst>
              <a:ext uri="{FF2B5EF4-FFF2-40B4-BE49-F238E27FC236}">
                <a16:creationId xmlns:a16="http://schemas.microsoft.com/office/drawing/2014/main" id="{D04E4670-68AE-4B5C-BA38-BE25BC4C7455}"/>
              </a:ext>
            </a:extLst>
          </p:cNvPr>
          <p:cNvSpPr>
            <a:spLocks noChangeArrowheads="1"/>
          </p:cNvSpPr>
          <p:nvPr/>
        </p:nvSpPr>
        <p:spPr bwMode="auto">
          <a:xfrm>
            <a:off x="8458200" y="2971800"/>
            <a:ext cx="1524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394" name="Line 1399">
            <a:extLst>
              <a:ext uri="{FF2B5EF4-FFF2-40B4-BE49-F238E27FC236}">
                <a16:creationId xmlns:a16="http://schemas.microsoft.com/office/drawing/2014/main" id="{C8D96689-C4C2-4016-AE3C-0CEF1E8B275F}"/>
              </a:ext>
            </a:extLst>
          </p:cNvPr>
          <p:cNvSpPr>
            <a:spLocks noChangeShapeType="1"/>
          </p:cNvSpPr>
          <p:nvPr/>
        </p:nvSpPr>
        <p:spPr bwMode="auto">
          <a:xfrm>
            <a:off x="3200400" y="5486400"/>
            <a:ext cx="0" cy="76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95" name="Line 1400">
            <a:extLst>
              <a:ext uri="{FF2B5EF4-FFF2-40B4-BE49-F238E27FC236}">
                <a16:creationId xmlns:a16="http://schemas.microsoft.com/office/drawing/2014/main" id="{F0DFFB09-E47C-4E2D-8469-69B7FB434CA2}"/>
              </a:ext>
            </a:extLst>
          </p:cNvPr>
          <p:cNvSpPr>
            <a:spLocks noChangeShapeType="1"/>
          </p:cNvSpPr>
          <p:nvPr/>
        </p:nvSpPr>
        <p:spPr bwMode="auto">
          <a:xfrm>
            <a:off x="4114800" y="4724400"/>
            <a:ext cx="0" cy="76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96" name="Line 1401">
            <a:extLst>
              <a:ext uri="{FF2B5EF4-FFF2-40B4-BE49-F238E27FC236}">
                <a16:creationId xmlns:a16="http://schemas.microsoft.com/office/drawing/2014/main" id="{158BC050-67F7-4D2F-ABBD-E69AD031B2CF}"/>
              </a:ext>
            </a:extLst>
          </p:cNvPr>
          <p:cNvSpPr>
            <a:spLocks noChangeShapeType="1"/>
          </p:cNvSpPr>
          <p:nvPr/>
        </p:nvSpPr>
        <p:spPr bwMode="auto">
          <a:xfrm>
            <a:off x="2819400" y="4648200"/>
            <a:ext cx="0" cy="76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97" name="Line 1402">
            <a:extLst>
              <a:ext uri="{FF2B5EF4-FFF2-40B4-BE49-F238E27FC236}">
                <a16:creationId xmlns:a16="http://schemas.microsoft.com/office/drawing/2014/main" id="{797C698F-02B7-4D83-9D77-6F3DFAFD3BDD}"/>
              </a:ext>
            </a:extLst>
          </p:cNvPr>
          <p:cNvSpPr>
            <a:spLocks noChangeShapeType="1"/>
          </p:cNvSpPr>
          <p:nvPr/>
        </p:nvSpPr>
        <p:spPr bwMode="auto">
          <a:xfrm>
            <a:off x="4876800" y="5181600"/>
            <a:ext cx="0" cy="76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56398" name="Line 1403">
            <a:extLst>
              <a:ext uri="{FF2B5EF4-FFF2-40B4-BE49-F238E27FC236}">
                <a16:creationId xmlns:a16="http://schemas.microsoft.com/office/drawing/2014/main" id="{42E999B5-60B7-4D95-8383-B6AF0F922AE2}"/>
              </a:ext>
            </a:extLst>
          </p:cNvPr>
          <p:cNvSpPr>
            <a:spLocks noChangeShapeType="1"/>
          </p:cNvSpPr>
          <p:nvPr/>
        </p:nvSpPr>
        <p:spPr bwMode="auto">
          <a:xfrm>
            <a:off x="5334000" y="4724400"/>
            <a:ext cx="0" cy="76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nvGrpSpPr>
          <p:cNvPr id="56399" name="Group 1404">
            <a:extLst>
              <a:ext uri="{FF2B5EF4-FFF2-40B4-BE49-F238E27FC236}">
                <a16:creationId xmlns:a16="http://schemas.microsoft.com/office/drawing/2014/main" id="{38AA3D97-FACB-4A18-AFC4-8805B756EAB4}"/>
              </a:ext>
            </a:extLst>
          </p:cNvPr>
          <p:cNvGrpSpPr>
            <a:grpSpLocks/>
          </p:cNvGrpSpPr>
          <p:nvPr/>
        </p:nvGrpSpPr>
        <p:grpSpPr bwMode="auto">
          <a:xfrm>
            <a:off x="2133600" y="1143000"/>
            <a:ext cx="7848600" cy="838200"/>
            <a:chOff x="338" y="1113"/>
            <a:chExt cx="5055" cy="501"/>
          </a:xfrm>
        </p:grpSpPr>
        <p:sp>
          <p:nvSpPr>
            <p:cNvPr id="56400" name="Rectangle 1405">
              <a:extLst>
                <a:ext uri="{FF2B5EF4-FFF2-40B4-BE49-F238E27FC236}">
                  <a16:creationId xmlns:a16="http://schemas.microsoft.com/office/drawing/2014/main" id="{B467A0A7-0798-4DB1-B9E4-530CBA29E390}"/>
                </a:ext>
              </a:extLst>
            </p:cNvPr>
            <p:cNvSpPr>
              <a:spLocks noChangeArrowheads="1"/>
            </p:cNvSpPr>
            <p:nvPr/>
          </p:nvSpPr>
          <p:spPr bwMode="auto">
            <a:xfrm>
              <a:off x="338" y="1165"/>
              <a:ext cx="462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b="1">
                <a:solidFill>
                  <a:srgbClr val="DA1F28"/>
                </a:solidFill>
                <a:latin typeface="Times New Roman" panose="02020603050405020304" pitchFamily="18" charset="0"/>
              </a:endParaRPr>
            </a:p>
          </p:txBody>
        </p:sp>
        <p:sp>
          <p:nvSpPr>
            <p:cNvPr id="56401" name="Rectangle 1406">
              <a:extLst>
                <a:ext uri="{FF2B5EF4-FFF2-40B4-BE49-F238E27FC236}">
                  <a16:creationId xmlns:a16="http://schemas.microsoft.com/office/drawing/2014/main" id="{D8798AEB-17CB-4FB2-8AC8-5CBF9B280370}"/>
                </a:ext>
              </a:extLst>
            </p:cNvPr>
            <p:cNvSpPr>
              <a:spLocks noChangeArrowheads="1"/>
            </p:cNvSpPr>
            <p:nvPr/>
          </p:nvSpPr>
          <p:spPr bwMode="auto">
            <a:xfrm>
              <a:off x="338" y="1480"/>
              <a:ext cx="2595" cy="134"/>
            </a:xfrm>
            <a:prstGeom prst="rect">
              <a:avLst/>
            </a:prstGeom>
            <a:gradFill rotWithShape="0">
              <a:gsLst>
                <a:gs pos="0">
                  <a:srgbClr val="3333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02" name="Rectangle 1407">
              <a:extLst>
                <a:ext uri="{FF2B5EF4-FFF2-40B4-BE49-F238E27FC236}">
                  <a16:creationId xmlns:a16="http://schemas.microsoft.com/office/drawing/2014/main" id="{1314140E-BA5F-4146-8313-3EA551888720}"/>
                </a:ext>
              </a:extLst>
            </p:cNvPr>
            <p:cNvSpPr>
              <a:spLocks noChangeArrowheads="1"/>
            </p:cNvSpPr>
            <p:nvPr/>
          </p:nvSpPr>
          <p:spPr bwMode="auto">
            <a:xfrm>
              <a:off x="2200" y="1480"/>
              <a:ext cx="3193" cy="134"/>
            </a:xfrm>
            <a:prstGeom prst="rect">
              <a:avLst/>
            </a:pr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6403" name="Rectangle 1408">
              <a:extLst>
                <a:ext uri="{FF2B5EF4-FFF2-40B4-BE49-F238E27FC236}">
                  <a16:creationId xmlns:a16="http://schemas.microsoft.com/office/drawing/2014/main" id="{5F8C292A-C2D2-4F22-B272-5B1A7AB0AB17}"/>
                </a:ext>
              </a:extLst>
            </p:cNvPr>
            <p:cNvSpPr>
              <a:spLocks noChangeArrowheads="1"/>
            </p:cNvSpPr>
            <p:nvPr/>
          </p:nvSpPr>
          <p:spPr bwMode="auto">
            <a:xfrm>
              <a:off x="389" y="1113"/>
              <a:ext cx="11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srgbClr val="DA1F28"/>
                </a:solidFill>
                <a:latin typeface="Times New Roman" panose="02020603050405020304"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a:extLst>
              <a:ext uri="{FF2B5EF4-FFF2-40B4-BE49-F238E27FC236}">
                <a16:creationId xmlns:a16="http://schemas.microsoft.com/office/drawing/2014/main" id="{15512155-A4B9-4588-9112-3904308A3928}"/>
              </a:ext>
            </a:extLst>
          </p:cNvPr>
          <p:cNvGraphicFramePr>
            <a:graphicFrameLocks noGrp="1" noChangeAspect="1"/>
          </p:cNvGraphicFramePr>
          <p:nvPr>
            <p:ph type="chart" idx="1"/>
          </p:nvPr>
        </p:nvGraphicFramePr>
        <p:xfrm>
          <a:off x="2133601" y="2133600"/>
          <a:ext cx="7770813" cy="4724400"/>
        </p:xfrm>
        <a:graphic>
          <a:graphicData uri="http://schemas.openxmlformats.org/presentationml/2006/ole">
            <mc:AlternateContent xmlns:mc="http://schemas.openxmlformats.org/markup-compatibility/2006">
              <mc:Choice xmlns:v="urn:schemas-microsoft-com:vml" Requires="v">
                <p:oleObj spid="_x0000_s1027" name="Chart" r:id="rId4" imgW="7772583" imgH="4114694" progId="MSGraph.Chart.8">
                  <p:embed followColorScheme="full"/>
                </p:oleObj>
              </mc:Choice>
              <mc:Fallback>
                <p:oleObj name="Chart" r:id="rId4" imgW="7772583" imgH="4114694" progId="MSGraph.Chart.8">
                  <p:embed followColorScheme="full"/>
                  <p:pic>
                    <p:nvPicPr>
                      <p:cNvPr id="58370" name="Object 2">
                        <a:extLst>
                          <a:ext uri="{FF2B5EF4-FFF2-40B4-BE49-F238E27FC236}">
                            <a16:creationId xmlns:a16="http://schemas.microsoft.com/office/drawing/2014/main" id="{15512155-A4B9-4588-9112-3904308A3928}"/>
                          </a:ext>
                        </a:extLst>
                      </p:cNvPr>
                      <p:cNvPicPr>
                        <a:picLocks noChangeAspect="1" noChangeArrowheads="1"/>
                      </p:cNvPicPr>
                      <p:nvPr/>
                    </p:nvPicPr>
                    <p:blipFill>
                      <a:blip r:embed="rId5"/>
                      <a:srcRect/>
                      <a:stretch>
                        <a:fillRect/>
                      </a:stretch>
                    </p:blipFill>
                    <p:spPr bwMode="auto">
                      <a:xfrm>
                        <a:off x="2133601" y="2133600"/>
                        <a:ext cx="7770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1" name="Rectangle 3">
            <a:extLst>
              <a:ext uri="{FF2B5EF4-FFF2-40B4-BE49-F238E27FC236}">
                <a16:creationId xmlns:a16="http://schemas.microsoft.com/office/drawing/2014/main" id="{75F81226-7F87-4F55-BC1A-069A64C2DFDC}"/>
              </a:ext>
            </a:extLst>
          </p:cNvPr>
          <p:cNvSpPr>
            <a:spLocks noChangeArrowheads="1"/>
          </p:cNvSpPr>
          <p:nvPr/>
        </p:nvSpPr>
        <p:spPr bwMode="auto">
          <a:xfrm>
            <a:off x="2336800" y="228600"/>
            <a:ext cx="754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0"/>
              </a:spcBef>
              <a:spcAft>
                <a:spcPct val="0"/>
              </a:spcAft>
              <a:buNone/>
            </a:pPr>
            <a:r>
              <a:rPr lang="en-US" altLang="en-US" b="1">
                <a:solidFill>
                  <a:srgbClr val="464646"/>
                </a:solidFill>
                <a:latin typeface="Times New Roman" panose="02020603050405020304" pitchFamily="18" charset="0"/>
              </a:rPr>
              <a:t>The Influence of </a:t>
            </a:r>
            <a:r>
              <a:rPr lang="en-US" altLang="en-US" b="1" baseline="30000">
                <a:solidFill>
                  <a:srgbClr val="464646"/>
                </a:solidFill>
                <a:latin typeface="Times New Roman" panose="02020603050405020304" pitchFamily="18" charset="0"/>
              </a:rPr>
              <a:t>239</a:t>
            </a:r>
            <a:r>
              <a:rPr lang="en-US" altLang="en-US" b="1">
                <a:solidFill>
                  <a:srgbClr val="464646"/>
                </a:solidFill>
                <a:latin typeface="Times New Roman" panose="02020603050405020304" pitchFamily="18" charset="0"/>
              </a:rPr>
              <a:t>Pu Dose-Distribution on Chromosome Aberration Frequency</a:t>
            </a:r>
          </a:p>
        </p:txBody>
      </p:sp>
      <p:sp>
        <p:nvSpPr>
          <p:cNvPr id="58372" name="Text Box 4">
            <a:extLst>
              <a:ext uri="{FF2B5EF4-FFF2-40B4-BE49-F238E27FC236}">
                <a16:creationId xmlns:a16="http://schemas.microsoft.com/office/drawing/2014/main" id="{7919D541-A592-4C1D-93EC-4A2FF5B84413}"/>
              </a:ext>
            </a:extLst>
          </p:cNvPr>
          <p:cNvSpPr txBox="1">
            <a:spLocks noChangeArrowheads="1"/>
          </p:cNvSpPr>
          <p:nvPr/>
        </p:nvSpPr>
        <p:spPr bwMode="auto">
          <a:xfrm>
            <a:off x="8839200" y="6172201"/>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800">
                <a:solidFill>
                  <a:prstClr val="black"/>
                </a:solidFill>
                <a:latin typeface="Times New Roman" panose="02020603050405020304" pitchFamily="18" charset="0"/>
              </a:rPr>
              <a:t>Brooks et al</a:t>
            </a:r>
          </a:p>
        </p:txBody>
      </p:sp>
      <p:sp>
        <p:nvSpPr>
          <p:cNvPr id="58373" name="Text Box 794">
            <a:extLst>
              <a:ext uri="{FF2B5EF4-FFF2-40B4-BE49-F238E27FC236}">
                <a16:creationId xmlns:a16="http://schemas.microsoft.com/office/drawing/2014/main" id="{CD937CF0-78C7-476F-90FA-222F30079690}"/>
              </a:ext>
            </a:extLst>
          </p:cNvPr>
          <p:cNvSpPr txBox="1">
            <a:spLocks noChangeArrowheads="1"/>
          </p:cNvSpPr>
          <p:nvPr/>
        </p:nvSpPr>
        <p:spPr bwMode="auto">
          <a:xfrm rot="16200000">
            <a:off x="1250157" y="3474244"/>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800" b="1">
                <a:solidFill>
                  <a:prstClr val="black"/>
                </a:solidFill>
                <a:latin typeface="Times New Roman" panose="02020603050405020304" pitchFamily="18" charset="0"/>
              </a:rPr>
              <a:t>Aberrations/Cell</a:t>
            </a:r>
          </a:p>
        </p:txBody>
      </p:sp>
      <p:grpSp>
        <p:nvGrpSpPr>
          <p:cNvPr id="58374" name="Group 795">
            <a:extLst>
              <a:ext uri="{FF2B5EF4-FFF2-40B4-BE49-F238E27FC236}">
                <a16:creationId xmlns:a16="http://schemas.microsoft.com/office/drawing/2014/main" id="{BD6A0B2E-0E02-4F17-98DA-D27BB39E2DC2}"/>
              </a:ext>
            </a:extLst>
          </p:cNvPr>
          <p:cNvGrpSpPr>
            <a:grpSpLocks/>
          </p:cNvGrpSpPr>
          <p:nvPr/>
        </p:nvGrpSpPr>
        <p:grpSpPr bwMode="auto">
          <a:xfrm>
            <a:off x="2057400" y="914400"/>
            <a:ext cx="8382000" cy="795338"/>
            <a:chOff x="338" y="1113"/>
            <a:chExt cx="5055" cy="501"/>
          </a:xfrm>
        </p:grpSpPr>
        <p:sp>
          <p:nvSpPr>
            <p:cNvPr id="58375" name="Rectangle 796">
              <a:extLst>
                <a:ext uri="{FF2B5EF4-FFF2-40B4-BE49-F238E27FC236}">
                  <a16:creationId xmlns:a16="http://schemas.microsoft.com/office/drawing/2014/main" id="{A0B51350-E197-45F0-ADA9-B1E357B32FA5}"/>
                </a:ext>
              </a:extLst>
            </p:cNvPr>
            <p:cNvSpPr>
              <a:spLocks noChangeArrowheads="1"/>
            </p:cNvSpPr>
            <p:nvPr/>
          </p:nvSpPr>
          <p:spPr bwMode="auto">
            <a:xfrm>
              <a:off x="338" y="1165"/>
              <a:ext cx="4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b="1">
                <a:solidFill>
                  <a:srgbClr val="DA1F28"/>
                </a:solidFill>
                <a:latin typeface="Times New Roman" panose="02020603050405020304" pitchFamily="18" charset="0"/>
              </a:endParaRPr>
            </a:p>
          </p:txBody>
        </p:sp>
        <p:sp>
          <p:nvSpPr>
            <p:cNvPr id="58376" name="Rectangle 797">
              <a:extLst>
                <a:ext uri="{FF2B5EF4-FFF2-40B4-BE49-F238E27FC236}">
                  <a16:creationId xmlns:a16="http://schemas.microsoft.com/office/drawing/2014/main" id="{5813C4C9-84A8-4E8B-8E08-0F522E1EEED6}"/>
                </a:ext>
              </a:extLst>
            </p:cNvPr>
            <p:cNvSpPr>
              <a:spLocks noChangeArrowheads="1"/>
            </p:cNvSpPr>
            <p:nvPr/>
          </p:nvSpPr>
          <p:spPr bwMode="auto">
            <a:xfrm>
              <a:off x="338" y="1480"/>
              <a:ext cx="2595" cy="134"/>
            </a:xfrm>
            <a:prstGeom prst="rect">
              <a:avLst/>
            </a:prstGeom>
            <a:gradFill rotWithShape="0">
              <a:gsLst>
                <a:gs pos="0">
                  <a:srgbClr val="3333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8377" name="Rectangle 798">
              <a:extLst>
                <a:ext uri="{FF2B5EF4-FFF2-40B4-BE49-F238E27FC236}">
                  <a16:creationId xmlns:a16="http://schemas.microsoft.com/office/drawing/2014/main" id="{889828D3-EF96-4199-A1B8-61C7F7B7EB2A}"/>
                </a:ext>
              </a:extLst>
            </p:cNvPr>
            <p:cNvSpPr>
              <a:spLocks noChangeArrowheads="1"/>
            </p:cNvSpPr>
            <p:nvPr/>
          </p:nvSpPr>
          <p:spPr bwMode="auto">
            <a:xfrm>
              <a:off x="2200" y="1480"/>
              <a:ext cx="3193" cy="134"/>
            </a:xfrm>
            <a:prstGeom prst="rect">
              <a:avLst/>
            </a:pr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58378" name="Rectangle 799">
              <a:extLst>
                <a:ext uri="{FF2B5EF4-FFF2-40B4-BE49-F238E27FC236}">
                  <a16:creationId xmlns:a16="http://schemas.microsoft.com/office/drawing/2014/main" id="{389F18FE-8374-4497-8F9E-B3EC2E4EB305}"/>
                </a:ext>
              </a:extLst>
            </p:cNvPr>
            <p:cNvSpPr>
              <a:spLocks noChangeArrowheads="1"/>
            </p:cNvSpPr>
            <p:nvPr/>
          </p:nvSpPr>
          <p:spPr bwMode="auto">
            <a:xfrm>
              <a:off x="391" y="1113"/>
              <a:ext cx="1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srgbClr val="DA1F28"/>
                </a:solidFill>
                <a:latin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a:extLst>
              <a:ext uri="{FF2B5EF4-FFF2-40B4-BE49-F238E27FC236}">
                <a16:creationId xmlns:a16="http://schemas.microsoft.com/office/drawing/2014/main" id="{9518A6AB-F2D3-4332-9AC3-F052600D03C8}"/>
              </a:ext>
            </a:extLst>
          </p:cNvPr>
          <p:cNvSpPr>
            <a:spLocks noGrp="1"/>
          </p:cNvSpPr>
          <p:nvPr>
            <p:ph type="title"/>
          </p:nvPr>
        </p:nvSpPr>
        <p:spPr>
          <a:xfrm>
            <a:off x="2133600" y="0"/>
            <a:ext cx="7772400" cy="1752600"/>
          </a:xfrm>
        </p:spPr>
        <p:txBody>
          <a:bodyPr/>
          <a:lstStyle/>
          <a:p>
            <a:r>
              <a:rPr lang="en-US" altLang="en-US" sz="3200" b="1"/>
              <a:t>Genomic Instability can be demonstrated in some strains of mice</a:t>
            </a:r>
            <a:endParaRPr lang="en-US" altLang="en-US"/>
          </a:p>
        </p:txBody>
      </p:sp>
      <p:sp>
        <p:nvSpPr>
          <p:cNvPr id="63491" name="Rectangle 1027">
            <a:extLst>
              <a:ext uri="{FF2B5EF4-FFF2-40B4-BE49-F238E27FC236}">
                <a16:creationId xmlns:a16="http://schemas.microsoft.com/office/drawing/2014/main" id="{76E39EB0-9EB2-4EAE-9D23-32F2B7C60EE6}"/>
              </a:ext>
            </a:extLst>
          </p:cNvPr>
          <p:cNvSpPr>
            <a:spLocks noChangeArrowheads="1"/>
          </p:cNvSpPr>
          <p:nvPr/>
        </p:nvSpPr>
        <p:spPr bwMode="auto">
          <a:xfrm>
            <a:off x="6781801" y="6248400"/>
            <a:ext cx="2786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r>
              <a:rPr lang="en-US" altLang="en-US" sz="1400" b="1">
                <a:solidFill>
                  <a:prstClr val="black"/>
                </a:solidFill>
                <a:latin typeface="Times New Roman" panose="02020603050405020304" pitchFamily="18" charset="0"/>
              </a:rPr>
              <a:t>B. Ponnaiya &amp; R.L. Ullrich,  1998</a:t>
            </a:r>
          </a:p>
        </p:txBody>
      </p:sp>
      <p:sp>
        <p:nvSpPr>
          <p:cNvPr id="63492" name="Rectangle 1028">
            <a:extLst>
              <a:ext uri="{FF2B5EF4-FFF2-40B4-BE49-F238E27FC236}">
                <a16:creationId xmlns:a16="http://schemas.microsoft.com/office/drawing/2014/main" id="{77A2B620-3B19-4D54-8B55-14F5F2EC4F9F}"/>
              </a:ext>
            </a:extLst>
          </p:cNvPr>
          <p:cNvSpPr>
            <a:spLocks noChangeArrowheads="1"/>
          </p:cNvSpPr>
          <p:nvPr/>
        </p:nvSpPr>
        <p:spPr bwMode="auto">
          <a:xfrm>
            <a:off x="2736851" y="1898650"/>
            <a:ext cx="6594475" cy="3975100"/>
          </a:xfrm>
          <a:prstGeom prst="rect">
            <a:avLst/>
          </a:prstGeom>
          <a:solidFill>
            <a:srgbClr val="FFFFFF"/>
          </a:solidFill>
          <a:ln w="0">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493" name="Rectangle 1029">
            <a:extLst>
              <a:ext uri="{FF2B5EF4-FFF2-40B4-BE49-F238E27FC236}">
                <a16:creationId xmlns:a16="http://schemas.microsoft.com/office/drawing/2014/main" id="{3F20A69A-6AC3-4E77-973E-8BD4A1D19715}"/>
              </a:ext>
            </a:extLst>
          </p:cNvPr>
          <p:cNvSpPr>
            <a:spLocks noChangeArrowheads="1"/>
          </p:cNvSpPr>
          <p:nvPr/>
        </p:nvSpPr>
        <p:spPr bwMode="auto">
          <a:xfrm>
            <a:off x="3787775" y="2235200"/>
            <a:ext cx="5151438" cy="2630488"/>
          </a:xfrm>
          <a:prstGeom prst="rect">
            <a:avLst/>
          </a:prstGeom>
          <a:solidFill>
            <a:schemeClr val="bg1"/>
          </a:solidFill>
          <a:ln w="9525">
            <a:solidFill>
              <a:srgbClr val="0000CC"/>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494" name="Rectangle 1030">
            <a:extLst>
              <a:ext uri="{FF2B5EF4-FFF2-40B4-BE49-F238E27FC236}">
                <a16:creationId xmlns:a16="http://schemas.microsoft.com/office/drawing/2014/main" id="{7FC7B019-9E7F-4B10-8F02-5A6BF74EA3CD}"/>
              </a:ext>
            </a:extLst>
          </p:cNvPr>
          <p:cNvSpPr>
            <a:spLocks noChangeArrowheads="1"/>
          </p:cNvSpPr>
          <p:nvPr/>
        </p:nvSpPr>
        <p:spPr bwMode="auto">
          <a:xfrm>
            <a:off x="3787775" y="2235200"/>
            <a:ext cx="5151438" cy="2630488"/>
          </a:xfrm>
          <a:prstGeom prst="rect">
            <a:avLst/>
          </a:prstGeom>
          <a:noFill/>
          <a:ln w="142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495" name="Line 1031">
            <a:extLst>
              <a:ext uri="{FF2B5EF4-FFF2-40B4-BE49-F238E27FC236}">
                <a16:creationId xmlns:a16="http://schemas.microsoft.com/office/drawing/2014/main" id="{A430BE97-635B-43A0-A017-FE7CEB1AE072}"/>
              </a:ext>
            </a:extLst>
          </p:cNvPr>
          <p:cNvSpPr>
            <a:spLocks noChangeShapeType="1"/>
          </p:cNvSpPr>
          <p:nvPr/>
        </p:nvSpPr>
        <p:spPr bwMode="auto">
          <a:xfrm>
            <a:off x="3787775" y="2235200"/>
            <a:ext cx="1588" cy="263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496" name="Line 1032">
            <a:extLst>
              <a:ext uri="{FF2B5EF4-FFF2-40B4-BE49-F238E27FC236}">
                <a16:creationId xmlns:a16="http://schemas.microsoft.com/office/drawing/2014/main" id="{7EA24341-3A27-407A-B616-A1CD50ADAAF0}"/>
              </a:ext>
            </a:extLst>
          </p:cNvPr>
          <p:cNvSpPr>
            <a:spLocks noChangeShapeType="1"/>
          </p:cNvSpPr>
          <p:nvPr/>
        </p:nvSpPr>
        <p:spPr bwMode="auto">
          <a:xfrm>
            <a:off x="3716339" y="4865689"/>
            <a:ext cx="714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497" name="Line 1033">
            <a:extLst>
              <a:ext uri="{FF2B5EF4-FFF2-40B4-BE49-F238E27FC236}">
                <a16:creationId xmlns:a16="http://schemas.microsoft.com/office/drawing/2014/main" id="{523E3088-8EEF-45EB-A497-752F90B86C91}"/>
              </a:ext>
            </a:extLst>
          </p:cNvPr>
          <p:cNvSpPr>
            <a:spLocks noChangeShapeType="1"/>
          </p:cNvSpPr>
          <p:nvPr/>
        </p:nvSpPr>
        <p:spPr bwMode="auto">
          <a:xfrm>
            <a:off x="3716339" y="4487864"/>
            <a:ext cx="714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498" name="Line 1034">
            <a:extLst>
              <a:ext uri="{FF2B5EF4-FFF2-40B4-BE49-F238E27FC236}">
                <a16:creationId xmlns:a16="http://schemas.microsoft.com/office/drawing/2014/main" id="{0B10EE1C-8715-4473-A639-CE408C7BAD0A}"/>
              </a:ext>
            </a:extLst>
          </p:cNvPr>
          <p:cNvSpPr>
            <a:spLocks noChangeShapeType="1"/>
          </p:cNvSpPr>
          <p:nvPr/>
        </p:nvSpPr>
        <p:spPr bwMode="auto">
          <a:xfrm>
            <a:off x="3716339" y="4110039"/>
            <a:ext cx="714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499" name="Line 1035">
            <a:extLst>
              <a:ext uri="{FF2B5EF4-FFF2-40B4-BE49-F238E27FC236}">
                <a16:creationId xmlns:a16="http://schemas.microsoft.com/office/drawing/2014/main" id="{7EC4847B-8189-4EF6-8EA3-3579A2B99D89}"/>
              </a:ext>
            </a:extLst>
          </p:cNvPr>
          <p:cNvSpPr>
            <a:spLocks noChangeShapeType="1"/>
          </p:cNvSpPr>
          <p:nvPr/>
        </p:nvSpPr>
        <p:spPr bwMode="auto">
          <a:xfrm>
            <a:off x="3716339" y="3732214"/>
            <a:ext cx="714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0" name="Line 1036">
            <a:extLst>
              <a:ext uri="{FF2B5EF4-FFF2-40B4-BE49-F238E27FC236}">
                <a16:creationId xmlns:a16="http://schemas.microsoft.com/office/drawing/2014/main" id="{709D4DEF-3706-49A6-A84E-B0FEECF08CF9}"/>
              </a:ext>
            </a:extLst>
          </p:cNvPr>
          <p:cNvSpPr>
            <a:spLocks noChangeShapeType="1"/>
          </p:cNvSpPr>
          <p:nvPr/>
        </p:nvSpPr>
        <p:spPr bwMode="auto">
          <a:xfrm>
            <a:off x="3716339" y="3368675"/>
            <a:ext cx="71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1" name="Line 1037">
            <a:extLst>
              <a:ext uri="{FF2B5EF4-FFF2-40B4-BE49-F238E27FC236}">
                <a16:creationId xmlns:a16="http://schemas.microsoft.com/office/drawing/2014/main" id="{9A99A281-BE1A-4049-9BC1-C2753E02ACEE}"/>
              </a:ext>
            </a:extLst>
          </p:cNvPr>
          <p:cNvSpPr>
            <a:spLocks noChangeShapeType="1"/>
          </p:cNvSpPr>
          <p:nvPr/>
        </p:nvSpPr>
        <p:spPr bwMode="auto">
          <a:xfrm>
            <a:off x="3716339" y="2990850"/>
            <a:ext cx="71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2" name="Line 1038">
            <a:extLst>
              <a:ext uri="{FF2B5EF4-FFF2-40B4-BE49-F238E27FC236}">
                <a16:creationId xmlns:a16="http://schemas.microsoft.com/office/drawing/2014/main" id="{BBF2AB6A-A2F0-47A3-8F22-6953BA2BA7C8}"/>
              </a:ext>
            </a:extLst>
          </p:cNvPr>
          <p:cNvSpPr>
            <a:spLocks noChangeShapeType="1"/>
          </p:cNvSpPr>
          <p:nvPr/>
        </p:nvSpPr>
        <p:spPr bwMode="auto">
          <a:xfrm>
            <a:off x="3716339" y="2613025"/>
            <a:ext cx="71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3" name="Line 1039">
            <a:extLst>
              <a:ext uri="{FF2B5EF4-FFF2-40B4-BE49-F238E27FC236}">
                <a16:creationId xmlns:a16="http://schemas.microsoft.com/office/drawing/2014/main" id="{613B3009-FA68-401C-81A7-FEEF6BC16619}"/>
              </a:ext>
            </a:extLst>
          </p:cNvPr>
          <p:cNvSpPr>
            <a:spLocks noChangeShapeType="1"/>
          </p:cNvSpPr>
          <p:nvPr/>
        </p:nvSpPr>
        <p:spPr bwMode="auto">
          <a:xfrm>
            <a:off x="3716339" y="2235200"/>
            <a:ext cx="714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4" name="Line 1040">
            <a:extLst>
              <a:ext uri="{FF2B5EF4-FFF2-40B4-BE49-F238E27FC236}">
                <a16:creationId xmlns:a16="http://schemas.microsoft.com/office/drawing/2014/main" id="{B7026627-3368-4B2D-80F6-14409F3FDFD7}"/>
              </a:ext>
            </a:extLst>
          </p:cNvPr>
          <p:cNvSpPr>
            <a:spLocks noChangeShapeType="1"/>
          </p:cNvSpPr>
          <p:nvPr/>
        </p:nvSpPr>
        <p:spPr bwMode="auto">
          <a:xfrm>
            <a:off x="3787775" y="4865689"/>
            <a:ext cx="51514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5" name="Line 1041">
            <a:extLst>
              <a:ext uri="{FF2B5EF4-FFF2-40B4-BE49-F238E27FC236}">
                <a16:creationId xmlns:a16="http://schemas.microsoft.com/office/drawing/2014/main" id="{3B04A2B1-28F4-47C7-8123-C3654AD68AA1}"/>
              </a:ext>
            </a:extLst>
          </p:cNvPr>
          <p:cNvSpPr>
            <a:spLocks noChangeShapeType="1"/>
          </p:cNvSpPr>
          <p:nvPr/>
        </p:nvSpPr>
        <p:spPr bwMode="auto">
          <a:xfrm flipV="1">
            <a:off x="3787775" y="4865688"/>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6" name="Line 1042">
            <a:extLst>
              <a:ext uri="{FF2B5EF4-FFF2-40B4-BE49-F238E27FC236}">
                <a16:creationId xmlns:a16="http://schemas.microsoft.com/office/drawing/2014/main" id="{0550C866-9CBC-4F72-A95F-DC88A7CF02DB}"/>
              </a:ext>
            </a:extLst>
          </p:cNvPr>
          <p:cNvSpPr>
            <a:spLocks noChangeShapeType="1"/>
          </p:cNvSpPr>
          <p:nvPr/>
        </p:nvSpPr>
        <p:spPr bwMode="auto">
          <a:xfrm flipV="1">
            <a:off x="4529139" y="4865688"/>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7" name="Line 1043">
            <a:extLst>
              <a:ext uri="{FF2B5EF4-FFF2-40B4-BE49-F238E27FC236}">
                <a16:creationId xmlns:a16="http://schemas.microsoft.com/office/drawing/2014/main" id="{BB520866-C1AF-43D4-A328-EB8F12655579}"/>
              </a:ext>
            </a:extLst>
          </p:cNvPr>
          <p:cNvSpPr>
            <a:spLocks noChangeShapeType="1"/>
          </p:cNvSpPr>
          <p:nvPr/>
        </p:nvSpPr>
        <p:spPr bwMode="auto">
          <a:xfrm flipV="1">
            <a:off x="5257800" y="4865688"/>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8" name="Line 1044">
            <a:extLst>
              <a:ext uri="{FF2B5EF4-FFF2-40B4-BE49-F238E27FC236}">
                <a16:creationId xmlns:a16="http://schemas.microsoft.com/office/drawing/2014/main" id="{8564BE50-BF3A-4D4F-959D-6D0324636871}"/>
              </a:ext>
            </a:extLst>
          </p:cNvPr>
          <p:cNvSpPr>
            <a:spLocks noChangeShapeType="1"/>
          </p:cNvSpPr>
          <p:nvPr/>
        </p:nvSpPr>
        <p:spPr bwMode="auto">
          <a:xfrm flipV="1">
            <a:off x="5999164" y="4865688"/>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09" name="Line 1045">
            <a:extLst>
              <a:ext uri="{FF2B5EF4-FFF2-40B4-BE49-F238E27FC236}">
                <a16:creationId xmlns:a16="http://schemas.microsoft.com/office/drawing/2014/main" id="{3388A9D5-C4C4-4230-B91D-5EBB933B0234}"/>
              </a:ext>
            </a:extLst>
          </p:cNvPr>
          <p:cNvSpPr>
            <a:spLocks noChangeShapeType="1"/>
          </p:cNvSpPr>
          <p:nvPr/>
        </p:nvSpPr>
        <p:spPr bwMode="auto">
          <a:xfrm flipV="1">
            <a:off x="6727825" y="4865688"/>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0" name="Line 1046">
            <a:extLst>
              <a:ext uri="{FF2B5EF4-FFF2-40B4-BE49-F238E27FC236}">
                <a16:creationId xmlns:a16="http://schemas.microsoft.com/office/drawing/2014/main" id="{89D6F142-93AF-491F-B842-3B30F6517873}"/>
              </a:ext>
            </a:extLst>
          </p:cNvPr>
          <p:cNvSpPr>
            <a:spLocks noChangeShapeType="1"/>
          </p:cNvSpPr>
          <p:nvPr/>
        </p:nvSpPr>
        <p:spPr bwMode="auto">
          <a:xfrm flipV="1">
            <a:off x="7469189" y="4865688"/>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1" name="Line 1047">
            <a:extLst>
              <a:ext uri="{FF2B5EF4-FFF2-40B4-BE49-F238E27FC236}">
                <a16:creationId xmlns:a16="http://schemas.microsoft.com/office/drawing/2014/main" id="{450911B3-E139-414A-9052-FAC6583CFB62}"/>
              </a:ext>
            </a:extLst>
          </p:cNvPr>
          <p:cNvSpPr>
            <a:spLocks noChangeShapeType="1"/>
          </p:cNvSpPr>
          <p:nvPr/>
        </p:nvSpPr>
        <p:spPr bwMode="auto">
          <a:xfrm flipV="1">
            <a:off x="8197850" y="4865688"/>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2" name="Line 1048">
            <a:extLst>
              <a:ext uri="{FF2B5EF4-FFF2-40B4-BE49-F238E27FC236}">
                <a16:creationId xmlns:a16="http://schemas.microsoft.com/office/drawing/2014/main" id="{C19564C2-F759-4291-85AF-3B06AA270794}"/>
              </a:ext>
            </a:extLst>
          </p:cNvPr>
          <p:cNvSpPr>
            <a:spLocks noChangeShapeType="1"/>
          </p:cNvSpPr>
          <p:nvPr/>
        </p:nvSpPr>
        <p:spPr bwMode="auto">
          <a:xfrm flipV="1">
            <a:off x="8939214" y="4865688"/>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3" name="Line 1049">
            <a:extLst>
              <a:ext uri="{FF2B5EF4-FFF2-40B4-BE49-F238E27FC236}">
                <a16:creationId xmlns:a16="http://schemas.microsoft.com/office/drawing/2014/main" id="{60AD2EB6-D8BB-43AC-BC11-3B28BE58D95A}"/>
              </a:ext>
            </a:extLst>
          </p:cNvPr>
          <p:cNvSpPr>
            <a:spLocks noChangeShapeType="1"/>
          </p:cNvSpPr>
          <p:nvPr/>
        </p:nvSpPr>
        <p:spPr bwMode="auto">
          <a:xfrm>
            <a:off x="4144964" y="3124200"/>
            <a:ext cx="731837" cy="762000"/>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4" name="Line 1050">
            <a:extLst>
              <a:ext uri="{FF2B5EF4-FFF2-40B4-BE49-F238E27FC236}">
                <a16:creationId xmlns:a16="http://schemas.microsoft.com/office/drawing/2014/main" id="{FD34BA53-5940-44BC-AFF6-1A88C8264577}"/>
              </a:ext>
            </a:extLst>
          </p:cNvPr>
          <p:cNvSpPr>
            <a:spLocks noChangeShapeType="1"/>
          </p:cNvSpPr>
          <p:nvPr/>
        </p:nvSpPr>
        <p:spPr bwMode="auto">
          <a:xfrm flipV="1">
            <a:off x="4892676" y="3732214"/>
            <a:ext cx="728663" cy="153987"/>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5" name="Line 1051">
            <a:extLst>
              <a:ext uri="{FF2B5EF4-FFF2-40B4-BE49-F238E27FC236}">
                <a16:creationId xmlns:a16="http://schemas.microsoft.com/office/drawing/2014/main" id="{7F971614-6602-4986-9453-1F738F725E61}"/>
              </a:ext>
            </a:extLst>
          </p:cNvPr>
          <p:cNvSpPr>
            <a:spLocks noChangeShapeType="1"/>
          </p:cNvSpPr>
          <p:nvPr/>
        </p:nvSpPr>
        <p:spPr bwMode="auto">
          <a:xfrm>
            <a:off x="5621338" y="3732214"/>
            <a:ext cx="741362" cy="1587"/>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6" name="Line 1052">
            <a:extLst>
              <a:ext uri="{FF2B5EF4-FFF2-40B4-BE49-F238E27FC236}">
                <a16:creationId xmlns:a16="http://schemas.microsoft.com/office/drawing/2014/main" id="{0EB679DA-875D-4F73-AD75-839C227F46E9}"/>
              </a:ext>
            </a:extLst>
          </p:cNvPr>
          <p:cNvSpPr>
            <a:spLocks noChangeShapeType="1"/>
          </p:cNvSpPr>
          <p:nvPr/>
        </p:nvSpPr>
        <p:spPr bwMode="auto">
          <a:xfrm flipV="1">
            <a:off x="6362700" y="2906713"/>
            <a:ext cx="742950" cy="825500"/>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7" name="Line 1053">
            <a:extLst>
              <a:ext uri="{FF2B5EF4-FFF2-40B4-BE49-F238E27FC236}">
                <a16:creationId xmlns:a16="http://schemas.microsoft.com/office/drawing/2014/main" id="{7FB09532-25BE-44AE-BFB3-CED485E6D531}"/>
              </a:ext>
            </a:extLst>
          </p:cNvPr>
          <p:cNvSpPr>
            <a:spLocks noChangeShapeType="1"/>
          </p:cNvSpPr>
          <p:nvPr/>
        </p:nvSpPr>
        <p:spPr bwMode="auto">
          <a:xfrm flipV="1">
            <a:off x="7105651" y="2613025"/>
            <a:ext cx="727075" cy="293688"/>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8" name="Line 1054">
            <a:extLst>
              <a:ext uri="{FF2B5EF4-FFF2-40B4-BE49-F238E27FC236}">
                <a16:creationId xmlns:a16="http://schemas.microsoft.com/office/drawing/2014/main" id="{99CF6F33-F8DC-4EDC-9A7E-5D28CC481FE6}"/>
              </a:ext>
            </a:extLst>
          </p:cNvPr>
          <p:cNvSpPr>
            <a:spLocks noChangeShapeType="1"/>
          </p:cNvSpPr>
          <p:nvPr/>
        </p:nvSpPr>
        <p:spPr bwMode="auto">
          <a:xfrm flipV="1">
            <a:off x="7832725" y="2528889"/>
            <a:ext cx="742950" cy="84137"/>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19" name="Line 1055">
            <a:extLst>
              <a:ext uri="{FF2B5EF4-FFF2-40B4-BE49-F238E27FC236}">
                <a16:creationId xmlns:a16="http://schemas.microsoft.com/office/drawing/2014/main" id="{55778D36-3A70-4B6C-886C-8C4BFF15559D}"/>
              </a:ext>
            </a:extLst>
          </p:cNvPr>
          <p:cNvSpPr>
            <a:spLocks noChangeShapeType="1"/>
          </p:cNvSpPr>
          <p:nvPr/>
        </p:nvSpPr>
        <p:spPr bwMode="auto">
          <a:xfrm>
            <a:off x="4151313" y="3592514"/>
            <a:ext cx="741362" cy="293687"/>
          </a:xfrm>
          <a:prstGeom prst="line">
            <a:avLst/>
          </a:prstGeom>
          <a:noFill/>
          <a:ln w="14288">
            <a:solidFill>
              <a:srgbClr val="0000CC"/>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20" name="Line 1056">
            <a:extLst>
              <a:ext uri="{FF2B5EF4-FFF2-40B4-BE49-F238E27FC236}">
                <a16:creationId xmlns:a16="http://schemas.microsoft.com/office/drawing/2014/main" id="{EF363DDC-48AB-4ADB-816F-B40EDC157687}"/>
              </a:ext>
            </a:extLst>
          </p:cNvPr>
          <p:cNvSpPr>
            <a:spLocks noChangeShapeType="1"/>
          </p:cNvSpPr>
          <p:nvPr/>
        </p:nvSpPr>
        <p:spPr bwMode="auto">
          <a:xfrm>
            <a:off x="4892676" y="3886200"/>
            <a:ext cx="728663" cy="223838"/>
          </a:xfrm>
          <a:prstGeom prst="line">
            <a:avLst/>
          </a:prstGeom>
          <a:noFill/>
          <a:ln w="14288">
            <a:solidFill>
              <a:srgbClr val="0000CC"/>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21" name="Line 1057">
            <a:extLst>
              <a:ext uri="{FF2B5EF4-FFF2-40B4-BE49-F238E27FC236}">
                <a16:creationId xmlns:a16="http://schemas.microsoft.com/office/drawing/2014/main" id="{A9212D33-63A0-4DB9-B543-E2BE3A035A12}"/>
              </a:ext>
            </a:extLst>
          </p:cNvPr>
          <p:cNvSpPr>
            <a:spLocks noChangeShapeType="1"/>
          </p:cNvSpPr>
          <p:nvPr/>
        </p:nvSpPr>
        <p:spPr bwMode="auto">
          <a:xfrm flipV="1">
            <a:off x="5621338" y="3886200"/>
            <a:ext cx="741362" cy="223838"/>
          </a:xfrm>
          <a:prstGeom prst="line">
            <a:avLst/>
          </a:prstGeom>
          <a:noFill/>
          <a:ln w="14288">
            <a:solidFill>
              <a:srgbClr val="0000CC"/>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22" name="Line 1058">
            <a:extLst>
              <a:ext uri="{FF2B5EF4-FFF2-40B4-BE49-F238E27FC236}">
                <a16:creationId xmlns:a16="http://schemas.microsoft.com/office/drawing/2014/main" id="{D498B8E1-DC43-410B-AA4D-BDA87CC09AC6}"/>
              </a:ext>
            </a:extLst>
          </p:cNvPr>
          <p:cNvSpPr>
            <a:spLocks noChangeShapeType="1"/>
          </p:cNvSpPr>
          <p:nvPr/>
        </p:nvSpPr>
        <p:spPr bwMode="auto">
          <a:xfrm>
            <a:off x="6362700" y="3886200"/>
            <a:ext cx="742950" cy="84138"/>
          </a:xfrm>
          <a:prstGeom prst="line">
            <a:avLst/>
          </a:prstGeom>
          <a:noFill/>
          <a:ln w="14288">
            <a:solidFill>
              <a:srgbClr val="0000CC"/>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23" name="Line 1059">
            <a:extLst>
              <a:ext uri="{FF2B5EF4-FFF2-40B4-BE49-F238E27FC236}">
                <a16:creationId xmlns:a16="http://schemas.microsoft.com/office/drawing/2014/main" id="{58370B90-0AD1-491E-AA88-7441BF3204DF}"/>
              </a:ext>
            </a:extLst>
          </p:cNvPr>
          <p:cNvSpPr>
            <a:spLocks noChangeShapeType="1"/>
          </p:cNvSpPr>
          <p:nvPr/>
        </p:nvSpPr>
        <p:spPr bwMode="auto">
          <a:xfrm flipV="1">
            <a:off x="7105651" y="3732214"/>
            <a:ext cx="727075" cy="238125"/>
          </a:xfrm>
          <a:prstGeom prst="line">
            <a:avLst/>
          </a:prstGeom>
          <a:noFill/>
          <a:ln w="14351">
            <a:solidFill>
              <a:srgbClr val="0000CC"/>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24" name="Line 1060">
            <a:extLst>
              <a:ext uri="{FF2B5EF4-FFF2-40B4-BE49-F238E27FC236}">
                <a16:creationId xmlns:a16="http://schemas.microsoft.com/office/drawing/2014/main" id="{071CA895-8998-4FEB-9128-322A6892A35A}"/>
              </a:ext>
            </a:extLst>
          </p:cNvPr>
          <p:cNvSpPr>
            <a:spLocks noChangeShapeType="1"/>
          </p:cNvSpPr>
          <p:nvPr/>
        </p:nvSpPr>
        <p:spPr bwMode="auto">
          <a:xfrm>
            <a:off x="7832725" y="3732214"/>
            <a:ext cx="742950" cy="238125"/>
          </a:xfrm>
          <a:prstGeom prst="line">
            <a:avLst/>
          </a:prstGeom>
          <a:noFill/>
          <a:ln w="14288">
            <a:solidFill>
              <a:srgbClr val="0000CC"/>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25" name="Rectangle 1061">
            <a:extLst>
              <a:ext uri="{FF2B5EF4-FFF2-40B4-BE49-F238E27FC236}">
                <a16:creationId xmlns:a16="http://schemas.microsoft.com/office/drawing/2014/main" id="{F9AAB7DC-B0F8-40CF-A3A3-0DB8462A58AB}"/>
              </a:ext>
            </a:extLst>
          </p:cNvPr>
          <p:cNvSpPr>
            <a:spLocks noChangeArrowheads="1"/>
          </p:cNvSpPr>
          <p:nvPr/>
        </p:nvSpPr>
        <p:spPr bwMode="auto">
          <a:xfrm>
            <a:off x="4108450" y="3087689"/>
            <a:ext cx="71438" cy="71437"/>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26" name="Rectangle 1062">
            <a:extLst>
              <a:ext uri="{FF2B5EF4-FFF2-40B4-BE49-F238E27FC236}">
                <a16:creationId xmlns:a16="http://schemas.microsoft.com/office/drawing/2014/main" id="{B1D40400-C428-4A7B-92A3-40BC1E5FE143}"/>
              </a:ext>
            </a:extLst>
          </p:cNvPr>
          <p:cNvSpPr>
            <a:spLocks noChangeArrowheads="1"/>
          </p:cNvSpPr>
          <p:nvPr/>
        </p:nvSpPr>
        <p:spPr bwMode="auto">
          <a:xfrm>
            <a:off x="4851400" y="3844925"/>
            <a:ext cx="69850" cy="69850"/>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27" name="Rectangle 1063">
            <a:extLst>
              <a:ext uri="{FF2B5EF4-FFF2-40B4-BE49-F238E27FC236}">
                <a16:creationId xmlns:a16="http://schemas.microsoft.com/office/drawing/2014/main" id="{955D8D86-9126-4AA5-98DD-5AA3F345007F}"/>
              </a:ext>
            </a:extLst>
          </p:cNvPr>
          <p:cNvSpPr>
            <a:spLocks noChangeArrowheads="1"/>
          </p:cNvSpPr>
          <p:nvPr/>
        </p:nvSpPr>
        <p:spPr bwMode="auto">
          <a:xfrm>
            <a:off x="5578475" y="3690938"/>
            <a:ext cx="71438" cy="69850"/>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28" name="Rectangle 1064">
            <a:extLst>
              <a:ext uri="{FF2B5EF4-FFF2-40B4-BE49-F238E27FC236}">
                <a16:creationId xmlns:a16="http://schemas.microsoft.com/office/drawing/2014/main" id="{35FFB2FC-6605-4A8D-9694-1F7D9D4E97B7}"/>
              </a:ext>
            </a:extLst>
          </p:cNvPr>
          <p:cNvSpPr>
            <a:spLocks noChangeArrowheads="1"/>
          </p:cNvSpPr>
          <p:nvPr/>
        </p:nvSpPr>
        <p:spPr bwMode="auto">
          <a:xfrm>
            <a:off x="6321425" y="3690938"/>
            <a:ext cx="69850" cy="69850"/>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29" name="Rectangle 1065">
            <a:extLst>
              <a:ext uri="{FF2B5EF4-FFF2-40B4-BE49-F238E27FC236}">
                <a16:creationId xmlns:a16="http://schemas.microsoft.com/office/drawing/2014/main" id="{1EFBFFBC-49FD-4CE1-A14F-23B2618FF138}"/>
              </a:ext>
            </a:extLst>
          </p:cNvPr>
          <p:cNvSpPr>
            <a:spLocks noChangeArrowheads="1"/>
          </p:cNvSpPr>
          <p:nvPr/>
        </p:nvSpPr>
        <p:spPr bwMode="auto">
          <a:xfrm>
            <a:off x="7062788" y="2863850"/>
            <a:ext cx="69850" cy="69850"/>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30" name="Rectangle 1066">
            <a:extLst>
              <a:ext uri="{FF2B5EF4-FFF2-40B4-BE49-F238E27FC236}">
                <a16:creationId xmlns:a16="http://schemas.microsoft.com/office/drawing/2014/main" id="{86B2CA74-7CAF-440E-8DC3-D2CE12D52383}"/>
              </a:ext>
            </a:extLst>
          </p:cNvPr>
          <p:cNvSpPr>
            <a:spLocks noChangeArrowheads="1"/>
          </p:cNvSpPr>
          <p:nvPr/>
        </p:nvSpPr>
        <p:spPr bwMode="auto">
          <a:xfrm>
            <a:off x="7791450" y="2570163"/>
            <a:ext cx="69850" cy="69850"/>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31" name="Rectangle 1067">
            <a:extLst>
              <a:ext uri="{FF2B5EF4-FFF2-40B4-BE49-F238E27FC236}">
                <a16:creationId xmlns:a16="http://schemas.microsoft.com/office/drawing/2014/main" id="{789A6512-0501-40B2-9040-C49B4EF67151}"/>
              </a:ext>
            </a:extLst>
          </p:cNvPr>
          <p:cNvSpPr>
            <a:spLocks noChangeArrowheads="1"/>
          </p:cNvSpPr>
          <p:nvPr/>
        </p:nvSpPr>
        <p:spPr bwMode="auto">
          <a:xfrm>
            <a:off x="8532813" y="2486025"/>
            <a:ext cx="69850" cy="69850"/>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32" name="Freeform 1068">
            <a:extLst>
              <a:ext uri="{FF2B5EF4-FFF2-40B4-BE49-F238E27FC236}">
                <a16:creationId xmlns:a16="http://schemas.microsoft.com/office/drawing/2014/main" id="{60AAB3C5-8A40-4110-897F-ACD035B14FEA}"/>
              </a:ext>
            </a:extLst>
          </p:cNvPr>
          <p:cNvSpPr>
            <a:spLocks/>
          </p:cNvSpPr>
          <p:nvPr/>
        </p:nvSpPr>
        <p:spPr bwMode="auto">
          <a:xfrm>
            <a:off x="4108450" y="3549650"/>
            <a:ext cx="84138" cy="84138"/>
          </a:xfrm>
          <a:custGeom>
            <a:avLst/>
            <a:gdLst>
              <a:gd name="T0" fmla="*/ 42863 w 53"/>
              <a:gd name="T1" fmla="*/ 0 h 53"/>
              <a:gd name="T2" fmla="*/ 84138 w 53"/>
              <a:gd name="T3" fmla="*/ 84138 h 53"/>
              <a:gd name="T4" fmla="*/ 0 w 53"/>
              <a:gd name="T5" fmla="*/ 84138 h 53"/>
              <a:gd name="T6" fmla="*/ 42863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27" y="0"/>
                </a:moveTo>
                <a:lnTo>
                  <a:pt x="53" y="53"/>
                </a:lnTo>
                <a:lnTo>
                  <a:pt x="0" y="53"/>
                </a:lnTo>
                <a:lnTo>
                  <a:pt x="27"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33" name="Freeform 1069">
            <a:extLst>
              <a:ext uri="{FF2B5EF4-FFF2-40B4-BE49-F238E27FC236}">
                <a16:creationId xmlns:a16="http://schemas.microsoft.com/office/drawing/2014/main" id="{87582B8F-FD81-46AD-9A18-BAF3A67D51C0}"/>
              </a:ext>
            </a:extLst>
          </p:cNvPr>
          <p:cNvSpPr>
            <a:spLocks/>
          </p:cNvSpPr>
          <p:nvPr/>
        </p:nvSpPr>
        <p:spPr bwMode="auto">
          <a:xfrm>
            <a:off x="5578475" y="4068764"/>
            <a:ext cx="84138" cy="84137"/>
          </a:xfrm>
          <a:custGeom>
            <a:avLst/>
            <a:gdLst>
              <a:gd name="T0" fmla="*/ 42863 w 53"/>
              <a:gd name="T1" fmla="*/ 0 h 53"/>
              <a:gd name="T2" fmla="*/ 84138 w 53"/>
              <a:gd name="T3" fmla="*/ 84137 h 53"/>
              <a:gd name="T4" fmla="*/ 0 w 53"/>
              <a:gd name="T5" fmla="*/ 84137 h 53"/>
              <a:gd name="T6" fmla="*/ 42863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27" y="0"/>
                </a:moveTo>
                <a:lnTo>
                  <a:pt x="53" y="53"/>
                </a:lnTo>
                <a:lnTo>
                  <a:pt x="0" y="53"/>
                </a:lnTo>
                <a:lnTo>
                  <a:pt x="27"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34" name="Freeform 1070">
            <a:extLst>
              <a:ext uri="{FF2B5EF4-FFF2-40B4-BE49-F238E27FC236}">
                <a16:creationId xmlns:a16="http://schemas.microsoft.com/office/drawing/2014/main" id="{773E9C0C-7C4F-46AD-A202-DC6E88B21231}"/>
              </a:ext>
            </a:extLst>
          </p:cNvPr>
          <p:cNvSpPr>
            <a:spLocks/>
          </p:cNvSpPr>
          <p:nvPr/>
        </p:nvSpPr>
        <p:spPr bwMode="auto">
          <a:xfrm>
            <a:off x="6321425" y="3844925"/>
            <a:ext cx="84138" cy="82550"/>
          </a:xfrm>
          <a:custGeom>
            <a:avLst/>
            <a:gdLst>
              <a:gd name="T0" fmla="*/ 41275 w 53"/>
              <a:gd name="T1" fmla="*/ 0 h 52"/>
              <a:gd name="T2" fmla="*/ 84138 w 53"/>
              <a:gd name="T3" fmla="*/ 82550 h 52"/>
              <a:gd name="T4" fmla="*/ 0 w 53"/>
              <a:gd name="T5" fmla="*/ 82550 h 52"/>
              <a:gd name="T6" fmla="*/ 41275 w 53"/>
              <a:gd name="T7" fmla="*/ 0 h 52"/>
              <a:gd name="T8" fmla="*/ 0 60000 65536"/>
              <a:gd name="T9" fmla="*/ 0 60000 65536"/>
              <a:gd name="T10" fmla="*/ 0 60000 65536"/>
              <a:gd name="T11" fmla="*/ 0 60000 65536"/>
              <a:gd name="T12" fmla="*/ 0 w 53"/>
              <a:gd name="T13" fmla="*/ 0 h 52"/>
              <a:gd name="T14" fmla="*/ 53 w 53"/>
              <a:gd name="T15" fmla="*/ 52 h 52"/>
            </a:gdLst>
            <a:ahLst/>
            <a:cxnLst>
              <a:cxn ang="T8">
                <a:pos x="T0" y="T1"/>
              </a:cxn>
              <a:cxn ang="T9">
                <a:pos x="T2" y="T3"/>
              </a:cxn>
              <a:cxn ang="T10">
                <a:pos x="T4" y="T5"/>
              </a:cxn>
              <a:cxn ang="T11">
                <a:pos x="T6" y="T7"/>
              </a:cxn>
            </a:cxnLst>
            <a:rect l="T12" t="T13" r="T14" b="T15"/>
            <a:pathLst>
              <a:path w="53" h="52">
                <a:moveTo>
                  <a:pt x="26" y="0"/>
                </a:moveTo>
                <a:lnTo>
                  <a:pt x="53" y="52"/>
                </a:lnTo>
                <a:lnTo>
                  <a:pt x="0" y="52"/>
                </a:lnTo>
                <a:lnTo>
                  <a:pt x="26"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35" name="Freeform 1071">
            <a:extLst>
              <a:ext uri="{FF2B5EF4-FFF2-40B4-BE49-F238E27FC236}">
                <a16:creationId xmlns:a16="http://schemas.microsoft.com/office/drawing/2014/main" id="{705CD46F-5676-4576-A354-7C626CCE4A16}"/>
              </a:ext>
            </a:extLst>
          </p:cNvPr>
          <p:cNvSpPr>
            <a:spLocks/>
          </p:cNvSpPr>
          <p:nvPr/>
        </p:nvSpPr>
        <p:spPr bwMode="auto">
          <a:xfrm>
            <a:off x="7062789" y="3927475"/>
            <a:ext cx="84137" cy="84138"/>
          </a:xfrm>
          <a:custGeom>
            <a:avLst/>
            <a:gdLst>
              <a:gd name="T0" fmla="*/ 42862 w 53"/>
              <a:gd name="T1" fmla="*/ 0 h 53"/>
              <a:gd name="T2" fmla="*/ 84137 w 53"/>
              <a:gd name="T3" fmla="*/ 84138 h 53"/>
              <a:gd name="T4" fmla="*/ 0 w 53"/>
              <a:gd name="T5" fmla="*/ 84138 h 53"/>
              <a:gd name="T6" fmla="*/ 42862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27" y="0"/>
                </a:moveTo>
                <a:lnTo>
                  <a:pt x="53" y="53"/>
                </a:lnTo>
                <a:lnTo>
                  <a:pt x="0" y="53"/>
                </a:lnTo>
                <a:lnTo>
                  <a:pt x="27"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36" name="Freeform 1072">
            <a:extLst>
              <a:ext uri="{FF2B5EF4-FFF2-40B4-BE49-F238E27FC236}">
                <a16:creationId xmlns:a16="http://schemas.microsoft.com/office/drawing/2014/main" id="{6FC95246-9C70-4CCE-88C7-34A2FED6E54B}"/>
              </a:ext>
            </a:extLst>
          </p:cNvPr>
          <p:cNvSpPr>
            <a:spLocks/>
          </p:cNvSpPr>
          <p:nvPr/>
        </p:nvSpPr>
        <p:spPr bwMode="auto">
          <a:xfrm>
            <a:off x="7791450" y="3690938"/>
            <a:ext cx="84138" cy="82550"/>
          </a:xfrm>
          <a:custGeom>
            <a:avLst/>
            <a:gdLst>
              <a:gd name="T0" fmla="*/ 41275 w 53"/>
              <a:gd name="T1" fmla="*/ 0 h 52"/>
              <a:gd name="T2" fmla="*/ 84138 w 53"/>
              <a:gd name="T3" fmla="*/ 82550 h 52"/>
              <a:gd name="T4" fmla="*/ 0 w 53"/>
              <a:gd name="T5" fmla="*/ 82550 h 52"/>
              <a:gd name="T6" fmla="*/ 41275 w 53"/>
              <a:gd name="T7" fmla="*/ 0 h 52"/>
              <a:gd name="T8" fmla="*/ 0 60000 65536"/>
              <a:gd name="T9" fmla="*/ 0 60000 65536"/>
              <a:gd name="T10" fmla="*/ 0 60000 65536"/>
              <a:gd name="T11" fmla="*/ 0 60000 65536"/>
              <a:gd name="T12" fmla="*/ 0 w 53"/>
              <a:gd name="T13" fmla="*/ 0 h 52"/>
              <a:gd name="T14" fmla="*/ 53 w 53"/>
              <a:gd name="T15" fmla="*/ 52 h 52"/>
            </a:gdLst>
            <a:ahLst/>
            <a:cxnLst>
              <a:cxn ang="T8">
                <a:pos x="T0" y="T1"/>
              </a:cxn>
              <a:cxn ang="T9">
                <a:pos x="T2" y="T3"/>
              </a:cxn>
              <a:cxn ang="T10">
                <a:pos x="T4" y="T5"/>
              </a:cxn>
              <a:cxn ang="T11">
                <a:pos x="T6" y="T7"/>
              </a:cxn>
            </a:cxnLst>
            <a:rect l="T12" t="T13" r="T14" b="T15"/>
            <a:pathLst>
              <a:path w="53" h="52">
                <a:moveTo>
                  <a:pt x="26" y="0"/>
                </a:moveTo>
                <a:lnTo>
                  <a:pt x="53" y="52"/>
                </a:lnTo>
                <a:lnTo>
                  <a:pt x="0" y="52"/>
                </a:lnTo>
                <a:lnTo>
                  <a:pt x="26"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37" name="Freeform 1073">
            <a:extLst>
              <a:ext uri="{FF2B5EF4-FFF2-40B4-BE49-F238E27FC236}">
                <a16:creationId xmlns:a16="http://schemas.microsoft.com/office/drawing/2014/main" id="{80779466-2645-4A8A-A9FC-964B47D16AC7}"/>
              </a:ext>
            </a:extLst>
          </p:cNvPr>
          <p:cNvSpPr>
            <a:spLocks/>
          </p:cNvSpPr>
          <p:nvPr/>
        </p:nvSpPr>
        <p:spPr bwMode="auto">
          <a:xfrm>
            <a:off x="8532814" y="3927475"/>
            <a:ext cx="84137" cy="84138"/>
          </a:xfrm>
          <a:custGeom>
            <a:avLst/>
            <a:gdLst>
              <a:gd name="T0" fmla="*/ 42862 w 53"/>
              <a:gd name="T1" fmla="*/ 0 h 53"/>
              <a:gd name="T2" fmla="*/ 84137 w 53"/>
              <a:gd name="T3" fmla="*/ 84138 h 53"/>
              <a:gd name="T4" fmla="*/ 0 w 53"/>
              <a:gd name="T5" fmla="*/ 84138 h 53"/>
              <a:gd name="T6" fmla="*/ 42862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27" y="0"/>
                </a:moveTo>
                <a:lnTo>
                  <a:pt x="53" y="53"/>
                </a:lnTo>
                <a:lnTo>
                  <a:pt x="0" y="53"/>
                </a:lnTo>
                <a:lnTo>
                  <a:pt x="27"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38" name="Rectangle 1074">
            <a:extLst>
              <a:ext uri="{FF2B5EF4-FFF2-40B4-BE49-F238E27FC236}">
                <a16:creationId xmlns:a16="http://schemas.microsoft.com/office/drawing/2014/main" id="{4BFB53F9-575E-4806-B794-5C8793FB1C3E}"/>
              </a:ext>
            </a:extLst>
          </p:cNvPr>
          <p:cNvSpPr>
            <a:spLocks noChangeArrowheads="1"/>
          </p:cNvSpPr>
          <p:nvPr/>
        </p:nvSpPr>
        <p:spPr bwMode="auto">
          <a:xfrm>
            <a:off x="3506788" y="4740276"/>
            <a:ext cx="11541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a:t>
            </a:r>
            <a:endParaRPr lang="en-US" altLang="en-US" sz="2400">
              <a:solidFill>
                <a:prstClr val="black"/>
              </a:solidFill>
              <a:latin typeface="Times New Roman" panose="02020603050405020304" pitchFamily="18" charset="0"/>
            </a:endParaRPr>
          </a:p>
        </p:txBody>
      </p:sp>
      <p:sp>
        <p:nvSpPr>
          <p:cNvPr id="63539" name="Rectangle 1075">
            <a:extLst>
              <a:ext uri="{FF2B5EF4-FFF2-40B4-BE49-F238E27FC236}">
                <a16:creationId xmlns:a16="http://schemas.microsoft.com/office/drawing/2014/main" id="{35C01C02-8D50-49D4-A0B9-9A0B2B014961}"/>
              </a:ext>
            </a:extLst>
          </p:cNvPr>
          <p:cNvSpPr>
            <a:spLocks noChangeArrowheads="1"/>
          </p:cNvSpPr>
          <p:nvPr/>
        </p:nvSpPr>
        <p:spPr bwMode="auto">
          <a:xfrm>
            <a:off x="3227389" y="4362451"/>
            <a:ext cx="40395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0.05</a:t>
            </a:r>
            <a:endParaRPr lang="en-US" altLang="en-US" sz="2400">
              <a:solidFill>
                <a:prstClr val="black"/>
              </a:solidFill>
              <a:latin typeface="Times New Roman" panose="02020603050405020304" pitchFamily="18" charset="0"/>
            </a:endParaRPr>
          </a:p>
        </p:txBody>
      </p:sp>
      <p:sp>
        <p:nvSpPr>
          <p:cNvPr id="63540" name="Rectangle 1076">
            <a:extLst>
              <a:ext uri="{FF2B5EF4-FFF2-40B4-BE49-F238E27FC236}">
                <a16:creationId xmlns:a16="http://schemas.microsoft.com/office/drawing/2014/main" id="{B94BC9BD-690D-42F9-86BB-0975B1068DCF}"/>
              </a:ext>
            </a:extLst>
          </p:cNvPr>
          <p:cNvSpPr>
            <a:spLocks noChangeArrowheads="1"/>
          </p:cNvSpPr>
          <p:nvPr/>
        </p:nvSpPr>
        <p:spPr bwMode="auto">
          <a:xfrm>
            <a:off x="3338514" y="3984626"/>
            <a:ext cx="288541"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0.1</a:t>
            </a:r>
            <a:endParaRPr lang="en-US" altLang="en-US" sz="2400">
              <a:solidFill>
                <a:prstClr val="black"/>
              </a:solidFill>
              <a:latin typeface="Times New Roman" panose="02020603050405020304" pitchFamily="18" charset="0"/>
            </a:endParaRPr>
          </a:p>
        </p:txBody>
      </p:sp>
      <p:sp>
        <p:nvSpPr>
          <p:cNvPr id="63541" name="Rectangle 1077">
            <a:extLst>
              <a:ext uri="{FF2B5EF4-FFF2-40B4-BE49-F238E27FC236}">
                <a16:creationId xmlns:a16="http://schemas.microsoft.com/office/drawing/2014/main" id="{DE85E555-74F0-4401-B29D-EDCC03BC273F}"/>
              </a:ext>
            </a:extLst>
          </p:cNvPr>
          <p:cNvSpPr>
            <a:spLocks noChangeArrowheads="1"/>
          </p:cNvSpPr>
          <p:nvPr/>
        </p:nvSpPr>
        <p:spPr bwMode="auto">
          <a:xfrm>
            <a:off x="3227389" y="3606801"/>
            <a:ext cx="40395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0.15</a:t>
            </a:r>
            <a:endParaRPr lang="en-US" altLang="en-US" sz="2400">
              <a:solidFill>
                <a:prstClr val="black"/>
              </a:solidFill>
              <a:latin typeface="Times New Roman" panose="02020603050405020304" pitchFamily="18" charset="0"/>
            </a:endParaRPr>
          </a:p>
        </p:txBody>
      </p:sp>
      <p:sp>
        <p:nvSpPr>
          <p:cNvPr id="63542" name="Rectangle 1078">
            <a:extLst>
              <a:ext uri="{FF2B5EF4-FFF2-40B4-BE49-F238E27FC236}">
                <a16:creationId xmlns:a16="http://schemas.microsoft.com/office/drawing/2014/main" id="{3697BA57-B9EC-428B-ABA5-25198B876211}"/>
              </a:ext>
            </a:extLst>
          </p:cNvPr>
          <p:cNvSpPr>
            <a:spLocks noChangeArrowheads="1"/>
          </p:cNvSpPr>
          <p:nvPr/>
        </p:nvSpPr>
        <p:spPr bwMode="auto">
          <a:xfrm>
            <a:off x="3338514" y="3241676"/>
            <a:ext cx="288541"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0.2</a:t>
            </a:r>
            <a:endParaRPr lang="en-US" altLang="en-US" sz="2400">
              <a:solidFill>
                <a:prstClr val="black"/>
              </a:solidFill>
              <a:latin typeface="Times New Roman" panose="02020603050405020304" pitchFamily="18" charset="0"/>
            </a:endParaRPr>
          </a:p>
        </p:txBody>
      </p:sp>
      <p:sp>
        <p:nvSpPr>
          <p:cNvPr id="63543" name="Rectangle 1079">
            <a:extLst>
              <a:ext uri="{FF2B5EF4-FFF2-40B4-BE49-F238E27FC236}">
                <a16:creationId xmlns:a16="http://schemas.microsoft.com/office/drawing/2014/main" id="{81406837-D33B-4558-A204-C0E5E039D32E}"/>
              </a:ext>
            </a:extLst>
          </p:cNvPr>
          <p:cNvSpPr>
            <a:spLocks noChangeArrowheads="1"/>
          </p:cNvSpPr>
          <p:nvPr/>
        </p:nvSpPr>
        <p:spPr bwMode="auto">
          <a:xfrm>
            <a:off x="3227389" y="2863851"/>
            <a:ext cx="40395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0.25</a:t>
            </a:r>
            <a:endParaRPr lang="en-US" altLang="en-US" sz="2400">
              <a:solidFill>
                <a:prstClr val="black"/>
              </a:solidFill>
              <a:latin typeface="Times New Roman" panose="02020603050405020304" pitchFamily="18" charset="0"/>
            </a:endParaRPr>
          </a:p>
        </p:txBody>
      </p:sp>
      <p:sp>
        <p:nvSpPr>
          <p:cNvPr id="63544" name="Rectangle 1080">
            <a:extLst>
              <a:ext uri="{FF2B5EF4-FFF2-40B4-BE49-F238E27FC236}">
                <a16:creationId xmlns:a16="http://schemas.microsoft.com/office/drawing/2014/main" id="{04BEC0CD-6174-4BBE-ADC1-C604FA987BC7}"/>
              </a:ext>
            </a:extLst>
          </p:cNvPr>
          <p:cNvSpPr>
            <a:spLocks noChangeArrowheads="1"/>
          </p:cNvSpPr>
          <p:nvPr/>
        </p:nvSpPr>
        <p:spPr bwMode="auto">
          <a:xfrm>
            <a:off x="3338514" y="2486026"/>
            <a:ext cx="288541"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0.3</a:t>
            </a:r>
            <a:endParaRPr lang="en-US" altLang="en-US" sz="2400">
              <a:solidFill>
                <a:prstClr val="black"/>
              </a:solidFill>
              <a:latin typeface="Times New Roman" panose="02020603050405020304" pitchFamily="18" charset="0"/>
            </a:endParaRPr>
          </a:p>
        </p:txBody>
      </p:sp>
      <p:sp>
        <p:nvSpPr>
          <p:cNvPr id="63545" name="Rectangle 1081">
            <a:extLst>
              <a:ext uri="{FF2B5EF4-FFF2-40B4-BE49-F238E27FC236}">
                <a16:creationId xmlns:a16="http://schemas.microsoft.com/office/drawing/2014/main" id="{D5B836CA-ED8F-4BFC-849C-659B9123A24E}"/>
              </a:ext>
            </a:extLst>
          </p:cNvPr>
          <p:cNvSpPr>
            <a:spLocks noChangeArrowheads="1"/>
          </p:cNvSpPr>
          <p:nvPr/>
        </p:nvSpPr>
        <p:spPr bwMode="auto">
          <a:xfrm>
            <a:off x="3227389" y="2108201"/>
            <a:ext cx="403957"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0.35</a:t>
            </a:r>
            <a:endParaRPr lang="en-US" altLang="en-US" sz="2400">
              <a:solidFill>
                <a:prstClr val="black"/>
              </a:solidFill>
              <a:latin typeface="Times New Roman" panose="02020603050405020304" pitchFamily="18" charset="0"/>
            </a:endParaRPr>
          </a:p>
        </p:txBody>
      </p:sp>
      <p:sp>
        <p:nvSpPr>
          <p:cNvPr id="63546" name="Rectangle 1082">
            <a:extLst>
              <a:ext uri="{FF2B5EF4-FFF2-40B4-BE49-F238E27FC236}">
                <a16:creationId xmlns:a16="http://schemas.microsoft.com/office/drawing/2014/main" id="{9EE71B91-D739-4D2D-81F9-3737470201B0}"/>
              </a:ext>
            </a:extLst>
          </p:cNvPr>
          <p:cNvSpPr>
            <a:spLocks noChangeArrowheads="1"/>
          </p:cNvSpPr>
          <p:nvPr/>
        </p:nvSpPr>
        <p:spPr bwMode="auto">
          <a:xfrm>
            <a:off x="4095750" y="5075239"/>
            <a:ext cx="11541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4</a:t>
            </a:r>
            <a:endParaRPr lang="en-US" altLang="en-US" sz="2400">
              <a:solidFill>
                <a:prstClr val="black"/>
              </a:solidFill>
              <a:latin typeface="Times New Roman" panose="02020603050405020304" pitchFamily="18" charset="0"/>
            </a:endParaRPr>
          </a:p>
        </p:txBody>
      </p:sp>
      <p:sp>
        <p:nvSpPr>
          <p:cNvPr id="63547" name="Rectangle 1083">
            <a:extLst>
              <a:ext uri="{FF2B5EF4-FFF2-40B4-BE49-F238E27FC236}">
                <a16:creationId xmlns:a16="http://schemas.microsoft.com/office/drawing/2014/main" id="{353552DE-B64B-434E-A9F4-0E04C20DA639}"/>
              </a:ext>
            </a:extLst>
          </p:cNvPr>
          <p:cNvSpPr>
            <a:spLocks noChangeArrowheads="1"/>
          </p:cNvSpPr>
          <p:nvPr/>
        </p:nvSpPr>
        <p:spPr bwMode="auto">
          <a:xfrm>
            <a:off x="4837113" y="5075239"/>
            <a:ext cx="11541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8</a:t>
            </a:r>
            <a:endParaRPr lang="en-US" altLang="en-US" sz="2400">
              <a:solidFill>
                <a:prstClr val="black"/>
              </a:solidFill>
              <a:latin typeface="Times New Roman" panose="02020603050405020304" pitchFamily="18" charset="0"/>
            </a:endParaRPr>
          </a:p>
        </p:txBody>
      </p:sp>
      <p:sp>
        <p:nvSpPr>
          <p:cNvPr id="63548" name="Rectangle 1084">
            <a:extLst>
              <a:ext uri="{FF2B5EF4-FFF2-40B4-BE49-F238E27FC236}">
                <a16:creationId xmlns:a16="http://schemas.microsoft.com/office/drawing/2014/main" id="{44F634A4-BAAA-4680-BB4C-3F4C5766597B}"/>
              </a:ext>
            </a:extLst>
          </p:cNvPr>
          <p:cNvSpPr>
            <a:spLocks noChangeArrowheads="1"/>
          </p:cNvSpPr>
          <p:nvPr/>
        </p:nvSpPr>
        <p:spPr bwMode="auto">
          <a:xfrm>
            <a:off x="5508625" y="5075239"/>
            <a:ext cx="230832"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12</a:t>
            </a:r>
            <a:endParaRPr lang="en-US" altLang="en-US" sz="2400">
              <a:solidFill>
                <a:prstClr val="black"/>
              </a:solidFill>
              <a:latin typeface="Times New Roman" panose="02020603050405020304" pitchFamily="18" charset="0"/>
            </a:endParaRPr>
          </a:p>
        </p:txBody>
      </p:sp>
      <p:sp>
        <p:nvSpPr>
          <p:cNvPr id="63549" name="Rectangle 1085">
            <a:extLst>
              <a:ext uri="{FF2B5EF4-FFF2-40B4-BE49-F238E27FC236}">
                <a16:creationId xmlns:a16="http://schemas.microsoft.com/office/drawing/2014/main" id="{9AC8265A-47F4-4124-86DA-B2EE7D74527F}"/>
              </a:ext>
            </a:extLst>
          </p:cNvPr>
          <p:cNvSpPr>
            <a:spLocks noChangeArrowheads="1"/>
          </p:cNvSpPr>
          <p:nvPr/>
        </p:nvSpPr>
        <p:spPr bwMode="auto">
          <a:xfrm>
            <a:off x="6251575" y="5075239"/>
            <a:ext cx="230832"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16</a:t>
            </a:r>
            <a:endParaRPr lang="en-US" altLang="en-US" sz="2400">
              <a:solidFill>
                <a:prstClr val="black"/>
              </a:solidFill>
              <a:latin typeface="Times New Roman" panose="02020603050405020304" pitchFamily="18" charset="0"/>
            </a:endParaRPr>
          </a:p>
        </p:txBody>
      </p:sp>
      <p:sp>
        <p:nvSpPr>
          <p:cNvPr id="63550" name="Rectangle 1086">
            <a:extLst>
              <a:ext uri="{FF2B5EF4-FFF2-40B4-BE49-F238E27FC236}">
                <a16:creationId xmlns:a16="http://schemas.microsoft.com/office/drawing/2014/main" id="{39A4A43C-DB2B-44F0-A233-99FCE24DC7A3}"/>
              </a:ext>
            </a:extLst>
          </p:cNvPr>
          <p:cNvSpPr>
            <a:spLocks noChangeArrowheads="1"/>
          </p:cNvSpPr>
          <p:nvPr/>
        </p:nvSpPr>
        <p:spPr bwMode="auto">
          <a:xfrm>
            <a:off x="6992938" y="5075239"/>
            <a:ext cx="230832"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20</a:t>
            </a:r>
            <a:endParaRPr lang="en-US" altLang="en-US" sz="2400">
              <a:solidFill>
                <a:prstClr val="black"/>
              </a:solidFill>
              <a:latin typeface="Times New Roman" panose="02020603050405020304" pitchFamily="18" charset="0"/>
            </a:endParaRPr>
          </a:p>
        </p:txBody>
      </p:sp>
      <p:sp>
        <p:nvSpPr>
          <p:cNvPr id="63551" name="Rectangle 1087">
            <a:extLst>
              <a:ext uri="{FF2B5EF4-FFF2-40B4-BE49-F238E27FC236}">
                <a16:creationId xmlns:a16="http://schemas.microsoft.com/office/drawing/2014/main" id="{17CD2E78-7792-4066-B6C7-3AA9B5DC00F0}"/>
              </a:ext>
            </a:extLst>
          </p:cNvPr>
          <p:cNvSpPr>
            <a:spLocks noChangeArrowheads="1"/>
          </p:cNvSpPr>
          <p:nvPr/>
        </p:nvSpPr>
        <p:spPr bwMode="auto">
          <a:xfrm>
            <a:off x="7721600" y="5075239"/>
            <a:ext cx="230832"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24</a:t>
            </a:r>
            <a:endParaRPr lang="en-US" altLang="en-US" sz="2400">
              <a:solidFill>
                <a:prstClr val="black"/>
              </a:solidFill>
              <a:latin typeface="Times New Roman" panose="02020603050405020304" pitchFamily="18" charset="0"/>
            </a:endParaRPr>
          </a:p>
        </p:txBody>
      </p:sp>
      <p:sp>
        <p:nvSpPr>
          <p:cNvPr id="63552" name="Rectangle 1088">
            <a:extLst>
              <a:ext uri="{FF2B5EF4-FFF2-40B4-BE49-F238E27FC236}">
                <a16:creationId xmlns:a16="http://schemas.microsoft.com/office/drawing/2014/main" id="{C4570C0C-3BC1-498F-8718-61AB10F78688}"/>
              </a:ext>
            </a:extLst>
          </p:cNvPr>
          <p:cNvSpPr>
            <a:spLocks noChangeArrowheads="1"/>
          </p:cNvSpPr>
          <p:nvPr/>
        </p:nvSpPr>
        <p:spPr bwMode="auto">
          <a:xfrm>
            <a:off x="8462963" y="5075239"/>
            <a:ext cx="230832"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28</a:t>
            </a:r>
            <a:endParaRPr lang="en-US" altLang="en-US" sz="2400">
              <a:solidFill>
                <a:prstClr val="black"/>
              </a:solidFill>
              <a:latin typeface="Times New Roman" panose="02020603050405020304" pitchFamily="18" charset="0"/>
            </a:endParaRPr>
          </a:p>
        </p:txBody>
      </p:sp>
      <p:sp>
        <p:nvSpPr>
          <p:cNvPr id="63553" name="Rectangle 1089">
            <a:extLst>
              <a:ext uri="{FF2B5EF4-FFF2-40B4-BE49-F238E27FC236}">
                <a16:creationId xmlns:a16="http://schemas.microsoft.com/office/drawing/2014/main" id="{9B1292AE-71DB-4BB7-8456-3A2B63510240}"/>
              </a:ext>
            </a:extLst>
          </p:cNvPr>
          <p:cNvSpPr>
            <a:spLocks noChangeArrowheads="1"/>
          </p:cNvSpPr>
          <p:nvPr/>
        </p:nvSpPr>
        <p:spPr bwMode="auto">
          <a:xfrm>
            <a:off x="5383213" y="5481639"/>
            <a:ext cx="2135200"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b="1">
                <a:solidFill>
                  <a:srgbClr val="000000"/>
                </a:solidFill>
                <a:latin typeface="Times New Roman" panose="02020603050405020304" pitchFamily="18" charset="0"/>
              </a:rPr>
              <a:t>Population Doublings</a:t>
            </a:r>
            <a:endParaRPr lang="en-US" altLang="en-US" sz="2400">
              <a:solidFill>
                <a:prstClr val="black"/>
              </a:solidFill>
              <a:latin typeface="Times New Roman" panose="02020603050405020304" pitchFamily="18" charset="0"/>
            </a:endParaRPr>
          </a:p>
        </p:txBody>
      </p:sp>
      <p:sp>
        <p:nvSpPr>
          <p:cNvPr id="63554" name="Rectangle 1090">
            <a:extLst>
              <a:ext uri="{FF2B5EF4-FFF2-40B4-BE49-F238E27FC236}">
                <a16:creationId xmlns:a16="http://schemas.microsoft.com/office/drawing/2014/main" id="{18469640-BB3D-46EC-8E9F-CB58A24BA095}"/>
              </a:ext>
            </a:extLst>
          </p:cNvPr>
          <p:cNvSpPr>
            <a:spLocks noChangeArrowheads="1"/>
          </p:cNvSpPr>
          <p:nvPr/>
        </p:nvSpPr>
        <p:spPr bwMode="auto">
          <a:xfrm rot="16200000">
            <a:off x="2128778" y="3386464"/>
            <a:ext cx="165429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b="1">
                <a:solidFill>
                  <a:srgbClr val="000000"/>
                </a:solidFill>
                <a:latin typeface="Times New Roman" panose="02020603050405020304" pitchFamily="18" charset="0"/>
              </a:rPr>
              <a:t>Aberrations/Cell</a:t>
            </a:r>
            <a:endParaRPr lang="en-US" altLang="en-US" sz="2400">
              <a:solidFill>
                <a:prstClr val="black"/>
              </a:solidFill>
              <a:latin typeface="Times New Roman" panose="02020603050405020304" pitchFamily="18" charset="0"/>
            </a:endParaRPr>
          </a:p>
        </p:txBody>
      </p:sp>
      <p:sp>
        <p:nvSpPr>
          <p:cNvPr id="63555" name="Line 1091">
            <a:extLst>
              <a:ext uri="{FF2B5EF4-FFF2-40B4-BE49-F238E27FC236}">
                <a16:creationId xmlns:a16="http://schemas.microsoft.com/office/drawing/2014/main" id="{34CF36E1-23D6-4B7F-BA59-47D333DCD3EF}"/>
              </a:ext>
            </a:extLst>
          </p:cNvPr>
          <p:cNvSpPr>
            <a:spLocks noChangeShapeType="1"/>
          </p:cNvSpPr>
          <p:nvPr/>
        </p:nvSpPr>
        <p:spPr bwMode="auto">
          <a:xfrm>
            <a:off x="4627564" y="2555875"/>
            <a:ext cx="377825" cy="1588"/>
          </a:xfrm>
          <a:prstGeom prst="line">
            <a:avLst/>
          </a:prstGeom>
          <a:noFill/>
          <a:ln w="14288">
            <a:solidFill>
              <a:schemeClr val="accent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56" name="Line 1092">
            <a:extLst>
              <a:ext uri="{FF2B5EF4-FFF2-40B4-BE49-F238E27FC236}">
                <a16:creationId xmlns:a16="http://schemas.microsoft.com/office/drawing/2014/main" id="{88202F11-FEED-40DB-8EE5-850A9BB0EC7F}"/>
              </a:ext>
            </a:extLst>
          </p:cNvPr>
          <p:cNvSpPr>
            <a:spLocks noChangeShapeType="1"/>
          </p:cNvSpPr>
          <p:nvPr/>
        </p:nvSpPr>
        <p:spPr bwMode="auto">
          <a:xfrm>
            <a:off x="4627564" y="2767014"/>
            <a:ext cx="377825" cy="1587"/>
          </a:xfrm>
          <a:prstGeom prst="line">
            <a:avLst/>
          </a:prstGeom>
          <a:noFill/>
          <a:ln w="14288">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nvGrpSpPr>
          <p:cNvPr id="63557" name="Group 1093">
            <a:extLst>
              <a:ext uri="{FF2B5EF4-FFF2-40B4-BE49-F238E27FC236}">
                <a16:creationId xmlns:a16="http://schemas.microsoft.com/office/drawing/2014/main" id="{B4100144-22F1-41A3-AF22-32C070EAD693}"/>
              </a:ext>
            </a:extLst>
          </p:cNvPr>
          <p:cNvGrpSpPr>
            <a:grpSpLocks/>
          </p:cNvGrpSpPr>
          <p:nvPr/>
        </p:nvGrpSpPr>
        <p:grpSpPr bwMode="auto">
          <a:xfrm>
            <a:off x="4114800" y="2438400"/>
            <a:ext cx="3028950" cy="488950"/>
            <a:chOff x="1584" y="1488"/>
            <a:chExt cx="1908" cy="308"/>
          </a:xfrm>
        </p:grpSpPr>
        <p:sp>
          <p:nvSpPr>
            <p:cNvPr id="63566" name="Rectangle 1094">
              <a:extLst>
                <a:ext uri="{FF2B5EF4-FFF2-40B4-BE49-F238E27FC236}">
                  <a16:creationId xmlns:a16="http://schemas.microsoft.com/office/drawing/2014/main" id="{0D701C68-3BAC-46DE-85A8-52E3A20BCD98}"/>
                </a:ext>
              </a:extLst>
            </p:cNvPr>
            <p:cNvSpPr>
              <a:spLocks noChangeArrowheads="1"/>
            </p:cNvSpPr>
            <p:nvPr/>
          </p:nvSpPr>
          <p:spPr bwMode="auto">
            <a:xfrm>
              <a:off x="1584" y="1488"/>
              <a:ext cx="1908" cy="308"/>
            </a:xfrm>
            <a:prstGeom prst="rect">
              <a:avLst/>
            </a:prstGeom>
            <a:solidFill>
              <a:srgbClr val="FFFFFF"/>
            </a:solidFill>
            <a:ln w="0">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67" name="Rectangle 1095">
              <a:extLst>
                <a:ext uri="{FF2B5EF4-FFF2-40B4-BE49-F238E27FC236}">
                  <a16:creationId xmlns:a16="http://schemas.microsoft.com/office/drawing/2014/main" id="{A2CBDEA3-2809-43D6-83C7-8F95D0FE8E93}"/>
                </a:ext>
              </a:extLst>
            </p:cNvPr>
            <p:cNvSpPr>
              <a:spLocks noChangeArrowheads="1"/>
            </p:cNvSpPr>
            <p:nvPr/>
          </p:nvSpPr>
          <p:spPr bwMode="auto">
            <a:xfrm>
              <a:off x="1851" y="1584"/>
              <a:ext cx="44" cy="44"/>
            </a:xfrm>
            <a:prstGeom prst="rect">
              <a:avLst/>
            </a:prstGeom>
            <a:solidFill>
              <a:schemeClr val="accent2"/>
            </a:solidFill>
            <a:ln w="14288">
              <a:solidFill>
                <a:schemeClr val="accent2"/>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68" name="Rectangle 1096">
              <a:extLst>
                <a:ext uri="{FF2B5EF4-FFF2-40B4-BE49-F238E27FC236}">
                  <a16:creationId xmlns:a16="http://schemas.microsoft.com/office/drawing/2014/main" id="{3B85EC50-0479-45D9-B2DD-46C4DD6A5011}"/>
                </a:ext>
              </a:extLst>
            </p:cNvPr>
            <p:cNvSpPr>
              <a:spLocks noChangeArrowheads="1"/>
            </p:cNvSpPr>
            <p:nvPr/>
          </p:nvSpPr>
          <p:spPr bwMode="auto">
            <a:xfrm>
              <a:off x="2036" y="1522"/>
              <a:ext cx="13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Sensitive BALB/c mice</a:t>
              </a:r>
              <a:endParaRPr lang="en-US" altLang="en-US" sz="2400">
                <a:solidFill>
                  <a:prstClr val="black"/>
                </a:solidFill>
                <a:latin typeface="Times New Roman" panose="02020603050405020304" pitchFamily="18" charset="0"/>
              </a:endParaRPr>
            </a:p>
          </p:txBody>
        </p:sp>
        <p:sp>
          <p:nvSpPr>
            <p:cNvPr id="63569" name="Freeform 1097">
              <a:extLst>
                <a:ext uri="{FF2B5EF4-FFF2-40B4-BE49-F238E27FC236}">
                  <a16:creationId xmlns:a16="http://schemas.microsoft.com/office/drawing/2014/main" id="{BEED6D41-CF98-44D4-A136-BAFA4CBCAE24}"/>
                </a:ext>
              </a:extLst>
            </p:cNvPr>
            <p:cNvSpPr>
              <a:spLocks/>
            </p:cNvSpPr>
            <p:nvPr/>
          </p:nvSpPr>
          <p:spPr bwMode="auto">
            <a:xfrm>
              <a:off x="1851" y="1716"/>
              <a:ext cx="53" cy="53"/>
            </a:xfrm>
            <a:custGeom>
              <a:avLst/>
              <a:gdLst>
                <a:gd name="T0" fmla="*/ 26 w 53"/>
                <a:gd name="T1" fmla="*/ 0 h 53"/>
                <a:gd name="T2" fmla="*/ 53 w 53"/>
                <a:gd name="T3" fmla="*/ 53 h 53"/>
                <a:gd name="T4" fmla="*/ 0 w 53"/>
                <a:gd name="T5" fmla="*/ 53 h 53"/>
                <a:gd name="T6" fmla="*/ 26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26" y="0"/>
                  </a:moveTo>
                  <a:lnTo>
                    <a:pt x="53" y="53"/>
                  </a:lnTo>
                  <a:lnTo>
                    <a:pt x="0" y="53"/>
                  </a:lnTo>
                  <a:lnTo>
                    <a:pt x="26" y="0"/>
                  </a:lnTo>
                  <a:close/>
                </a:path>
              </a:pathLst>
            </a:custGeom>
            <a:solidFill>
              <a:srgbClr val="808000"/>
            </a:solidFill>
            <a:ln w="14288">
              <a:solidFill>
                <a:srgbClr val="808000"/>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63570" name="Rectangle 1098">
              <a:extLst>
                <a:ext uri="{FF2B5EF4-FFF2-40B4-BE49-F238E27FC236}">
                  <a16:creationId xmlns:a16="http://schemas.microsoft.com/office/drawing/2014/main" id="{1B052C96-A13F-4A57-99BA-2A79C12A90E6}"/>
                </a:ext>
              </a:extLst>
            </p:cNvPr>
            <p:cNvSpPr>
              <a:spLocks noChangeArrowheads="1"/>
            </p:cNvSpPr>
            <p:nvPr/>
          </p:nvSpPr>
          <p:spPr bwMode="auto">
            <a:xfrm>
              <a:off x="2036" y="1655"/>
              <a:ext cx="143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lnSpc>
                  <a:spcPct val="80000"/>
                </a:lnSpc>
                <a:spcAft>
                  <a:spcPct val="0"/>
                </a:spcAft>
                <a:buNone/>
              </a:pPr>
              <a:r>
                <a:rPr lang="en-US" altLang="en-US" sz="1800">
                  <a:solidFill>
                    <a:srgbClr val="000000"/>
                  </a:solidFill>
                  <a:latin typeface="Times New Roman" panose="02020603050405020304" pitchFamily="18" charset="0"/>
                </a:rPr>
                <a:t>Resistant C57BL/6 mice</a:t>
              </a:r>
              <a:endParaRPr lang="en-US" altLang="en-US" sz="2400">
                <a:solidFill>
                  <a:prstClr val="black"/>
                </a:solidFill>
                <a:latin typeface="Times New Roman" panose="02020603050405020304" pitchFamily="18" charset="0"/>
              </a:endParaRPr>
            </a:p>
          </p:txBody>
        </p:sp>
      </p:grpSp>
      <p:sp>
        <p:nvSpPr>
          <p:cNvPr id="63558" name="Rectangle 1099">
            <a:extLst>
              <a:ext uri="{FF2B5EF4-FFF2-40B4-BE49-F238E27FC236}">
                <a16:creationId xmlns:a16="http://schemas.microsoft.com/office/drawing/2014/main" id="{F1198B61-D260-4F4C-81E6-261BFB078436}"/>
              </a:ext>
            </a:extLst>
          </p:cNvPr>
          <p:cNvSpPr>
            <a:spLocks noChangeArrowheads="1"/>
          </p:cNvSpPr>
          <p:nvPr/>
        </p:nvSpPr>
        <p:spPr bwMode="auto">
          <a:xfrm>
            <a:off x="2736851" y="1898650"/>
            <a:ext cx="6594475" cy="39751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59" name="Freeform 1100">
            <a:extLst>
              <a:ext uri="{FF2B5EF4-FFF2-40B4-BE49-F238E27FC236}">
                <a16:creationId xmlns:a16="http://schemas.microsoft.com/office/drawing/2014/main" id="{427B3FF9-C992-4DD1-B58A-54D9683AED7C}"/>
              </a:ext>
            </a:extLst>
          </p:cNvPr>
          <p:cNvSpPr>
            <a:spLocks/>
          </p:cNvSpPr>
          <p:nvPr/>
        </p:nvSpPr>
        <p:spPr bwMode="auto">
          <a:xfrm>
            <a:off x="4876800" y="3810000"/>
            <a:ext cx="84138" cy="84138"/>
          </a:xfrm>
          <a:custGeom>
            <a:avLst/>
            <a:gdLst>
              <a:gd name="T0" fmla="*/ 42863 w 53"/>
              <a:gd name="T1" fmla="*/ 0 h 53"/>
              <a:gd name="T2" fmla="*/ 84138 w 53"/>
              <a:gd name="T3" fmla="*/ 84138 h 53"/>
              <a:gd name="T4" fmla="*/ 0 w 53"/>
              <a:gd name="T5" fmla="*/ 84138 h 53"/>
              <a:gd name="T6" fmla="*/ 42863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27" y="0"/>
                </a:moveTo>
                <a:lnTo>
                  <a:pt x="53" y="53"/>
                </a:lnTo>
                <a:lnTo>
                  <a:pt x="0" y="53"/>
                </a:lnTo>
                <a:lnTo>
                  <a:pt x="27" y="0"/>
                </a:lnTo>
                <a:close/>
              </a:path>
            </a:pathLst>
          </a:custGeom>
          <a:solidFill>
            <a:srgbClr val="0000CC"/>
          </a:solidFill>
          <a:ln w="14288">
            <a:solidFill>
              <a:srgbClr val="0000CC"/>
            </a:solidFill>
            <a:prstDash val="solid"/>
            <a:round/>
            <a:headEnd/>
            <a:tailEnd/>
          </a:ln>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grpSp>
        <p:nvGrpSpPr>
          <p:cNvPr id="63560" name="Group 1116">
            <a:extLst>
              <a:ext uri="{FF2B5EF4-FFF2-40B4-BE49-F238E27FC236}">
                <a16:creationId xmlns:a16="http://schemas.microsoft.com/office/drawing/2014/main" id="{02F8C9B9-2909-4DC4-9A25-AAAB40E07604}"/>
              </a:ext>
            </a:extLst>
          </p:cNvPr>
          <p:cNvGrpSpPr>
            <a:grpSpLocks/>
          </p:cNvGrpSpPr>
          <p:nvPr/>
        </p:nvGrpSpPr>
        <p:grpSpPr bwMode="auto">
          <a:xfrm>
            <a:off x="2057400" y="762000"/>
            <a:ext cx="8382000" cy="795338"/>
            <a:chOff x="338" y="1113"/>
            <a:chExt cx="5055" cy="501"/>
          </a:xfrm>
        </p:grpSpPr>
        <p:sp>
          <p:nvSpPr>
            <p:cNvPr id="63562" name="Rectangle 1117">
              <a:extLst>
                <a:ext uri="{FF2B5EF4-FFF2-40B4-BE49-F238E27FC236}">
                  <a16:creationId xmlns:a16="http://schemas.microsoft.com/office/drawing/2014/main" id="{F78DD264-AD13-42D6-8831-9CD2E72A09AE}"/>
                </a:ext>
              </a:extLst>
            </p:cNvPr>
            <p:cNvSpPr>
              <a:spLocks noChangeArrowheads="1"/>
            </p:cNvSpPr>
            <p:nvPr/>
          </p:nvSpPr>
          <p:spPr bwMode="auto">
            <a:xfrm>
              <a:off x="338" y="1165"/>
              <a:ext cx="4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b="1">
                <a:solidFill>
                  <a:srgbClr val="DA1F28"/>
                </a:solidFill>
                <a:latin typeface="Times New Roman" panose="02020603050405020304" pitchFamily="18" charset="0"/>
              </a:endParaRPr>
            </a:p>
          </p:txBody>
        </p:sp>
        <p:sp>
          <p:nvSpPr>
            <p:cNvPr id="63563" name="Rectangle 1118">
              <a:extLst>
                <a:ext uri="{FF2B5EF4-FFF2-40B4-BE49-F238E27FC236}">
                  <a16:creationId xmlns:a16="http://schemas.microsoft.com/office/drawing/2014/main" id="{04A08211-22D1-47DF-966C-BF8967300804}"/>
                </a:ext>
              </a:extLst>
            </p:cNvPr>
            <p:cNvSpPr>
              <a:spLocks noChangeArrowheads="1"/>
            </p:cNvSpPr>
            <p:nvPr/>
          </p:nvSpPr>
          <p:spPr bwMode="auto">
            <a:xfrm>
              <a:off x="338" y="1480"/>
              <a:ext cx="2595" cy="134"/>
            </a:xfrm>
            <a:prstGeom prst="rect">
              <a:avLst/>
            </a:prstGeom>
            <a:gradFill rotWithShape="0">
              <a:gsLst>
                <a:gs pos="0">
                  <a:srgbClr val="3333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64" name="Rectangle 1119">
              <a:extLst>
                <a:ext uri="{FF2B5EF4-FFF2-40B4-BE49-F238E27FC236}">
                  <a16:creationId xmlns:a16="http://schemas.microsoft.com/office/drawing/2014/main" id="{C2102985-294A-4CDE-8B0B-B638ED1FE200}"/>
                </a:ext>
              </a:extLst>
            </p:cNvPr>
            <p:cNvSpPr>
              <a:spLocks noChangeArrowheads="1"/>
            </p:cNvSpPr>
            <p:nvPr/>
          </p:nvSpPr>
          <p:spPr bwMode="auto">
            <a:xfrm>
              <a:off x="2200" y="1480"/>
              <a:ext cx="3193" cy="134"/>
            </a:xfrm>
            <a:prstGeom prst="rect">
              <a:avLst/>
            </a:pr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
          <p:nvSpPr>
            <p:cNvPr id="63565" name="Rectangle 1120">
              <a:extLst>
                <a:ext uri="{FF2B5EF4-FFF2-40B4-BE49-F238E27FC236}">
                  <a16:creationId xmlns:a16="http://schemas.microsoft.com/office/drawing/2014/main" id="{EFBF5D95-92D2-4366-B1A3-199BE276AD7B}"/>
                </a:ext>
              </a:extLst>
            </p:cNvPr>
            <p:cNvSpPr>
              <a:spLocks noChangeArrowheads="1"/>
            </p:cNvSpPr>
            <p:nvPr/>
          </p:nvSpPr>
          <p:spPr bwMode="auto">
            <a:xfrm>
              <a:off x="391" y="1113"/>
              <a:ext cx="1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srgbClr val="DA1F28"/>
                </a:solidFill>
                <a:latin typeface="Times New Roman" panose="02020603050405020304" pitchFamily="18" charset="0"/>
              </a:endParaRPr>
            </a:p>
          </p:txBody>
        </p:sp>
      </p:grpSp>
      <p:sp>
        <p:nvSpPr>
          <p:cNvPr id="63561" name="AutoShape 1121">
            <a:extLst>
              <a:ext uri="{FF2B5EF4-FFF2-40B4-BE49-F238E27FC236}">
                <a16:creationId xmlns:a16="http://schemas.microsoft.com/office/drawing/2014/main" id="{3C0225EE-48A0-45CF-893D-177BED30B475}"/>
              </a:ext>
            </a:extLst>
          </p:cNvPr>
          <p:cNvSpPr>
            <a:spLocks noChangeArrowheads="1"/>
          </p:cNvSpPr>
          <p:nvPr/>
        </p:nvSpPr>
        <p:spPr bwMode="auto">
          <a:xfrm>
            <a:off x="4495800" y="2743200"/>
            <a:ext cx="152400" cy="152400"/>
          </a:xfrm>
          <a:prstGeom prst="triangle">
            <a:avLst>
              <a:gd name="adj" fmla="val 53125"/>
            </a:avLst>
          </a:prstGeom>
          <a:solidFill>
            <a:srgbClr val="0000CC"/>
          </a:solidFill>
          <a:ln w="9525">
            <a:solidFill>
              <a:srgbClr val="0000CC"/>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endParaRPr lang="en-US" altLang="en-US" sz="2400">
              <a:solidFill>
                <a:prstClr val="black"/>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B43A-08DE-4DC2-9465-668259B73FD5}"/>
              </a:ext>
            </a:extLst>
          </p:cNvPr>
          <p:cNvSpPr>
            <a:spLocks noGrp="1"/>
          </p:cNvSpPr>
          <p:nvPr>
            <p:ph type="title"/>
          </p:nvPr>
        </p:nvSpPr>
        <p:spPr/>
        <p:txBody>
          <a:bodyPr/>
          <a:lstStyle/>
          <a:p>
            <a:r>
              <a:rPr lang="en-US" altLang="en-US" sz="4000" b="1" dirty="0">
                <a:solidFill>
                  <a:prstClr val="black"/>
                </a:solidFill>
                <a:latin typeface="Times New Roman" panose="02020603050405020304" pitchFamily="18" charset="0"/>
                <a:cs typeface="Times New Roman" panose="02020603050405020304" pitchFamily="18" charset="0"/>
              </a:rPr>
              <a:t>        BEIR VII and Low Dose Research</a:t>
            </a:r>
            <a:endParaRPr lang="en-US" dirty="0"/>
          </a:p>
        </p:txBody>
      </p:sp>
      <p:sp>
        <p:nvSpPr>
          <p:cNvPr id="3" name="Content Placeholder 2">
            <a:extLst>
              <a:ext uri="{FF2B5EF4-FFF2-40B4-BE49-F238E27FC236}">
                <a16:creationId xmlns:a16="http://schemas.microsoft.com/office/drawing/2014/main" id="{70C2953B-AA59-4147-A11A-33702085D84B}"/>
              </a:ext>
            </a:extLst>
          </p:cNvPr>
          <p:cNvSpPr>
            <a:spLocks noGrp="1"/>
          </p:cNvSpPr>
          <p:nvPr>
            <p:ph idx="1"/>
          </p:nvPr>
        </p:nvSpPr>
        <p:spPr/>
        <p:txBody>
          <a:bodyPr/>
          <a:lstStyle/>
          <a:p>
            <a:pPr>
              <a:buClr>
                <a:schemeClr val="folHlink"/>
              </a:buClr>
              <a:buSzPct val="125000"/>
            </a:pPr>
            <a:r>
              <a:rPr lang="en-US" altLang="en-US" b="1" dirty="0">
                <a:latin typeface="Times New Roman" panose="02020603050405020304" pitchFamily="18" charset="0"/>
                <a:cs typeface="Times New Roman" panose="02020603050405020304" pitchFamily="18" charset="0"/>
              </a:rPr>
              <a:t>Genomic Instability</a:t>
            </a:r>
          </a:p>
          <a:p>
            <a:pPr lvl="1">
              <a:buClr>
                <a:schemeClr val="folHlink"/>
              </a:buClr>
              <a:buSzPct val="125000"/>
              <a:buNone/>
            </a:pPr>
            <a:r>
              <a:rPr lang="en-US" altLang="en-US" sz="2000" b="1" dirty="0">
                <a:latin typeface="Times New Roman" panose="02020603050405020304" pitchFamily="18" charset="0"/>
                <a:cs typeface="Times New Roman" panose="02020603050405020304" pitchFamily="18" charset="0"/>
              </a:rPr>
              <a:t>“Until molecular mechanisms responsible for genomic instability and its relationship to carcinogenesis are understood, extrapolation of dose-response data for genomic instability to radiation-induced cancers in the low dose range &lt;100 </a:t>
            </a:r>
            <a:r>
              <a:rPr lang="en-US" altLang="en-US" sz="2000" b="1" dirty="0" err="1">
                <a:latin typeface="Times New Roman" panose="02020603050405020304" pitchFamily="18" charset="0"/>
                <a:cs typeface="Times New Roman" panose="02020603050405020304" pitchFamily="18" charset="0"/>
              </a:rPr>
              <a:t>mGy</a:t>
            </a:r>
            <a:r>
              <a:rPr lang="en-US" altLang="en-US" sz="2000" b="1" dirty="0">
                <a:latin typeface="Times New Roman" panose="02020603050405020304" pitchFamily="18" charset="0"/>
                <a:cs typeface="Times New Roman" panose="02020603050405020304" pitchFamily="18" charset="0"/>
              </a:rPr>
              <a:t> is not warranted.”</a:t>
            </a:r>
          </a:p>
          <a:p>
            <a:pPr>
              <a:buClr>
                <a:schemeClr val="folHlink"/>
              </a:buClr>
              <a:buSzPct val="125000"/>
            </a:pPr>
            <a:r>
              <a:rPr lang="en-US" altLang="en-US" b="1" dirty="0">
                <a:latin typeface="Times New Roman" panose="02020603050405020304" pitchFamily="18" charset="0"/>
                <a:cs typeface="Times New Roman" panose="02020603050405020304" pitchFamily="18" charset="0"/>
              </a:rPr>
              <a:t>Bystander Effects</a:t>
            </a:r>
          </a:p>
          <a:p>
            <a:pPr lvl="1">
              <a:buClr>
                <a:schemeClr val="folHlink"/>
              </a:buClr>
              <a:buSzPct val="125000"/>
              <a:buNone/>
            </a:pPr>
            <a:r>
              <a:rPr lang="en-US" altLang="en-US" sz="2000" b="1" dirty="0">
                <a:latin typeface="Times New Roman" panose="02020603050405020304" pitchFamily="18" charset="0"/>
                <a:cs typeface="Times New Roman" panose="02020603050405020304" pitchFamily="18" charset="0"/>
              </a:rPr>
              <a:t>“...both beneficial and detrimental effects may result from bystander effects.”</a:t>
            </a:r>
          </a:p>
          <a:p>
            <a:pPr>
              <a:buClr>
                <a:schemeClr val="folHlink"/>
              </a:buClr>
              <a:buSzPct val="125000"/>
            </a:pPr>
            <a:r>
              <a:rPr lang="en-US" altLang="en-US" b="1" dirty="0">
                <a:latin typeface="Times New Roman" panose="02020603050405020304" pitchFamily="18" charset="0"/>
                <a:cs typeface="Times New Roman" panose="02020603050405020304" pitchFamily="18" charset="0"/>
              </a:rPr>
              <a:t>Adaptive Response</a:t>
            </a:r>
          </a:p>
          <a:p>
            <a:pPr lvl="1">
              <a:buClr>
                <a:schemeClr val="folHlink"/>
              </a:buClr>
              <a:buSzPct val="125000"/>
              <a:buNone/>
            </a:pPr>
            <a:r>
              <a:rPr lang="en-US" altLang="en-US" sz="2000" b="1" dirty="0">
                <a:latin typeface="Times New Roman" panose="02020603050405020304" pitchFamily="18" charset="0"/>
                <a:cs typeface="Times New Roman" panose="02020603050405020304" pitchFamily="18" charset="0"/>
              </a:rPr>
              <a:t>“ Relevant endpoints should include not only chromosome aberrations and mutations but also genomic instability and if possible tumor induction.”</a:t>
            </a:r>
            <a:r>
              <a:rPr lang="en-US" altLang="en-US" b="1"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68676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F2FF94-C052-4369-BCD3-B517C7B18C14}"/>
              </a:ext>
            </a:extLst>
          </p:cNvPr>
          <p:cNvSpPr/>
          <p:nvPr/>
        </p:nvSpPr>
        <p:spPr>
          <a:xfrm>
            <a:off x="1752600" y="228600"/>
            <a:ext cx="8686800" cy="6477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graphicFrame>
        <p:nvGraphicFramePr>
          <p:cNvPr id="74755" name="Object 6">
            <a:extLst>
              <a:ext uri="{FF2B5EF4-FFF2-40B4-BE49-F238E27FC236}">
                <a16:creationId xmlns:a16="http://schemas.microsoft.com/office/drawing/2014/main" id="{633462D8-8CBA-49A3-A3D4-E170F6CB40BF}"/>
              </a:ext>
            </a:extLst>
          </p:cNvPr>
          <p:cNvGraphicFramePr>
            <a:graphicFrameLocks noChangeAspect="1"/>
          </p:cNvGraphicFramePr>
          <p:nvPr/>
        </p:nvGraphicFramePr>
        <p:xfrm>
          <a:off x="1905000" y="914400"/>
          <a:ext cx="8167688" cy="4540250"/>
        </p:xfrm>
        <a:graphic>
          <a:graphicData uri="http://schemas.openxmlformats.org/presentationml/2006/ole">
            <mc:AlternateContent xmlns:mc="http://schemas.openxmlformats.org/markup-compatibility/2006">
              <mc:Choice xmlns:v="urn:schemas-microsoft-com:vml" Requires="v">
                <p:oleObj spid="_x0000_s2051" name="Worksheet" r:id="rId3" imgW="7520846" imgH="3444291" progId="Excel.Sheet.8">
                  <p:embed/>
                </p:oleObj>
              </mc:Choice>
              <mc:Fallback>
                <p:oleObj name="Worksheet" r:id="rId3" imgW="7520846" imgH="3444291" progId="Excel.Sheet.8">
                  <p:embed/>
                  <p:pic>
                    <p:nvPicPr>
                      <p:cNvPr id="74755" name="Object 6">
                        <a:extLst>
                          <a:ext uri="{FF2B5EF4-FFF2-40B4-BE49-F238E27FC236}">
                            <a16:creationId xmlns:a16="http://schemas.microsoft.com/office/drawing/2014/main" id="{633462D8-8CBA-49A3-A3D4-E170F6CB4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914400"/>
                        <a:ext cx="8167688" cy="454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7">
            <a:extLst>
              <a:ext uri="{FF2B5EF4-FFF2-40B4-BE49-F238E27FC236}">
                <a16:creationId xmlns:a16="http://schemas.microsoft.com/office/drawing/2014/main" id="{CC609295-C4E8-4D7C-8769-B179BE7582EC}"/>
              </a:ext>
            </a:extLst>
          </p:cNvPr>
          <p:cNvSpPr/>
          <p:nvPr/>
        </p:nvSpPr>
        <p:spPr>
          <a:xfrm>
            <a:off x="8763000" y="2590800"/>
            <a:ext cx="8382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
        <p:nvSpPr>
          <p:cNvPr id="74757" name="TextBox 2">
            <a:extLst>
              <a:ext uri="{FF2B5EF4-FFF2-40B4-BE49-F238E27FC236}">
                <a16:creationId xmlns:a16="http://schemas.microsoft.com/office/drawing/2014/main" id="{023CB2A2-89B7-41A0-B39D-58AFB924835D}"/>
              </a:ext>
            </a:extLst>
          </p:cNvPr>
          <p:cNvSpPr txBox="1">
            <a:spLocks noChangeArrowheads="1"/>
          </p:cNvSpPr>
          <p:nvPr/>
        </p:nvSpPr>
        <p:spPr bwMode="auto">
          <a:xfrm>
            <a:off x="7162800" y="56388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r>
              <a:rPr lang="en-US" altLang="en-US" sz="1800">
                <a:solidFill>
                  <a:srgbClr val="000000"/>
                </a:solidFill>
                <a:latin typeface="Arial" panose="020B0604020202020204" pitchFamily="34" charset="0"/>
              </a:rPr>
              <a:t>Bernell and Jirtle 2011</a:t>
            </a:r>
          </a:p>
        </p:txBody>
      </p:sp>
      <p:pic>
        <p:nvPicPr>
          <p:cNvPr id="74758" name="Picture 5" descr="http://sciencewatch.com/sciencewatch/ana/st/epigen/09augEpiJirtF1L.jpg">
            <a:extLst>
              <a:ext uri="{FF2B5EF4-FFF2-40B4-BE49-F238E27FC236}">
                <a16:creationId xmlns:a16="http://schemas.microsoft.com/office/drawing/2014/main" id="{DBBA2704-2CF2-413B-B164-70CC07E168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38016"/>
          <a:stretch>
            <a:fillRect/>
          </a:stretch>
        </p:blipFill>
        <p:spPr bwMode="auto">
          <a:xfrm>
            <a:off x="8763001" y="3581400"/>
            <a:ext cx="874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5" descr="http://sciencewatch.com/sciencewatch/ana/st/epigen/09augEpiJirtF1L.jpg">
            <a:extLst>
              <a:ext uri="{FF2B5EF4-FFF2-40B4-BE49-F238E27FC236}">
                <a16:creationId xmlns:a16="http://schemas.microsoft.com/office/drawing/2014/main" id="{6DA23A11-A002-4B27-B187-F772A0B165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7854"/>
          <a:stretch>
            <a:fillRect/>
          </a:stretch>
        </p:blipFill>
        <p:spPr bwMode="auto">
          <a:xfrm>
            <a:off x="8839201" y="2590800"/>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6EC9086-85B1-407D-B17C-4FB1FAADEC1F}"/>
              </a:ext>
            </a:extLst>
          </p:cNvPr>
          <p:cNvSpPr/>
          <p:nvPr/>
        </p:nvSpPr>
        <p:spPr>
          <a:xfrm>
            <a:off x="1752600" y="228600"/>
            <a:ext cx="8763000" cy="6477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06F06538-B1E4-4986-8659-A4E6D3837E1A}"/>
              </a:ext>
            </a:extLst>
          </p:cNvPr>
          <p:cNvSpPr txBox="1">
            <a:spLocks/>
          </p:cNvSpPr>
          <p:nvPr/>
        </p:nvSpPr>
        <p:spPr>
          <a:xfrm>
            <a:off x="2070100" y="88900"/>
            <a:ext cx="8051800" cy="655638"/>
          </a:xfrm>
          <a:prstGeom prst="rect">
            <a:avLst/>
          </a:prstGeom>
        </p:spPr>
        <p:txBody>
          <a:bodyPr lIns="75733" tIns="37866" rIns="75733" bIns="37866" anchor="ctr"/>
          <a:lstStyle/>
          <a:p>
            <a:pPr algn="ctr" defTabSz="757306">
              <a:spcBef>
                <a:spcPct val="0"/>
              </a:spcBef>
              <a:defRPr/>
            </a:pPr>
            <a:r>
              <a:rPr lang="en-CA" sz="3975" b="1" dirty="0">
                <a:solidFill>
                  <a:srgbClr val="C00000"/>
                </a:solidFill>
                <a:latin typeface="Tahoma" pitchFamily="34" charset="0"/>
                <a:ea typeface="Tahoma" pitchFamily="34" charset="0"/>
                <a:cs typeface="Tahoma" pitchFamily="34" charset="0"/>
              </a:rPr>
              <a:t>LDR &amp; DNA Damage</a:t>
            </a:r>
          </a:p>
        </p:txBody>
      </p:sp>
      <p:pic>
        <p:nvPicPr>
          <p:cNvPr id="68611" name="Picture 2" descr="C:\Users\User\Google Drive\LNT Project\Figures\Summary Slides of Concepts_12.tif">
            <a:extLst>
              <a:ext uri="{FF2B5EF4-FFF2-40B4-BE49-F238E27FC236}">
                <a16:creationId xmlns:a16="http://schemas.microsoft.com/office/drawing/2014/main" id="{131545BC-BC76-47A0-BF90-5B0227EC5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4" y="984250"/>
            <a:ext cx="89439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3E70D45-76C8-4872-BEB9-CF5DBF84F649}"/>
              </a:ext>
            </a:extLst>
          </p:cNvPr>
          <p:cNvSpPr/>
          <p:nvPr/>
        </p:nvSpPr>
        <p:spPr>
          <a:xfrm>
            <a:off x="4500564" y="1365250"/>
            <a:ext cx="3316287" cy="2065338"/>
          </a:xfrm>
          <a:prstGeom prst="ellipse">
            <a:avLst/>
          </a:prstGeom>
          <a:noFill/>
          <a:ln w="254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Text" lastClr="000000"/>
              </a:solidFill>
              <a:latin typeface="Calibri"/>
            </a:endParaRPr>
          </a:p>
        </p:txBody>
      </p:sp>
      <p:sp>
        <p:nvSpPr>
          <p:cNvPr id="6" name="Oval 5">
            <a:extLst>
              <a:ext uri="{FF2B5EF4-FFF2-40B4-BE49-F238E27FC236}">
                <a16:creationId xmlns:a16="http://schemas.microsoft.com/office/drawing/2014/main" id="{81FEE0AF-54B8-4C21-B99D-4CF1CC1CCC71}"/>
              </a:ext>
            </a:extLst>
          </p:cNvPr>
          <p:cNvSpPr/>
          <p:nvPr/>
        </p:nvSpPr>
        <p:spPr>
          <a:xfrm>
            <a:off x="2698751" y="1174751"/>
            <a:ext cx="7146925" cy="3940175"/>
          </a:xfrm>
          <a:prstGeom prst="ellipse">
            <a:avLst/>
          </a:prstGeom>
          <a:noFill/>
          <a:ln w="254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Text" lastClr="000000"/>
              </a:solidFill>
              <a:latin typeface="Calibri"/>
            </a:endParaRPr>
          </a:p>
        </p:txBody>
      </p:sp>
      <p:sp>
        <p:nvSpPr>
          <p:cNvPr id="7" name="Oval 6">
            <a:extLst>
              <a:ext uri="{FF2B5EF4-FFF2-40B4-BE49-F238E27FC236}">
                <a16:creationId xmlns:a16="http://schemas.microsoft.com/office/drawing/2014/main" id="{F20AE8DF-D682-45DC-B95A-9AC52F3563A5}"/>
              </a:ext>
            </a:extLst>
          </p:cNvPr>
          <p:cNvSpPr/>
          <p:nvPr/>
        </p:nvSpPr>
        <p:spPr>
          <a:xfrm rot="16200000">
            <a:off x="3476625" y="-320675"/>
            <a:ext cx="5480050" cy="8470900"/>
          </a:xfrm>
          <a:prstGeom prst="ellipse">
            <a:avLst/>
          </a:prstGeom>
          <a:noFill/>
          <a:ln w="254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Text" lastClr="000000"/>
              </a:solidFill>
              <a:latin typeface="Calibri"/>
            </a:endParaRPr>
          </a:p>
        </p:txBody>
      </p:sp>
      <p:sp>
        <p:nvSpPr>
          <p:cNvPr id="11269" name="TextBox 1">
            <a:extLst>
              <a:ext uri="{FF2B5EF4-FFF2-40B4-BE49-F238E27FC236}">
                <a16:creationId xmlns:a16="http://schemas.microsoft.com/office/drawing/2014/main" id="{E1F8B9A4-606C-4011-A269-7B5152F6F42E}"/>
              </a:ext>
            </a:extLst>
          </p:cNvPr>
          <p:cNvSpPr txBox="1">
            <a:spLocks noChangeArrowheads="1"/>
          </p:cNvSpPr>
          <p:nvPr/>
        </p:nvSpPr>
        <p:spPr bwMode="auto">
          <a:xfrm>
            <a:off x="5629275" y="1436688"/>
            <a:ext cx="11817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2800" kern="0">
                <a:solidFill>
                  <a:prstClr val="black"/>
                </a:solidFill>
                <a:latin typeface="Arial" panose="020B0604020202020204" pitchFamily="34" charset="0"/>
              </a:rPr>
              <a:t>* DNA</a:t>
            </a:r>
          </a:p>
        </p:txBody>
      </p:sp>
      <p:sp>
        <p:nvSpPr>
          <p:cNvPr id="11270" name="TextBox 7">
            <a:extLst>
              <a:ext uri="{FF2B5EF4-FFF2-40B4-BE49-F238E27FC236}">
                <a16:creationId xmlns:a16="http://schemas.microsoft.com/office/drawing/2014/main" id="{58FB058F-49CF-4466-8E24-9A36F6AE39DB}"/>
              </a:ext>
            </a:extLst>
          </p:cNvPr>
          <p:cNvSpPr txBox="1">
            <a:spLocks noChangeArrowheads="1"/>
          </p:cNvSpPr>
          <p:nvPr/>
        </p:nvSpPr>
        <p:spPr bwMode="auto">
          <a:xfrm>
            <a:off x="3211513" y="2363789"/>
            <a:ext cx="148149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2800" kern="0" dirty="0">
                <a:solidFill>
                  <a:prstClr val="black"/>
                </a:solidFill>
                <a:latin typeface="Arial" panose="020B0604020202020204" pitchFamily="34" charset="0"/>
              </a:rPr>
              <a:t>* </a:t>
            </a:r>
            <a:r>
              <a:rPr lang="en-US" altLang="en-US" sz="2800" kern="0" dirty="0" err="1">
                <a:solidFill>
                  <a:prstClr val="black"/>
                </a:solidFill>
                <a:latin typeface="Arial" panose="020B0604020202020204" pitchFamily="34" charset="0"/>
              </a:rPr>
              <a:t>tRNA</a:t>
            </a:r>
            <a:endParaRPr lang="en-US" altLang="en-US" sz="2800" kern="0" dirty="0">
              <a:solidFill>
                <a:prstClr val="black"/>
              </a:solidFill>
              <a:latin typeface="Arial" panose="020B0604020202020204" pitchFamily="34" charset="0"/>
            </a:endParaRPr>
          </a:p>
          <a:p>
            <a:pPr>
              <a:spcBef>
                <a:spcPct val="0"/>
              </a:spcBef>
              <a:buNone/>
              <a:defRPr/>
            </a:pPr>
            <a:r>
              <a:rPr lang="en-US" altLang="en-US" sz="2800" kern="0" dirty="0">
                <a:solidFill>
                  <a:prstClr val="black"/>
                </a:solidFill>
                <a:latin typeface="Arial" panose="020B0604020202020204" pitchFamily="34" charset="0"/>
              </a:rPr>
              <a:t>* </a:t>
            </a:r>
            <a:r>
              <a:rPr lang="en-US" altLang="en-US" sz="2800" kern="0" dirty="0" err="1">
                <a:solidFill>
                  <a:prstClr val="black"/>
                </a:solidFill>
                <a:latin typeface="Arial" panose="020B0604020202020204" pitchFamily="34" charset="0"/>
              </a:rPr>
              <a:t>rRNA</a:t>
            </a:r>
            <a:endParaRPr lang="en-US" altLang="en-US" sz="2800" kern="0" dirty="0">
              <a:solidFill>
                <a:prstClr val="black"/>
              </a:solidFill>
              <a:latin typeface="Arial" panose="020B0604020202020204" pitchFamily="34" charset="0"/>
            </a:endParaRPr>
          </a:p>
          <a:p>
            <a:pPr>
              <a:spcBef>
                <a:spcPct val="0"/>
              </a:spcBef>
              <a:buNone/>
              <a:defRPr/>
            </a:pPr>
            <a:r>
              <a:rPr lang="en-US" altLang="en-US" sz="2800" kern="0" dirty="0">
                <a:solidFill>
                  <a:prstClr val="black"/>
                </a:solidFill>
                <a:latin typeface="Arial" panose="020B0604020202020204" pitchFamily="34" charset="0"/>
              </a:rPr>
              <a:t>* mRNA</a:t>
            </a:r>
          </a:p>
        </p:txBody>
      </p:sp>
      <p:sp>
        <p:nvSpPr>
          <p:cNvPr id="11271" name="TextBox 8">
            <a:extLst>
              <a:ext uri="{FF2B5EF4-FFF2-40B4-BE49-F238E27FC236}">
                <a16:creationId xmlns:a16="http://schemas.microsoft.com/office/drawing/2014/main" id="{F682992F-E224-49B5-8C8B-938C7351C0B0}"/>
              </a:ext>
            </a:extLst>
          </p:cNvPr>
          <p:cNvSpPr txBox="1">
            <a:spLocks noChangeArrowheads="1"/>
          </p:cNvSpPr>
          <p:nvPr/>
        </p:nvSpPr>
        <p:spPr bwMode="auto">
          <a:xfrm>
            <a:off x="3455989" y="5114925"/>
            <a:ext cx="1704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2800" kern="0">
                <a:solidFill>
                  <a:prstClr val="black"/>
                </a:solidFill>
                <a:latin typeface="Arial" panose="020B0604020202020204" pitchFamily="34" charset="0"/>
              </a:rPr>
              <a:t>* proteins</a:t>
            </a:r>
          </a:p>
        </p:txBody>
      </p:sp>
      <p:sp>
        <p:nvSpPr>
          <p:cNvPr id="11" name="Title 3">
            <a:extLst>
              <a:ext uri="{FF2B5EF4-FFF2-40B4-BE49-F238E27FC236}">
                <a16:creationId xmlns:a16="http://schemas.microsoft.com/office/drawing/2014/main" id="{2B661AA4-4673-44F3-8A3A-41B2CC201627}"/>
              </a:ext>
            </a:extLst>
          </p:cNvPr>
          <p:cNvSpPr txBox="1">
            <a:spLocks/>
          </p:cNvSpPr>
          <p:nvPr/>
        </p:nvSpPr>
        <p:spPr>
          <a:xfrm>
            <a:off x="2101850" y="238125"/>
            <a:ext cx="8229600" cy="1143000"/>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3600" b="1" dirty="0">
                <a:solidFill>
                  <a:srgbClr val="DA1F28"/>
                </a:solidFill>
                <a:latin typeface="Calibri"/>
              </a:rPr>
              <a:t>Key Biological Molecules 2016</a:t>
            </a:r>
          </a:p>
        </p:txBody>
      </p:sp>
      <p:sp>
        <p:nvSpPr>
          <p:cNvPr id="11273" name="TextBox 11">
            <a:extLst>
              <a:ext uri="{FF2B5EF4-FFF2-40B4-BE49-F238E27FC236}">
                <a16:creationId xmlns:a16="http://schemas.microsoft.com/office/drawing/2014/main" id="{D0702349-254C-4F2F-97C5-D9A8586DD2EE}"/>
              </a:ext>
            </a:extLst>
          </p:cNvPr>
          <p:cNvSpPr txBox="1">
            <a:spLocks noChangeArrowheads="1"/>
          </p:cNvSpPr>
          <p:nvPr/>
        </p:nvSpPr>
        <p:spPr bwMode="auto">
          <a:xfrm>
            <a:off x="5254625" y="5222876"/>
            <a:ext cx="39957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600" kern="0" dirty="0">
                <a:solidFill>
                  <a:prstClr val="black"/>
                </a:solidFill>
                <a:latin typeface="Arial" panose="020B0604020202020204" pitchFamily="34" charset="0"/>
              </a:rPr>
              <a:t>* </a:t>
            </a:r>
            <a:r>
              <a:rPr lang="en-US" altLang="en-US" sz="1600" kern="0" dirty="0">
                <a:solidFill>
                  <a:srgbClr val="DA1F28"/>
                </a:solidFill>
                <a:latin typeface="Arial" panose="020B0604020202020204" pitchFamily="34" charset="0"/>
              </a:rPr>
              <a:t>protein modifications: </a:t>
            </a:r>
          </a:p>
          <a:p>
            <a:pPr>
              <a:spcBef>
                <a:spcPct val="0"/>
              </a:spcBef>
              <a:buNone/>
              <a:defRPr/>
            </a:pPr>
            <a:r>
              <a:rPr lang="en-US" altLang="en-US" sz="1600" kern="0" dirty="0">
                <a:solidFill>
                  <a:srgbClr val="DA1F28"/>
                </a:solidFill>
                <a:latin typeface="Arial" panose="020B0604020202020204" pitchFamily="34" charset="0"/>
              </a:rPr>
              <a:t>ubiquitination, phosphorylation,</a:t>
            </a:r>
          </a:p>
          <a:p>
            <a:pPr>
              <a:spcBef>
                <a:spcPct val="0"/>
              </a:spcBef>
              <a:buNone/>
              <a:defRPr/>
            </a:pPr>
            <a:r>
              <a:rPr lang="en-US" altLang="en-US" sz="1600" kern="0" dirty="0" err="1">
                <a:solidFill>
                  <a:srgbClr val="0070C0"/>
                </a:solidFill>
                <a:latin typeface="Arial" panose="020B0604020202020204" pitchFamily="34" charset="0"/>
              </a:rPr>
              <a:t>SUMOylation</a:t>
            </a:r>
            <a:r>
              <a:rPr lang="en-US" altLang="en-US" sz="1600" kern="0" dirty="0">
                <a:solidFill>
                  <a:srgbClr val="0070C0"/>
                </a:solidFill>
                <a:latin typeface="Arial" panose="020B0604020202020204" pitchFamily="34" charset="0"/>
              </a:rPr>
              <a:t>, </a:t>
            </a:r>
            <a:r>
              <a:rPr lang="en-US" altLang="en-US" sz="1600" kern="0" dirty="0" err="1">
                <a:solidFill>
                  <a:srgbClr val="0070C0"/>
                </a:solidFill>
                <a:latin typeface="Arial" panose="020B0604020202020204" pitchFamily="34" charset="0"/>
              </a:rPr>
              <a:t>NEDylation</a:t>
            </a:r>
            <a:r>
              <a:rPr lang="en-US" altLang="en-US" sz="1600" kern="0" dirty="0">
                <a:solidFill>
                  <a:srgbClr val="0070C0"/>
                </a:solidFill>
                <a:latin typeface="Arial" panose="020B0604020202020204" pitchFamily="34" charset="0"/>
              </a:rPr>
              <a:t>, acetylation,... </a:t>
            </a:r>
          </a:p>
        </p:txBody>
      </p:sp>
      <p:sp>
        <p:nvSpPr>
          <p:cNvPr id="11274" name="TextBox 13">
            <a:extLst>
              <a:ext uri="{FF2B5EF4-FFF2-40B4-BE49-F238E27FC236}">
                <a16:creationId xmlns:a16="http://schemas.microsoft.com/office/drawing/2014/main" id="{55B6B504-9582-4CE2-B72E-C4EEE9E93EBB}"/>
              </a:ext>
            </a:extLst>
          </p:cNvPr>
          <p:cNvSpPr txBox="1">
            <a:spLocks noChangeArrowheads="1"/>
          </p:cNvSpPr>
          <p:nvPr/>
        </p:nvSpPr>
        <p:spPr bwMode="auto">
          <a:xfrm>
            <a:off x="4216401" y="3614738"/>
            <a:ext cx="1928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800" kern="0" dirty="0">
                <a:solidFill>
                  <a:prstClr val="black"/>
                </a:solidFill>
                <a:latin typeface="Arial" panose="020B0604020202020204" pitchFamily="34" charset="0"/>
              </a:rPr>
              <a:t>* </a:t>
            </a:r>
            <a:r>
              <a:rPr lang="en-US" altLang="en-US" sz="1800" kern="0" dirty="0">
                <a:solidFill>
                  <a:srgbClr val="2DA2BF"/>
                </a:solidFill>
                <a:latin typeface="Arial" panose="020B0604020202020204" pitchFamily="34" charset="0"/>
              </a:rPr>
              <a:t>RNA modulation by degradation... in dozens of ways</a:t>
            </a:r>
          </a:p>
        </p:txBody>
      </p:sp>
      <p:sp>
        <p:nvSpPr>
          <p:cNvPr id="11275" name="TextBox 14">
            <a:extLst>
              <a:ext uri="{FF2B5EF4-FFF2-40B4-BE49-F238E27FC236}">
                <a16:creationId xmlns:a16="http://schemas.microsoft.com/office/drawing/2014/main" id="{66B92B2F-A7C9-451C-ACD3-2F2E7D2B9B0B}"/>
              </a:ext>
            </a:extLst>
          </p:cNvPr>
          <p:cNvSpPr txBox="1">
            <a:spLocks noChangeArrowheads="1"/>
          </p:cNvSpPr>
          <p:nvPr/>
        </p:nvSpPr>
        <p:spPr bwMode="auto">
          <a:xfrm>
            <a:off x="6916738" y="3176588"/>
            <a:ext cx="34147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2800" kern="0" dirty="0">
                <a:solidFill>
                  <a:srgbClr val="7D3C4A">
                    <a:lumMod val="20000"/>
                    <a:lumOff val="80000"/>
                  </a:srgbClr>
                </a:solidFill>
                <a:latin typeface="Arial" panose="020B0604020202020204" pitchFamily="34" charset="0"/>
              </a:rPr>
              <a:t>* </a:t>
            </a:r>
            <a:r>
              <a:rPr lang="en-US" altLang="en-US" sz="2800" kern="0" dirty="0">
                <a:solidFill>
                  <a:prstClr val="black"/>
                </a:solidFill>
                <a:latin typeface="Arial" panose="020B0604020202020204" pitchFamily="34" charset="0"/>
              </a:rPr>
              <a:t>micro RNA</a:t>
            </a:r>
          </a:p>
          <a:p>
            <a:pPr>
              <a:spcBef>
                <a:spcPct val="0"/>
              </a:spcBef>
              <a:buNone/>
              <a:defRPr/>
            </a:pPr>
            <a:r>
              <a:rPr lang="en-US" altLang="en-US" sz="2800" kern="0" dirty="0">
                <a:solidFill>
                  <a:prstClr val="black"/>
                </a:solidFill>
                <a:latin typeface="Arial" panose="020B0604020202020204" pitchFamily="34" charset="0"/>
              </a:rPr>
              <a:t>* long noncoding RNA</a:t>
            </a:r>
          </a:p>
          <a:p>
            <a:pPr>
              <a:spcBef>
                <a:spcPct val="0"/>
              </a:spcBef>
              <a:buNone/>
              <a:defRPr/>
            </a:pPr>
            <a:r>
              <a:rPr lang="en-US" altLang="en-US" sz="2800" kern="0" dirty="0">
                <a:solidFill>
                  <a:prstClr val="black"/>
                </a:solidFill>
                <a:latin typeface="Arial" panose="020B0604020202020204" pitchFamily="34" charset="0"/>
              </a:rPr>
              <a:t>* circular RNA</a:t>
            </a:r>
          </a:p>
        </p:txBody>
      </p:sp>
      <p:sp>
        <p:nvSpPr>
          <p:cNvPr id="16" name="TextBox 15">
            <a:extLst>
              <a:ext uri="{FF2B5EF4-FFF2-40B4-BE49-F238E27FC236}">
                <a16:creationId xmlns:a16="http://schemas.microsoft.com/office/drawing/2014/main" id="{9D334FB0-75D6-4EE7-B1C2-15EC5AA9AB95}"/>
              </a:ext>
            </a:extLst>
          </p:cNvPr>
          <p:cNvSpPr txBox="1"/>
          <p:nvPr/>
        </p:nvSpPr>
        <p:spPr>
          <a:xfrm>
            <a:off x="4887914" y="1909764"/>
            <a:ext cx="3800475" cy="922337"/>
          </a:xfrm>
          <a:prstGeom prst="rect">
            <a:avLst/>
          </a:prstGeom>
          <a:noFill/>
        </p:spPr>
        <p:txBody>
          <a:bodyPr>
            <a:spAutoFit/>
          </a:bodyPr>
          <a:lstStyle/>
          <a:p>
            <a:pPr>
              <a:defRPr/>
            </a:pPr>
            <a:r>
              <a:rPr lang="en-US" kern="0" dirty="0">
                <a:solidFill>
                  <a:sysClr val="windowText" lastClr="000000"/>
                </a:solidFill>
                <a:latin typeface="Arial" panose="020B0604020202020204" pitchFamily="34" charset="0"/>
              </a:rPr>
              <a:t>* </a:t>
            </a:r>
            <a:r>
              <a:rPr lang="en-US" kern="0" dirty="0">
                <a:solidFill>
                  <a:prstClr val="black">
                    <a:lumMod val="50000"/>
                    <a:lumOff val="50000"/>
                  </a:prstClr>
                </a:solidFill>
                <a:latin typeface="Arial" panose="020B0604020202020204" pitchFamily="34" charset="0"/>
              </a:rPr>
              <a:t>DNA modifications: </a:t>
            </a:r>
          </a:p>
          <a:p>
            <a:pPr>
              <a:defRPr/>
            </a:pPr>
            <a:r>
              <a:rPr lang="en-US" kern="0" dirty="0">
                <a:solidFill>
                  <a:prstClr val="black">
                    <a:lumMod val="50000"/>
                    <a:lumOff val="50000"/>
                  </a:prstClr>
                </a:solidFill>
                <a:latin typeface="Arial" panose="020B0604020202020204" pitchFamily="34" charset="0"/>
              </a:rPr>
              <a:t>histones (</a:t>
            </a:r>
            <a:r>
              <a:rPr lang="en-US" kern="0" dirty="0" err="1">
                <a:solidFill>
                  <a:srgbClr val="DA1F28"/>
                </a:solidFill>
                <a:latin typeface="Arial" panose="020B0604020202020204" pitchFamily="34" charset="0"/>
              </a:rPr>
              <a:t>acetlylation</a:t>
            </a:r>
            <a:r>
              <a:rPr lang="en-US" kern="0" dirty="0">
                <a:solidFill>
                  <a:srgbClr val="DA1F28"/>
                </a:solidFill>
                <a:latin typeface="Arial" panose="020B0604020202020204" pitchFamily="34" charset="0"/>
              </a:rPr>
              <a:t> etc</a:t>
            </a:r>
            <a:r>
              <a:rPr lang="en-US" kern="0" dirty="0">
                <a:solidFill>
                  <a:srgbClr val="7D3C4A">
                    <a:lumMod val="20000"/>
                    <a:lumOff val="80000"/>
                  </a:srgbClr>
                </a:solidFill>
                <a:latin typeface="Arial" panose="020B0604020202020204" pitchFamily="34" charset="0"/>
              </a:rPr>
              <a:t>.</a:t>
            </a:r>
            <a:r>
              <a:rPr lang="en-US" kern="0" dirty="0">
                <a:solidFill>
                  <a:prstClr val="black"/>
                </a:solidFill>
                <a:latin typeface="Arial" panose="020B0604020202020204" pitchFamily="34" charset="0"/>
              </a:rPr>
              <a:t>)</a:t>
            </a:r>
            <a:r>
              <a:rPr lang="en-US" kern="0" dirty="0">
                <a:solidFill>
                  <a:prstClr val="black">
                    <a:lumMod val="50000"/>
                    <a:lumOff val="50000"/>
                  </a:prstClr>
                </a:solidFill>
                <a:latin typeface="Arial" panose="020B0604020202020204" pitchFamily="34" charset="0"/>
              </a:rPr>
              <a:t>, methylation...</a:t>
            </a:r>
          </a:p>
        </p:txBody>
      </p:sp>
      <p:sp>
        <p:nvSpPr>
          <p:cNvPr id="11277" name="TextBox 16">
            <a:extLst>
              <a:ext uri="{FF2B5EF4-FFF2-40B4-BE49-F238E27FC236}">
                <a16:creationId xmlns:a16="http://schemas.microsoft.com/office/drawing/2014/main" id="{2FB1140B-F740-4E7C-9915-476CE1A7C31C}"/>
              </a:ext>
            </a:extLst>
          </p:cNvPr>
          <p:cNvSpPr txBox="1">
            <a:spLocks noChangeArrowheads="1"/>
          </p:cNvSpPr>
          <p:nvPr/>
        </p:nvSpPr>
        <p:spPr bwMode="auto">
          <a:xfrm>
            <a:off x="1711326" y="5292726"/>
            <a:ext cx="174466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a:spcBef>
                <a:spcPct val="0"/>
              </a:spcBef>
              <a:defRPr/>
            </a:pPr>
            <a:r>
              <a:rPr lang="en-US" altLang="en-US" sz="1400" kern="0" dirty="0">
                <a:solidFill>
                  <a:prstClr val="black"/>
                </a:solidFill>
                <a:latin typeface="Arial" panose="020B0604020202020204" pitchFamily="34" charset="0"/>
              </a:rPr>
              <a:t>Full information accessible and often from individual cells</a:t>
            </a:r>
          </a:p>
          <a:p>
            <a:pPr>
              <a:spcBef>
                <a:spcPct val="0"/>
              </a:spcBef>
              <a:buNone/>
              <a:defRPr/>
            </a:pPr>
            <a:endParaRPr lang="en-US" altLang="en-US" sz="1400" kern="0" dirty="0">
              <a:solidFill>
                <a:prstClr val="black"/>
              </a:solidFill>
              <a:latin typeface="Arial" panose="020B0604020202020204" pitchFamily="34" charset="0"/>
            </a:endParaRPr>
          </a:p>
          <a:p>
            <a:pPr>
              <a:spcBef>
                <a:spcPct val="0"/>
              </a:spcBef>
              <a:buNone/>
              <a:defRPr/>
            </a:pPr>
            <a:r>
              <a:rPr lang="en-US" altLang="en-US" sz="1100" kern="0" dirty="0">
                <a:solidFill>
                  <a:prstClr val="black"/>
                </a:solidFill>
                <a:latin typeface="Arial" panose="020B0604020202020204" pitchFamily="34" charset="0"/>
              </a:rPr>
              <a:t>      Gayle </a:t>
            </a:r>
            <a:r>
              <a:rPr lang="en-US" altLang="en-US" sz="1100" kern="0" dirty="0" err="1">
                <a:solidFill>
                  <a:prstClr val="black"/>
                </a:solidFill>
                <a:latin typeface="Arial" panose="020B0604020202020204" pitchFamily="34" charset="0"/>
              </a:rPr>
              <a:t>Woloschak</a:t>
            </a:r>
            <a:endParaRPr lang="en-US" altLang="en-US" sz="1100" kern="0" dirty="0">
              <a:solidFill>
                <a:prstClr val="black"/>
              </a:solidFill>
              <a:latin typeface="Arial" panose="020B0604020202020204" pitchFamily="34"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4">
            <a:extLst>
              <a:ext uri="{FF2B5EF4-FFF2-40B4-BE49-F238E27FC236}">
                <a16:creationId xmlns:a16="http://schemas.microsoft.com/office/drawing/2014/main" id="{83B1EB91-1C6A-4915-92AF-00916D780A69}"/>
              </a:ext>
            </a:extLst>
          </p:cNvPr>
          <p:cNvSpPr>
            <a:spLocks noGrp="1"/>
          </p:cNvSpPr>
          <p:nvPr>
            <p:ph type="title"/>
          </p:nvPr>
        </p:nvSpPr>
        <p:spPr>
          <a:xfrm>
            <a:off x="1752600" y="244476"/>
            <a:ext cx="8534400" cy="1495425"/>
          </a:xfrm>
        </p:spPr>
        <p:txBody>
          <a:bodyPr/>
          <a:lstStyle/>
          <a:p>
            <a:r>
              <a:rPr lang="en-US" altLang="en-US" sz="2800" b="1">
                <a:solidFill>
                  <a:srgbClr val="0070C0"/>
                </a:solidFill>
                <a:cs typeface="Arial" panose="020B0604020202020204" pitchFamily="34" charset="0"/>
              </a:rPr>
              <a:t>Network Reconstruction </a:t>
            </a:r>
            <a:br>
              <a:rPr lang="en-US" altLang="en-US" sz="2800" b="1">
                <a:solidFill>
                  <a:srgbClr val="0070C0"/>
                </a:solidFill>
                <a:cs typeface="Arial" panose="020B0604020202020204" pitchFamily="34" charset="0"/>
              </a:rPr>
            </a:br>
            <a:r>
              <a:rPr lang="en-US" altLang="en-US" sz="2800" b="1">
                <a:solidFill>
                  <a:srgbClr val="0070C0"/>
                </a:solidFill>
                <a:cs typeface="Arial" panose="020B0604020202020204" pitchFamily="34" charset="0"/>
              </a:rPr>
              <a:t>Using Integrated Data </a:t>
            </a:r>
            <a:br>
              <a:rPr lang="en-US" altLang="en-US" sz="2800" b="1">
                <a:solidFill>
                  <a:srgbClr val="0070C0"/>
                </a:solidFill>
                <a:cs typeface="Arial" panose="020B0604020202020204" pitchFamily="34" charset="0"/>
              </a:rPr>
            </a:br>
            <a:r>
              <a:rPr lang="en-US" altLang="en-US" sz="2800" b="1">
                <a:solidFill>
                  <a:srgbClr val="0070C0"/>
                </a:solidFill>
                <a:cs typeface="Arial" panose="020B0604020202020204" pitchFamily="34" charset="0"/>
              </a:rPr>
              <a:t>Are More Comprehensive And Accurate </a:t>
            </a:r>
          </a:p>
        </p:txBody>
      </p:sp>
      <p:grpSp>
        <p:nvGrpSpPr>
          <p:cNvPr id="76803" name="Group 50">
            <a:extLst>
              <a:ext uri="{FF2B5EF4-FFF2-40B4-BE49-F238E27FC236}">
                <a16:creationId xmlns:a16="http://schemas.microsoft.com/office/drawing/2014/main" id="{40A710B7-9F5D-44B2-919E-5671D6DB4E7C}"/>
              </a:ext>
            </a:extLst>
          </p:cNvPr>
          <p:cNvGrpSpPr>
            <a:grpSpLocks/>
          </p:cNvGrpSpPr>
          <p:nvPr/>
        </p:nvGrpSpPr>
        <p:grpSpPr bwMode="auto">
          <a:xfrm>
            <a:off x="2668589" y="1739901"/>
            <a:ext cx="6702425" cy="4435475"/>
            <a:chOff x="1066800" y="1385888"/>
            <a:chExt cx="7035800" cy="4938712"/>
          </a:xfrm>
        </p:grpSpPr>
        <p:grpSp>
          <p:nvGrpSpPr>
            <p:cNvPr id="76804" name="Group 2">
              <a:extLst>
                <a:ext uri="{FF2B5EF4-FFF2-40B4-BE49-F238E27FC236}">
                  <a16:creationId xmlns:a16="http://schemas.microsoft.com/office/drawing/2014/main" id="{7F0E8304-B70E-438B-AA89-F7D85C2049F2}"/>
                </a:ext>
              </a:extLst>
            </p:cNvPr>
            <p:cNvGrpSpPr>
              <a:grpSpLocks noChangeAspect="1"/>
            </p:cNvGrpSpPr>
            <p:nvPr/>
          </p:nvGrpSpPr>
          <p:grpSpPr bwMode="auto">
            <a:xfrm>
              <a:off x="1066800" y="1385888"/>
              <a:ext cx="7035800" cy="4938712"/>
              <a:chOff x="243" y="309"/>
              <a:chExt cx="5274" cy="3702"/>
            </a:xfrm>
          </p:grpSpPr>
          <p:grpSp>
            <p:nvGrpSpPr>
              <p:cNvPr id="76806" name="Group 3">
                <a:extLst>
                  <a:ext uri="{FF2B5EF4-FFF2-40B4-BE49-F238E27FC236}">
                    <a16:creationId xmlns:a16="http://schemas.microsoft.com/office/drawing/2014/main" id="{3AED3515-7830-4C46-9C5B-5C81A8CA36E3}"/>
                  </a:ext>
                </a:extLst>
              </p:cNvPr>
              <p:cNvGrpSpPr>
                <a:grpSpLocks noChangeAspect="1"/>
              </p:cNvGrpSpPr>
              <p:nvPr/>
            </p:nvGrpSpPr>
            <p:grpSpPr bwMode="auto">
              <a:xfrm>
                <a:off x="243" y="309"/>
                <a:ext cx="5274" cy="3702"/>
                <a:chOff x="243" y="309"/>
                <a:chExt cx="5274" cy="3702"/>
              </a:xfrm>
            </p:grpSpPr>
            <p:grpSp>
              <p:nvGrpSpPr>
                <p:cNvPr id="76808" name="Group 31">
                  <a:extLst>
                    <a:ext uri="{FF2B5EF4-FFF2-40B4-BE49-F238E27FC236}">
                      <a16:creationId xmlns:a16="http://schemas.microsoft.com/office/drawing/2014/main" id="{54F33C84-2F2C-4D18-AF08-CD7700181A6A}"/>
                    </a:ext>
                  </a:extLst>
                </p:cNvPr>
                <p:cNvGrpSpPr>
                  <a:grpSpLocks noChangeAspect="1"/>
                </p:cNvGrpSpPr>
                <p:nvPr/>
              </p:nvGrpSpPr>
              <p:grpSpPr bwMode="auto">
                <a:xfrm>
                  <a:off x="243" y="309"/>
                  <a:ext cx="5274" cy="3702"/>
                  <a:chOff x="243" y="309"/>
                  <a:chExt cx="5274" cy="3702"/>
                </a:xfrm>
              </p:grpSpPr>
              <p:pic>
                <p:nvPicPr>
                  <p:cNvPr id="76817" name="Picture 5" descr="Early integrated big network">
                    <a:extLst>
                      <a:ext uri="{FF2B5EF4-FFF2-40B4-BE49-F238E27FC236}">
                        <a16:creationId xmlns:a16="http://schemas.microsoft.com/office/drawing/2014/main" id="{63D3BB37-9EC1-4DF7-A1B3-B5DE7300C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 y="309"/>
                    <a:ext cx="5274" cy="37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306" name="Text Box 6">
                    <a:extLst>
                      <a:ext uri="{FF2B5EF4-FFF2-40B4-BE49-F238E27FC236}">
                        <a16:creationId xmlns:a16="http://schemas.microsoft.com/office/drawing/2014/main" id="{5B3CCDB4-FACA-44F3-AA76-81918207C255}"/>
                      </a:ext>
                    </a:extLst>
                  </p:cNvPr>
                  <p:cNvSpPr txBox="1">
                    <a:spLocks noChangeAspect="1" noChangeArrowheads="1"/>
                  </p:cNvSpPr>
                  <p:nvPr/>
                </p:nvSpPr>
                <p:spPr bwMode="auto">
                  <a:xfrm>
                    <a:off x="4149" y="3038"/>
                    <a:ext cx="43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400" b="1" kern="0" dirty="0">
                        <a:solidFill>
                          <a:prstClr val="white"/>
                        </a:solidFill>
                        <a:latin typeface="Arial" panose="020B0604020202020204" pitchFamily="34" charset="0"/>
                      </a:rPr>
                      <a:t>FOS</a:t>
                    </a:r>
                  </a:p>
                </p:txBody>
              </p:sp>
              <p:sp>
                <p:nvSpPr>
                  <p:cNvPr id="12307" name="Text Box 7">
                    <a:extLst>
                      <a:ext uri="{FF2B5EF4-FFF2-40B4-BE49-F238E27FC236}">
                        <a16:creationId xmlns:a16="http://schemas.microsoft.com/office/drawing/2014/main" id="{05572B53-2F5D-48F7-BD05-556EEA1E3DE6}"/>
                      </a:ext>
                    </a:extLst>
                  </p:cNvPr>
                  <p:cNvSpPr txBox="1">
                    <a:spLocks noChangeAspect="1" noChangeArrowheads="1"/>
                  </p:cNvSpPr>
                  <p:nvPr/>
                </p:nvSpPr>
                <p:spPr bwMode="auto">
                  <a:xfrm>
                    <a:off x="2833" y="1441"/>
                    <a:ext cx="44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400" b="1" kern="0" dirty="0">
                        <a:solidFill>
                          <a:prstClr val="white"/>
                        </a:solidFill>
                        <a:latin typeface="Arial" panose="020B0604020202020204" pitchFamily="34" charset="0"/>
                      </a:rPr>
                      <a:t>SRC</a:t>
                    </a:r>
                  </a:p>
                </p:txBody>
              </p:sp>
              <p:sp>
                <p:nvSpPr>
                  <p:cNvPr id="12308" name="Text Box 8">
                    <a:extLst>
                      <a:ext uri="{FF2B5EF4-FFF2-40B4-BE49-F238E27FC236}">
                        <a16:creationId xmlns:a16="http://schemas.microsoft.com/office/drawing/2014/main" id="{D5300F7C-65B3-4607-AA31-AB1FBE1C5D36}"/>
                      </a:ext>
                    </a:extLst>
                  </p:cNvPr>
                  <p:cNvSpPr txBox="1">
                    <a:spLocks noChangeAspect="1" noChangeArrowheads="1"/>
                  </p:cNvSpPr>
                  <p:nvPr/>
                </p:nvSpPr>
                <p:spPr bwMode="auto">
                  <a:xfrm>
                    <a:off x="3652" y="1350"/>
                    <a:ext cx="68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400" b="1" kern="0" dirty="0">
                        <a:solidFill>
                          <a:prstClr val="white"/>
                        </a:solidFill>
                        <a:latin typeface="Arial" panose="020B0604020202020204" pitchFamily="34" charset="0"/>
                      </a:rPr>
                      <a:t>▬EGFR</a:t>
                    </a:r>
                  </a:p>
                </p:txBody>
              </p:sp>
              <p:sp>
                <p:nvSpPr>
                  <p:cNvPr id="12309" name="Text Box 9">
                    <a:extLst>
                      <a:ext uri="{FF2B5EF4-FFF2-40B4-BE49-F238E27FC236}">
                        <a16:creationId xmlns:a16="http://schemas.microsoft.com/office/drawing/2014/main" id="{DFF2328C-9DF8-4DF9-A283-0688EE57A19B}"/>
                      </a:ext>
                    </a:extLst>
                  </p:cNvPr>
                  <p:cNvSpPr txBox="1">
                    <a:spLocks noChangeAspect="1" noChangeArrowheads="1"/>
                  </p:cNvSpPr>
                  <p:nvPr/>
                </p:nvSpPr>
                <p:spPr bwMode="auto">
                  <a:xfrm>
                    <a:off x="3097" y="1884"/>
                    <a:ext cx="59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400" b="1" kern="0" dirty="0">
                        <a:solidFill>
                          <a:prstClr val="white"/>
                        </a:solidFill>
                        <a:latin typeface="Arial" panose="020B0604020202020204" pitchFamily="34" charset="0"/>
                      </a:rPr>
                      <a:t>STAT3</a:t>
                    </a:r>
                  </a:p>
                </p:txBody>
              </p:sp>
              <p:sp>
                <p:nvSpPr>
                  <p:cNvPr id="12310" name="Text Box 10">
                    <a:extLst>
                      <a:ext uri="{FF2B5EF4-FFF2-40B4-BE49-F238E27FC236}">
                        <a16:creationId xmlns:a16="http://schemas.microsoft.com/office/drawing/2014/main" id="{8FB99265-9AC9-4523-808B-DBCB613D29CE}"/>
                      </a:ext>
                    </a:extLst>
                  </p:cNvPr>
                  <p:cNvSpPr txBox="1">
                    <a:spLocks noChangeAspect="1" noChangeArrowheads="1"/>
                  </p:cNvSpPr>
                  <p:nvPr/>
                </p:nvSpPr>
                <p:spPr bwMode="auto">
                  <a:xfrm>
                    <a:off x="4655" y="2065"/>
                    <a:ext cx="46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400" b="1" kern="0" dirty="0">
                        <a:solidFill>
                          <a:prstClr val="white"/>
                        </a:solidFill>
                        <a:latin typeface="Arial" panose="020B0604020202020204" pitchFamily="34" charset="0"/>
                      </a:rPr>
                      <a:t>AP-1</a:t>
                    </a:r>
                  </a:p>
                </p:txBody>
              </p:sp>
              <p:sp>
                <p:nvSpPr>
                  <p:cNvPr id="12311" name="Text Box 11">
                    <a:extLst>
                      <a:ext uri="{FF2B5EF4-FFF2-40B4-BE49-F238E27FC236}">
                        <a16:creationId xmlns:a16="http://schemas.microsoft.com/office/drawing/2014/main" id="{EDC1F834-1127-494A-A93E-33AC5F23636B}"/>
                      </a:ext>
                    </a:extLst>
                  </p:cNvPr>
                  <p:cNvSpPr txBox="1">
                    <a:spLocks noChangeAspect="1" noChangeArrowheads="1"/>
                  </p:cNvSpPr>
                  <p:nvPr/>
                </p:nvSpPr>
                <p:spPr bwMode="auto">
                  <a:xfrm>
                    <a:off x="3480" y="2471"/>
                    <a:ext cx="66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400" b="1" kern="0" dirty="0">
                        <a:solidFill>
                          <a:prstClr val="white"/>
                        </a:solidFill>
                        <a:latin typeface="Arial" panose="020B0604020202020204" pitchFamily="34" charset="0"/>
                      </a:rPr>
                      <a:t>▬ERK2</a:t>
                    </a:r>
                  </a:p>
                </p:txBody>
              </p:sp>
            </p:grpSp>
            <p:grpSp>
              <p:nvGrpSpPr>
                <p:cNvPr id="76809" name="Group 14">
                  <a:extLst>
                    <a:ext uri="{FF2B5EF4-FFF2-40B4-BE49-F238E27FC236}">
                      <a16:creationId xmlns:a16="http://schemas.microsoft.com/office/drawing/2014/main" id="{F61B0218-3B30-42E1-982F-68DDACC9BD8A}"/>
                    </a:ext>
                  </a:extLst>
                </p:cNvPr>
                <p:cNvGrpSpPr>
                  <a:grpSpLocks noChangeAspect="1"/>
                </p:cNvGrpSpPr>
                <p:nvPr/>
              </p:nvGrpSpPr>
              <p:grpSpPr bwMode="auto">
                <a:xfrm>
                  <a:off x="384" y="316"/>
                  <a:ext cx="1049" cy="856"/>
                  <a:chOff x="384" y="316"/>
                  <a:chExt cx="1049" cy="856"/>
                </a:xfrm>
              </p:grpSpPr>
              <p:sp>
                <p:nvSpPr>
                  <p:cNvPr id="12298" name="Rectangle 15">
                    <a:extLst>
                      <a:ext uri="{FF2B5EF4-FFF2-40B4-BE49-F238E27FC236}">
                        <a16:creationId xmlns:a16="http://schemas.microsoft.com/office/drawing/2014/main" id="{0D63C125-66EE-4C4B-A78D-1D272E955ED7}"/>
                      </a:ext>
                    </a:extLst>
                  </p:cNvPr>
                  <p:cNvSpPr>
                    <a:spLocks noChangeAspect="1" noChangeArrowheads="1"/>
                  </p:cNvSpPr>
                  <p:nvPr/>
                </p:nvSpPr>
                <p:spPr bwMode="auto">
                  <a:xfrm>
                    <a:off x="384" y="334"/>
                    <a:ext cx="96" cy="144"/>
                  </a:xfrm>
                  <a:prstGeom prst="rect">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endParaRPr lang="en-US" altLang="en-US" sz="1800" kern="0">
                      <a:solidFill>
                        <a:prstClr val="black"/>
                      </a:solidFill>
                      <a:latin typeface="Arial" panose="020B0604020202020204" pitchFamily="34" charset="0"/>
                    </a:endParaRPr>
                  </a:p>
                </p:txBody>
              </p:sp>
              <p:sp>
                <p:nvSpPr>
                  <p:cNvPr id="12299" name="Rectangle 16">
                    <a:extLst>
                      <a:ext uri="{FF2B5EF4-FFF2-40B4-BE49-F238E27FC236}">
                        <a16:creationId xmlns:a16="http://schemas.microsoft.com/office/drawing/2014/main" id="{E5EC1D9C-4563-4609-A792-BCC5492AE489}"/>
                      </a:ext>
                    </a:extLst>
                  </p:cNvPr>
                  <p:cNvSpPr>
                    <a:spLocks noChangeAspect="1" noChangeArrowheads="1"/>
                  </p:cNvSpPr>
                  <p:nvPr/>
                </p:nvSpPr>
                <p:spPr bwMode="auto">
                  <a:xfrm>
                    <a:off x="384" y="528"/>
                    <a:ext cx="96" cy="144"/>
                  </a:xfrm>
                  <a:prstGeom prst="rect">
                    <a:avLst/>
                  </a:prstGeom>
                  <a:solidFill>
                    <a:srgbClr val="0066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endParaRPr lang="en-US" altLang="en-US" sz="1800" kern="0">
                      <a:solidFill>
                        <a:prstClr val="black"/>
                      </a:solidFill>
                      <a:latin typeface="Arial" panose="020B0604020202020204" pitchFamily="34" charset="0"/>
                    </a:endParaRPr>
                  </a:p>
                </p:txBody>
              </p:sp>
              <p:sp>
                <p:nvSpPr>
                  <p:cNvPr id="12300" name="Rectangle 17">
                    <a:extLst>
                      <a:ext uri="{FF2B5EF4-FFF2-40B4-BE49-F238E27FC236}">
                        <a16:creationId xmlns:a16="http://schemas.microsoft.com/office/drawing/2014/main" id="{D32670D9-4DD6-4CC3-943A-7890281E5BFA}"/>
                      </a:ext>
                    </a:extLst>
                  </p:cNvPr>
                  <p:cNvSpPr>
                    <a:spLocks noChangeAspect="1" noChangeArrowheads="1"/>
                  </p:cNvSpPr>
                  <p:nvPr/>
                </p:nvSpPr>
                <p:spPr bwMode="auto">
                  <a:xfrm>
                    <a:off x="384" y="720"/>
                    <a:ext cx="96" cy="144"/>
                  </a:xfrm>
                  <a:prstGeom prst="rect">
                    <a:avLst/>
                  </a:prstGeom>
                  <a:solidFill>
                    <a:srgbClr val="FFFF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endParaRPr lang="en-US" altLang="en-US" sz="1800" kern="0">
                      <a:solidFill>
                        <a:prstClr val="black"/>
                      </a:solidFill>
                      <a:latin typeface="Arial" panose="020B0604020202020204" pitchFamily="34" charset="0"/>
                    </a:endParaRPr>
                  </a:p>
                </p:txBody>
              </p:sp>
              <p:sp>
                <p:nvSpPr>
                  <p:cNvPr id="12301" name="Rectangle 18">
                    <a:extLst>
                      <a:ext uri="{FF2B5EF4-FFF2-40B4-BE49-F238E27FC236}">
                        <a16:creationId xmlns:a16="http://schemas.microsoft.com/office/drawing/2014/main" id="{61293B90-3EB9-4C9A-9845-0FFD7506AFD2}"/>
                      </a:ext>
                    </a:extLst>
                  </p:cNvPr>
                  <p:cNvSpPr>
                    <a:spLocks noChangeAspect="1" noChangeArrowheads="1"/>
                  </p:cNvSpPr>
                  <p:nvPr/>
                </p:nvSpPr>
                <p:spPr bwMode="auto">
                  <a:xfrm>
                    <a:off x="384" y="912"/>
                    <a:ext cx="96" cy="143"/>
                  </a:xfrm>
                  <a:prstGeom prst="rect">
                    <a:avLst/>
                  </a:prstGeom>
                  <a:solidFill>
                    <a:schemeClr val="tx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endParaRPr lang="en-US" altLang="en-US" sz="1800" kern="0">
                      <a:solidFill>
                        <a:prstClr val="black"/>
                      </a:solidFill>
                      <a:latin typeface="Arial" panose="020B0604020202020204" pitchFamily="34" charset="0"/>
                    </a:endParaRPr>
                  </a:p>
                </p:txBody>
              </p:sp>
              <p:sp>
                <p:nvSpPr>
                  <p:cNvPr id="12302" name="Text Box 19">
                    <a:extLst>
                      <a:ext uri="{FF2B5EF4-FFF2-40B4-BE49-F238E27FC236}">
                        <a16:creationId xmlns:a16="http://schemas.microsoft.com/office/drawing/2014/main" id="{EBFC9936-C9C2-427C-9D77-8DC2F6574BDF}"/>
                      </a:ext>
                    </a:extLst>
                  </p:cNvPr>
                  <p:cNvSpPr txBox="1">
                    <a:spLocks noChangeAspect="1" noChangeArrowheads="1"/>
                  </p:cNvSpPr>
                  <p:nvPr/>
                </p:nvSpPr>
                <p:spPr bwMode="auto">
                  <a:xfrm>
                    <a:off x="470" y="316"/>
                    <a:ext cx="96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600" b="1" kern="0" dirty="0">
                        <a:solidFill>
                          <a:prstClr val="white"/>
                        </a:solidFill>
                        <a:latin typeface="Arial" panose="020B0604020202020204" pitchFamily="34" charset="0"/>
                      </a:rPr>
                      <a:t>Microarray</a:t>
                    </a:r>
                  </a:p>
                </p:txBody>
              </p:sp>
              <p:sp>
                <p:nvSpPr>
                  <p:cNvPr id="12303" name="Text Box 20">
                    <a:extLst>
                      <a:ext uri="{FF2B5EF4-FFF2-40B4-BE49-F238E27FC236}">
                        <a16:creationId xmlns:a16="http://schemas.microsoft.com/office/drawing/2014/main" id="{F094F2C1-D6A4-44E7-8079-17BA1CB5AE19}"/>
                      </a:ext>
                    </a:extLst>
                  </p:cNvPr>
                  <p:cNvSpPr txBox="1">
                    <a:spLocks noChangeAspect="1" noChangeArrowheads="1"/>
                  </p:cNvSpPr>
                  <p:nvPr/>
                </p:nvSpPr>
                <p:spPr bwMode="auto">
                  <a:xfrm>
                    <a:off x="480" y="891"/>
                    <a:ext cx="75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600" b="1" kern="0">
                        <a:solidFill>
                          <a:prstClr val="black"/>
                        </a:solidFill>
                        <a:latin typeface="Arial" panose="020B0604020202020204" pitchFamily="34" charset="0"/>
                      </a:rPr>
                      <a:t>Multiple</a:t>
                    </a:r>
                  </a:p>
                </p:txBody>
              </p:sp>
              <p:sp>
                <p:nvSpPr>
                  <p:cNvPr id="12304" name="Text Box 21">
                    <a:extLst>
                      <a:ext uri="{FF2B5EF4-FFF2-40B4-BE49-F238E27FC236}">
                        <a16:creationId xmlns:a16="http://schemas.microsoft.com/office/drawing/2014/main" id="{7647E522-1E4D-40BC-A830-4F67EBD4116A}"/>
                      </a:ext>
                    </a:extLst>
                  </p:cNvPr>
                  <p:cNvSpPr txBox="1">
                    <a:spLocks noChangeAspect="1" noChangeArrowheads="1"/>
                  </p:cNvSpPr>
                  <p:nvPr/>
                </p:nvSpPr>
                <p:spPr bwMode="auto">
                  <a:xfrm>
                    <a:off x="480" y="699"/>
                    <a:ext cx="91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600" b="1" kern="0" dirty="0" err="1">
                        <a:solidFill>
                          <a:prstClr val="white"/>
                        </a:solidFill>
                        <a:latin typeface="Arial" panose="020B0604020202020204" pitchFamily="34" charset="0"/>
                      </a:rPr>
                      <a:t>Powerblot</a:t>
                    </a:r>
                    <a:endParaRPr lang="en-US" altLang="en-US" sz="1600" b="1" kern="0" dirty="0">
                      <a:solidFill>
                        <a:prstClr val="white"/>
                      </a:solidFill>
                      <a:latin typeface="Arial" panose="020B0604020202020204" pitchFamily="34" charset="0"/>
                    </a:endParaRPr>
                  </a:p>
                </p:txBody>
              </p:sp>
            </p:grpSp>
          </p:grpSp>
          <p:sp>
            <p:nvSpPr>
              <p:cNvPr id="12295" name="Text Box 22">
                <a:extLst>
                  <a:ext uri="{FF2B5EF4-FFF2-40B4-BE49-F238E27FC236}">
                    <a16:creationId xmlns:a16="http://schemas.microsoft.com/office/drawing/2014/main" id="{E9C6AF16-05AE-47EF-8CC2-9CE64C443F0B}"/>
                  </a:ext>
                </a:extLst>
              </p:cNvPr>
              <p:cNvSpPr txBox="1">
                <a:spLocks noChangeAspect="1" noChangeArrowheads="1"/>
              </p:cNvSpPr>
              <p:nvPr/>
            </p:nvSpPr>
            <p:spPr bwMode="auto">
              <a:xfrm>
                <a:off x="480" y="508"/>
                <a:ext cx="101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en-US" sz="1600" b="1" kern="0" dirty="0">
                    <a:solidFill>
                      <a:prstClr val="white"/>
                    </a:solidFill>
                    <a:latin typeface="Arial" panose="020B0604020202020204" pitchFamily="34" charset="0"/>
                  </a:rPr>
                  <a:t>Proteomics</a:t>
                </a:r>
              </a:p>
            </p:txBody>
          </p:sp>
        </p:grpSp>
        <p:sp>
          <p:nvSpPr>
            <p:cNvPr id="7" name="Freeform 6">
              <a:extLst>
                <a:ext uri="{FF2B5EF4-FFF2-40B4-BE49-F238E27FC236}">
                  <a16:creationId xmlns:a16="http://schemas.microsoft.com/office/drawing/2014/main" id="{77AE17D2-025E-457A-86E5-AA933600A807}"/>
                </a:ext>
              </a:extLst>
            </p:cNvPr>
            <p:cNvSpPr>
              <a:spLocks noChangeArrowheads="1"/>
            </p:cNvSpPr>
            <p:nvPr/>
          </p:nvSpPr>
          <p:spPr bwMode="auto">
            <a:xfrm>
              <a:off x="5404598" y="3727976"/>
              <a:ext cx="196642" cy="312867"/>
            </a:xfrm>
            <a:custGeom>
              <a:avLst/>
              <a:gdLst>
                <a:gd name="T0" fmla="*/ 0 w 150471"/>
                <a:gd name="T1" fmla="*/ 0 h 241139"/>
                <a:gd name="T2" fmla="*/ 237407 w 150471"/>
                <a:gd name="T3" fmla="*/ 136337 h 241139"/>
                <a:gd name="T4" fmla="*/ 118704 w 150471"/>
                <a:gd name="T5" fmla="*/ 370057 h 241139"/>
                <a:gd name="T6" fmla="*/ 138488 w 150471"/>
                <a:gd name="T7" fmla="*/ 350581 h 241139"/>
                <a:gd name="T8" fmla="*/ 0 60000 65536"/>
                <a:gd name="T9" fmla="*/ 0 60000 65536"/>
                <a:gd name="T10" fmla="*/ 0 60000 65536"/>
                <a:gd name="T11" fmla="*/ 0 60000 65536"/>
                <a:gd name="T12" fmla="*/ 0 w 150471"/>
                <a:gd name="T13" fmla="*/ 0 h 241139"/>
                <a:gd name="T14" fmla="*/ 150471 w 150471"/>
                <a:gd name="T15" fmla="*/ 241139 h 241139"/>
              </a:gdLst>
              <a:ahLst/>
              <a:cxnLst>
                <a:cxn ang="T8">
                  <a:pos x="T0" y="T1"/>
                </a:cxn>
                <a:cxn ang="T9">
                  <a:pos x="T2" y="T3"/>
                </a:cxn>
                <a:cxn ang="T10">
                  <a:pos x="T4" y="T5"/>
                </a:cxn>
                <a:cxn ang="T11">
                  <a:pos x="T6" y="T7"/>
                </a:cxn>
              </a:cxnLst>
              <a:rect l="T12" t="T13" r="T14" b="T15"/>
              <a:pathLst>
                <a:path w="150471" h="241139">
                  <a:moveTo>
                    <a:pt x="0" y="0"/>
                  </a:moveTo>
                  <a:cubicBezTo>
                    <a:pt x="63660" y="22185"/>
                    <a:pt x="127321" y="44370"/>
                    <a:pt x="138896" y="81023"/>
                  </a:cubicBezTo>
                  <a:cubicBezTo>
                    <a:pt x="150471" y="117676"/>
                    <a:pt x="79093" y="198699"/>
                    <a:pt x="69448" y="219919"/>
                  </a:cubicBezTo>
                  <a:cubicBezTo>
                    <a:pt x="59803" y="241139"/>
                    <a:pt x="81023" y="208344"/>
                    <a:pt x="81023" y="208344"/>
                  </a:cubicBezTo>
                </a:path>
              </a:pathLst>
            </a:custGeom>
            <a:noFill/>
            <a:ln w="25400">
              <a:solidFill>
                <a:schemeClr val="tx1"/>
              </a:solidFill>
              <a:miter lim="800000"/>
              <a:headEnd/>
              <a:tailEnd type="triangle" w="med" len="med"/>
            </a:ln>
            <a:effectLst>
              <a:outerShdw dist="20000" dir="5400000" rotWithShape="0">
                <a:srgbClr val="808080">
                  <a:alpha val="37999"/>
                </a:srgbClr>
              </a:outerShdw>
            </a:effectLst>
          </p:spPr>
          <p:txBody>
            <a:bodyPr anchor="ctr"/>
            <a:lstStyle/>
            <a:p>
              <a:pPr algn="ctr">
                <a:defRPr/>
              </a:pPr>
              <a:endParaRPr lang="en-US" kern="0" dirty="0">
                <a:solidFill>
                  <a:sysClr val="windowText" lastClr="000000"/>
                </a:solidFill>
                <a:latin typeface="Calibri"/>
              </a:endParaRPr>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F113B53-A803-493F-BB7B-0ABD1852BD44}"/>
              </a:ext>
            </a:extLst>
          </p:cNvPr>
          <p:cNvSpPr/>
          <p:nvPr/>
        </p:nvSpPr>
        <p:spPr>
          <a:xfrm>
            <a:off x="1752600" y="6324600"/>
            <a:ext cx="87630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4339" name="Group 10">
            <a:extLst>
              <a:ext uri="{FF2B5EF4-FFF2-40B4-BE49-F238E27FC236}">
                <a16:creationId xmlns:a16="http://schemas.microsoft.com/office/drawing/2014/main" id="{04FDC5EC-9E9A-435E-B7E6-1BADE4995BAB}"/>
              </a:ext>
            </a:extLst>
          </p:cNvPr>
          <p:cNvGrpSpPr>
            <a:grpSpLocks/>
          </p:cNvGrpSpPr>
          <p:nvPr/>
        </p:nvGrpSpPr>
        <p:grpSpPr bwMode="auto">
          <a:xfrm>
            <a:off x="118533" y="0"/>
            <a:ext cx="11938000" cy="6400800"/>
            <a:chOff x="228600" y="152400"/>
            <a:chExt cx="8686800" cy="6477000"/>
          </a:xfrm>
        </p:grpSpPr>
        <p:pic>
          <p:nvPicPr>
            <p:cNvPr id="14341" name="Picture 5" descr="http://www.contentwire.com/img/l73AF8746YzxRXdT.jpg">
              <a:extLst>
                <a:ext uri="{FF2B5EF4-FFF2-40B4-BE49-F238E27FC236}">
                  <a16:creationId xmlns:a16="http://schemas.microsoft.com/office/drawing/2014/main" id="{C91096E5-94B6-41C2-B718-4A86B972F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9411"/>
            <a:stretch>
              <a:fillRect/>
            </a:stretch>
          </p:blipFill>
          <p:spPr bwMode="auto">
            <a:xfrm>
              <a:off x="228600" y="152400"/>
              <a:ext cx="106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http://www.contentwire.com/img/l73AF8746YzxRXdT.jpg">
              <a:extLst>
                <a:ext uri="{FF2B5EF4-FFF2-40B4-BE49-F238E27FC236}">
                  <a16:creationId xmlns:a16="http://schemas.microsoft.com/office/drawing/2014/main" id="{D3DFDA36-FB6C-4BE3-9C86-BF3D035B8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
              <a:ext cx="51816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descr="http://www.contentwire.com/img/l73AF8746YzxRXdT.jpg">
              <a:extLst>
                <a:ext uri="{FF2B5EF4-FFF2-40B4-BE49-F238E27FC236}">
                  <a16:creationId xmlns:a16="http://schemas.microsoft.com/office/drawing/2014/main" id="{B6B5CFD3-FD9D-47ED-BCE5-8B0D5D6DB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411" r="4411"/>
            <a:stretch>
              <a:fillRect/>
            </a:stretch>
          </p:blipFill>
          <p:spPr bwMode="auto">
            <a:xfrm>
              <a:off x="8077200" y="152400"/>
              <a:ext cx="8382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5" descr="http://www.contentwire.com/img/l73AF8746YzxRXdT.jpg">
              <a:extLst>
                <a:ext uri="{FF2B5EF4-FFF2-40B4-BE49-F238E27FC236}">
                  <a16:creationId xmlns:a16="http://schemas.microsoft.com/office/drawing/2014/main" id="{36EDD32C-6532-444C-AA3B-572272E32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411"/>
            <a:stretch>
              <a:fillRect/>
            </a:stretch>
          </p:blipFill>
          <p:spPr bwMode="auto">
            <a:xfrm flipH="1">
              <a:off x="7391400" y="152400"/>
              <a:ext cx="106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descr="http://www.contentwire.com/img/l73AF8746YzxRXdT.jpg">
              <a:extLst>
                <a:ext uri="{FF2B5EF4-FFF2-40B4-BE49-F238E27FC236}">
                  <a16:creationId xmlns:a16="http://schemas.microsoft.com/office/drawing/2014/main" id="{77E68CBC-9757-401F-BFF1-ED9B347E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9411"/>
            <a:stretch>
              <a:fillRect/>
            </a:stretch>
          </p:blipFill>
          <p:spPr bwMode="auto">
            <a:xfrm flipH="1">
              <a:off x="1219200" y="152400"/>
              <a:ext cx="106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0" name="Title 1">
            <a:extLst>
              <a:ext uri="{FF2B5EF4-FFF2-40B4-BE49-F238E27FC236}">
                <a16:creationId xmlns:a16="http://schemas.microsoft.com/office/drawing/2014/main" id="{8473F129-6EBC-4973-B0CC-2F9D9608967A}"/>
              </a:ext>
            </a:extLst>
          </p:cNvPr>
          <p:cNvSpPr>
            <a:spLocks noGrp="1"/>
          </p:cNvSpPr>
          <p:nvPr>
            <p:ph type="title"/>
          </p:nvPr>
        </p:nvSpPr>
        <p:spPr>
          <a:xfrm>
            <a:off x="1752600" y="5715000"/>
            <a:ext cx="8458200" cy="1143000"/>
          </a:xfrm>
        </p:spPr>
        <p:txBody>
          <a:bodyPr/>
          <a:lstStyle/>
          <a:p>
            <a:r>
              <a:rPr lang="en-US" altLang="en-US" sz="3600" dirty="0">
                <a:solidFill>
                  <a:srgbClr val="FFFFCC"/>
                </a:solidFill>
              </a:rPr>
              <a:t>Nuclear weapons were part of my early life</a:t>
            </a:r>
          </a:p>
        </p:txBody>
      </p:sp>
    </p:spTree>
    <p:extLst>
      <p:ext uri="{BB962C8B-B14F-4D97-AF65-F5344CB8AC3E}">
        <p14:creationId xmlns:p14="http://schemas.microsoft.com/office/powerpoint/2010/main" val="248813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6F23517-C01B-4643-BD96-5E08A62686AE}"/>
              </a:ext>
            </a:extLst>
          </p:cNvPr>
          <p:cNvSpPr>
            <a:spLocks noGrp="1"/>
          </p:cNvSpPr>
          <p:nvPr>
            <p:ph type="title"/>
          </p:nvPr>
        </p:nvSpPr>
        <p:spPr>
          <a:xfrm>
            <a:off x="2286000" y="457200"/>
            <a:ext cx="7772400" cy="1143000"/>
          </a:xfrm>
        </p:spPr>
        <p:txBody>
          <a:bodyPr/>
          <a:lstStyle/>
          <a:p>
            <a:r>
              <a:rPr lang="en-US" altLang="en-US" b="1"/>
              <a:t>What Causes Cancer?</a:t>
            </a:r>
            <a:endParaRPr lang="en-US" altLang="en-US"/>
          </a:p>
        </p:txBody>
      </p:sp>
      <p:graphicFrame>
        <p:nvGraphicFramePr>
          <p:cNvPr id="82947" name="Object 3">
            <a:extLst>
              <a:ext uri="{FF2B5EF4-FFF2-40B4-BE49-F238E27FC236}">
                <a16:creationId xmlns:a16="http://schemas.microsoft.com/office/drawing/2014/main" id="{5DA3A943-91B9-4EFC-BA95-17B61BBEB118}"/>
              </a:ext>
            </a:extLst>
          </p:cNvPr>
          <p:cNvGraphicFramePr>
            <a:graphicFrameLocks noGrp="1" noChangeAspect="1"/>
          </p:cNvGraphicFramePr>
          <p:nvPr>
            <p:ph type="chart" idx="1"/>
          </p:nvPr>
        </p:nvGraphicFramePr>
        <p:xfrm>
          <a:off x="2209801" y="1905000"/>
          <a:ext cx="7770813" cy="4114800"/>
        </p:xfrm>
        <a:graphic>
          <a:graphicData uri="http://schemas.openxmlformats.org/presentationml/2006/ole">
            <mc:AlternateContent xmlns:mc="http://schemas.openxmlformats.org/markup-compatibility/2006">
              <mc:Choice xmlns:v="urn:schemas-microsoft-com:vml" Requires="v">
                <p:oleObj spid="_x0000_s3075" name="Chart" r:id="rId3" imgW="7772583" imgH="4114694" progId="MSGraph.Chart.8">
                  <p:embed followColorScheme="full"/>
                </p:oleObj>
              </mc:Choice>
              <mc:Fallback>
                <p:oleObj name="Chart" r:id="rId3" imgW="7772583" imgH="4114694" progId="MSGraph.Chart.8">
                  <p:embed followColorScheme="full"/>
                  <p:pic>
                    <p:nvPicPr>
                      <p:cNvPr id="82947" name="Object 3">
                        <a:extLst>
                          <a:ext uri="{FF2B5EF4-FFF2-40B4-BE49-F238E27FC236}">
                            <a16:creationId xmlns:a16="http://schemas.microsoft.com/office/drawing/2014/main" id="{5DA3A943-91B9-4EFC-BA95-17B61BBEB118}"/>
                          </a:ext>
                        </a:extLst>
                      </p:cNvPr>
                      <p:cNvPicPr>
                        <a:picLocks noGrp="1" noChangeAspect="1" noChangeArrowheads="1"/>
                      </p:cNvPicPr>
                      <p:nvPr/>
                    </p:nvPicPr>
                    <p:blipFill>
                      <a:blip r:embed="rId4"/>
                      <a:srcRect/>
                      <a:stretch>
                        <a:fillRect/>
                      </a:stretch>
                    </p:blipFill>
                    <p:spPr bwMode="auto">
                      <a:xfrm>
                        <a:off x="2209801" y="1905000"/>
                        <a:ext cx="777081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948" name="Text Box 9">
            <a:extLst>
              <a:ext uri="{FF2B5EF4-FFF2-40B4-BE49-F238E27FC236}">
                <a16:creationId xmlns:a16="http://schemas.microsoft.com/office/drawing/2014/main" id="{0FEB1E29-1863-43F6-B7A2-77C4D9FFF051}"/>
              </a:ext>
            </a:extLst>
          </p:cNvPr>
          <p:cNvSpPr txBox="1">
            <a:spLocks noChangeArrowheads="1"/>
          </p:cNvSpPr>
          <p:nvPr/>
        </p:nvSpPr>
        <p:spPr bwMode="auto">
          <a:xfrm>
            <a:off x="2270125" y="5989638"/>
            <a:ext cx="571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prstClr val="black"/>
                </a:solidFill>
                <a:latin typeface="Times New Roman" panose="02020603050405020304" pitchFamily="18" charset="0"/>
              </a:rPr>
              <a:t>WHO: Cancer is a poor Carcinogen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scha711\Desktop\LNTD completely editable.jpg">
            <a:extLst>
              <a:ext uri="{FF2B5EF4-FFF2-40B4-BE49-F238E27FC236}">
                <a16:creationId xmlns:a16="http://schemas.microsoft.com/office/drawing/2014/main" id="{6D50F0FA-6BE2-490C-9685-059B4E88A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149224"/>
            <a:ext cx="12103100" cy="662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Box 2">
            <a:extLst>
              <a:ext uri="{FF2B5EF4-FFF2-40B4-BE49-F238E27FC236}">
                <a16:creationId xmlns:a16="http://schemas.microsoft.com/office/drawing/2014/main" id="{CF618AE1-84A3-459B-887B-839A7D37A8BC}"/>
              </a:ext>
            </a:extLst>
          </p:cNvPr>
          <p:cNvSpPr txBox="1">
            <a:spLocks noChangeArrowheads="1"/>
          </p:cNvSpPr>
          <p:nvPr/>
        </p:nvSpPr>
        <p:spPr bwMode="auto">
          <a:xfrm>
            <a:off x="3200400" y="4495800"/>
            <a:ext cx="1347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solidFill>
                  <a:srgbClr val="FFFF00"/>
                </a:solidFill>
              </a:rPr>
              <a:t>LNTH</a:t>
            </a:r>
          </a:p>
        </p:txBody>
      </p:sp>
      <p:sp>
        <p:nvSpPr>
          <p:cNvPr id="63492" name="TextBox 3">
            <a:extLst>
              <a:ext uri="{FF2B5EF4-FFF2-40B4-BE49-F238E27FC236}">
                <a16:creationId xmlns:a16="http://schemas.microsoft.com/office/drawing/2014/main" id="{DDB70556-2A58-40C9-9D29-A594B502B4CB}"/>
              </a:ext>
            </a:extLst>
          </p:cNvPr>
          <p:cNvSpPr txBox="1">
            <a:spLocks noChangeArrowheads="1"/>
          </p:cNvSpPr>
          <p:nvPr/>
        </p:nvSpPr>
        <p:spPr bwMode="auto">
          <a:xfrm>
            <a:off x="5410200" y="4724400"/>
            <a:ext cx="1200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Adaptive </a:t>
            </a:r>
          </a:p>
          <a:p>
            <a:pPr eaLnBrk="1" hangingPunct="1"/>
            <a:r>
              <a:rPr lang="en-US" altLang="en-US" sz="1600" b="1"/>
              <a:t>Protection</a:t>
            </a:r>
          </a:p>
        </p:txBody>
      </p:sp>
      <p:sp>
        <p:nvSpPr>
          <p:cNvPr id="63493" name="TextBox 4">
            <a:extLst>
              <a:ext uri="{FF2B5EF4-FFF2-40B4-BE49-F238E27FC236}">
                <a16:creationId xmlns:a16="http://schemas.microsoft.com/office/drawing/2014/main" id="{DB624EE9-577A-42FA-93EE-0636874939EF}"/>
              </a:ext>
            </a:extLst>
          </p:cNvPr>
          <p:cNvSpPr txBox="1">
            <a:spLocks noChangeArrowheads="1"/>
          </p:cNvSpPr>
          <p:nvPr/>
        </p:nvSpPr>
        <p:spPr bwMode="auto">
          <a:xfrm>
            <a:off x="5029201" y="5562600"/>
            <a:ext cx="1395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ROS </a:t>
            </a:r>
          </a:p>
          <a:p>
            <a:pPr eaLnBrk="1" hangingPunct="1"/>
            <a:r>
              <a:rPr lang="en-US" altLang="en-US" sz="1600" b="1"/>
              <a:t>Modification</a:t>
            </a:r>
          </a:p>
        </p:txBody>
      </p:sp>
      <p:sp>
        <p:nvSpPr>
          <p:cNvPr id="63494" name="TextBox 5">
            <a:extLst>
              <a:ext uri="{FF2B5EF4-FFF2-40B4-BE49-F238E27FC236}">
                <a16:creationId xmlns:a16="http://schemas.microsoft.com/office/drawing/2014/main" id="{A3EECC78-A2BC-4441-86FC-4C5CFAC2E32D}"/>
              </a:ext>
            </a:extLst>
          </p:cNvPr>
          <p:cNvSpPr txBox="1">
            <a:spLocks noChangeArrowheads="1"/>
          </p:cNvSpPr>
          <p:nvPr/>
        </p:nvSpPr>
        <p:spPr bwMode="auto">
          <a:xfrm>
            <a:off x="3886200" y="5943600"/>
            <a:ext cx="124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Bystander </a:t>
            </a:r>
          </a:p>
        </p:txBody>
      </p:sp>
      <p:sp>
        <p:nvSpPr>
          <p:cNvPr id="63495" name="TextBox 6">
            <a:extLst>
              <a:ext uri="{FF2B5EF4-FFF2-40B4-BE49-F238E27FC236}">
                <a16:creationId xmlns:a16="http://schemas.microsoft.com/office/drawing/2014/main" id="{E66066D1-604C-4D73-A756-676D749E68DD}"/>
              </a:ext>
            </a:extLst>
          </p:cNvPr>
          <p:cNvSpPr txBox="1">
            <a:spLocks noChangeArrowheads="1"/>
          </p:cNvSpPr>
          <p:nvPr/>
        </p:nvSpPr>
        <p:spPr bwMode="auto">
          <a:xfrm>
            <a:off x="2819401" y="6324600"/>
            <a:ext cx="2125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Selective Apoptosis</a:t>
            </a:r>
          </a:p>
        </p:txBody>
      </p:sp>
      <p:sp>
        <p:nvSpPr>
          <p:cNvPr id="63496" name="TextBox 7">
            <a:extLst>
              <a:ext uri="{FF2B5EF4-FFF2-40B4-BE49-F238E27FC236}">
                <a16:creationId xmlns:a16="http://schemas.microsoft.com/office/drawing/2014/main" id="{76EC258B-CB62-49E3-BDD6-25402BDEFA32}"/>
              </a:ext>
            </a:extLst>
          </p:cNvPr>
          <p:cNvSpPr txBox="1">
            <a:spLocks noChangeArrowheads="1"/>
          </p:cNvSpPr>
          <p:nvPr/>
        </p:nvSpPr>
        <p:spPr bwMode="auto">
          <a:xfrm>
            <a:off x="8915401" y="5105400"/>
            <a:ext cx="1554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Metabolomics</a:t>
            </a:r>
          </a:p>
        </p:txBody>
      </p:sp>
      <p:sp>
        <p:nvSpPr>
          <p:cNvPr id="63497" name="TextBox 8">
            <a:extLst>
              <a:ext uri="{FF2B5EF4-FFF2-40B4-BE49-F238E27FC236}">
                <a16:creationId xmlns:a16="http://schemas.microsoft.com/office/drawing/2014/main" id="{A9631BCB-5879-4A77-9199-6D20AB14D382}"/>
              </a:ext>
            </a:extLst>
          </p:cNvPr>
          <p:cNvSpPr txBox="1">
            <a:spLocks noChangeArrowheads="1"/>
          </p:cNvSpPr>
          <p:nvPr/>
        </p:nvSpPr>
        <p:spPr bwMode="auto">
          <a:xfrm>
            <a:off x="7620000" y="4953000"/>
            <a:ext cx="1301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Proteomics</a:t>
            </a:r>
          </a:p>
        </p:txBody>
      </p:sp>
      <p:sp>
        <p:nvSpPr>
          <p:cNvPr id="63498" name="TextBox 9">
            <a:extLst>
              <a:ext uri="{FF2B5EF4-FFF2-40B4-BE49-F238E27FC236}">
                <a16:creationId xmlns:a16="http://schemas.microsoft.com/office/drawing/2014/main" id="{DDC0F641-B5B8-438A-A738-4E1CA19DDBE1}"/>
              </a:ext>
            </a:extLst>
          </p:cNvPr>
          <p:cNvSpPr txBox="1">
            <a:spLocks noChangeArrowheads="1"/>
          </p:cNvSpPr>
          <p:nvPr/>
        </p:nvSpPr>
        <p:spPr bwMode="auto">
          <a:xfrm>
            <a:off x="6477000" y="4343400"/>
            <a:ext cx="146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Genomics</a:t>
            </a:r>
          </a:p>
          <a:p>
            <a:pPr eaLnBrk="1" hangingPunct="1"/>
            <a:r>
              <a:rPr lang="en-US" altLang="en-US" sz="1600" b="1"/>
              <a:t>Epigenomics</a:t>
            </a:r>
          </a:p>
        </p:txBody>
      </p:sp>
      <p:sp>
        <p:nvSpPr>
          <p:cNvPr id="63499" name="TextBox 10">
            <a:extLst>
              <a:ext uri="{FF2B5EF4-FFF2-40B4-BE49-F238E27FC236}">
                <a16:creationId xmlns:a16="http://schemas.microsoft.com/office/drawing/2014/main" id="{20F8D596-DBF6-479D-BDC2-B295D2DDD5B1}"/>
              </a:ext>
            </a:extLst>
          </p:cNvPr>
          <p:cNvSpPr txBox="1">
            <a:spLocks noChangeArrowheads="1"/>
          </p:cNvSpPr>
          <p:nvPr/>
        </p:nvSpPr>
        <p:spPr bwMode="auto">
          <a:xfrm>
            <a:off x="6934201" y="3581400"/>
            <a:ext cx="3216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solidFill>
                  <a:srgbClr val="FF0000"/>
                </a:solidFill>
              </a:rPr>
              <a:t>Systems Biology</a:t>
            </a:r>
          </a:p>
        </p:txBody>
      </p:sp>
      <p:sp>
        <p:nvSpPr>
          <p:cNvPr id="63500" name="TextBox 11">
            <a:extLst>
              <a:ext uri="{FF2B5EF4-FFF2-40B4-BE49-F238E27FC236}">
                <a16:creationId xmlns:a16="http://schemas.microsoft.com/office/drawing/2014/main" id="{98D8FB5D-2459-4826-A428-870396792011}"/>
              </a:ext>
            </a:extLst>
          </p:cNvPr>
          <p:cNvSpPr txBox="1">
            <a:spLocks noChangeArrowheads="1"/>
          </p:cNvSpPr>
          <p:nvPr/>
        </p:nvSpPr>
        <p:spPr bwMode="auto">
          <a:xfrm>
            <a:off x="969122" y="485832"/>
            <a:ext cx="1034265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Negative Rebuttal: The Dinosaur of </a:t>
            </a:r>
            <a:r>
              <a:rPr lang="en-US" altLang="en-US" b="1" dirty="0">
                <a:solidFill>
                  <a:srgbClr val="FFFF00"/>
                </a:solidFill>
              </a:rPr>
              <a:t>LNTH</a:t>
            </a:r>
            <a:r>
              <a:rPr lang="en-US" altLang="en-US" b="1" dirty="0"/>
              <a:t>  is scientifically dead for low-dose risk assessment</a:t>
            </a:r>
            <a:r>
              <a:rPr lang="en-US" altLang="en-US" sz="2800" b="1" dirty="0"/>
              <a:t>. </a:t>
            </a:r>
          </a:p>
          <a:p>
            <a:pPr eaLnBrk="1" hangingPunct="1"/>
            <a:r>
              <a:rPr lang="en-US" altLang="en-US" b="1" dirty="0"/>
              <a:t>Radiation is a poor mutagen and Carcinogen</a:t>
            </a:r>
          </a:p>
          <a:p>
            <a:pPr eaLnBrk="1" hangingPunct="1"/>
            <a:r>
              <a:rPr lang="en-US" altLang="en-US" b="1" dirty="0"/>
              <a:t>Radiation cancer risk is very small and not detectable after low doses.  Fear and radiation protection kills people and </a:t>
            </a:r>
          </a:p>
          <a:p>
            <a:pPr eaLnBrk="1" hangingPunct="1"/>
            <a:r>
              <a:rPr lang="en-US" altLang="en-US" b="1" dirty="0"/>
              <a:t>Is very expensive.</a:t>
            </a:r>
          </a:p>
        </p:txBody>
      </p:sp>
      <p:sp>
        <p:nvSpPr>
          <p:cNvPr id="63501" name="TextBox 12">
            <a:extLst>
              <a:ext uri="{FF2B5EF4-FFF2-40B4-BE49-F238E27FC236}">
                <a16:creationId xmlns:a16="http://schemas.microsoft.com/office/drawing/2014/main" id="{8FE4A2DA-651A-4398-BE44-0C3C9CB9914B}"/>
              </a:ext>
            </a:extLst>
          </p:cNvPr>
          <p:cNvSpPr txBox="1">
            <a:spLocks noChangeArrowheads="1"/>
          </p:cNvSpPr>
          <p:nvPr/>
        </p:nvSpPr>
        <p:spPr bwMode="auto">
          <a:xfrm>
            <a:off x="3371850" y="2818006"/>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FF0000"/>
                </a:solidFill>
              </a:rPr>
              <a:t>All these cell and molecular responses are radio-protective !!! </a:t>
            </a:r>
          </a:p>
        </p:txBody>
      </p:sp>
    </p:spTree>
    <p:extLst>
      <p:ext uri="{BB962C8B-B14F-4D97-AF65-F5344CB8AC3E}">
        <p14:creationId xmlns:p14="http://schemas.microsoft.com/office/powerpoint/2010/main" val="37840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http://www.dream-wallpaper.com/free-wallpaper/nature-wallpaper/wheat-field-1-wallpaper/1280x800/free-wallpaper-4.jpg">
            <a:extLst>
              <a:ext uri="{FF2B5EF4-FFF2-40B4-BE49-F238E27FC236}">
                <a16:creationId xmlns:a16="http://schemas.microsoft.com/office/drawing/2014/main" id="{2C03CEB4-5306-45C7-A493-E456F8D75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204" b="37775"/>
          <a:stretch>
            <a:fillRect/>
          </a:stretch>
        </p:blipFill>
        <p:spPr bwMode="auto">
          <a:xfrm>
            <a:off x="0" y="82551"/>
            <a:ext cx="12192000" cy="6692899"/>
          </a:xfrm>
          <a:prstGeom prst="rect">
            <a:avLst/>
          </a:prstGeom>
          <a:noFill/>
          <a:ln w="57150">
            <a:solidFill>
              <a:srgbClr val="005DA2"/>
            </a:solidFill>
            <a:miter lim="800000"/>
            <a:headEnd/>
            <a:tailEnd/>
          </a:ln>
          <a:extLst>
            <a:ext uri="{909E8E84-426E-40DD-AFC4-6F175D3DCCD1}">
              <a14:hiddenFill xmlns:a14="http://schemas.microsoft.com/office/drawing/2010/main">
                <a:solidFill>
                  <a:srgbClr val="FFFFFF"/>
                </a:solidFill>
              </a14:hiddenFill>
            </a:ext>
          </a:extLst>
        </p:spPr>
      </p:pic>
      <p:sp>
        <p:nvSpPr>
          <p:cNvPr id="22531" name="Title 1">
            <a:extLst>
              <a:ext uri="{FF2B5EF4-FFF2-40B4-BE49-F238E27FC236}">
                <a16:creationId xmlns:a16="http://schemas.microsoft.com/office/drawing/2014/main" id="{9DB42538-425F-43FC-B424-F5EB21453D38}"/>
              </a:ext>
            </a:extLst>
          </p:cNvPr>
          <p:cNvSpPr>
            <a:spLocks noGrp="1"/>
          </p:cNvSpPr>
          <p:nvPr>
            <p:ph type="title"/>
          </p:nvPr>
        </p:nvSpPr>
        <p:spPr>
          <a:xfrm>
            <a:off x="1752601" y="82551"/>
            <a:ext cx="8647113" cy="1374775"/>
          </a:xfrm>
        </p:spPr>
        <p:txBody>
          <a:bodyPr>
            <a:normAutofit/>
          </a:bodyPr>
          <a:lstStyle/>
          <a:p>
            <a:pPr algn="ctr" eaLnBrk="1" hangingPunct="1"/>
            <a:r>
              <a:rPr lang="en-US" altLang="en-US" sz="3600" b="1" dirty="0">
                <a:solidFill>
                  <a:srgbClr val="005DA2"/>
                </a:solidFill>
                <a:latin typeface="Arial" panose="020B0604020202020204" pitchFamily="34" charset="0"/>
                <a:cs typeface="Arial" panose="020B0604020202020204" pitchFamily="34" charset="0"/>
              </a:rPr>
              <a:t>Summary </a:t>
            </a:r>
          </a:p>
        </p:txBody>
      </p:sp>
      <p:sp>
        <p:nvSpPr>
          <p:cNvPr id="55300" name="Content Placeholder 2">
            <a:extLst>
              <a:ext uri="{FF2B5EF4-FFF2-40B4-BE49-F238E27FC236}">
                <a16:creationId xmlns:a16="http://schemas.microsoft.com/office/drawing/2014/main" id="{39DDAF3B-B227-4D18-8268-90461571E318}"/>
              </a:ext>
            </a:extLst>
          </p:cNvPr>
          <p:cNvSpPr>
            <a:spLocks noGrp="1"/>
          </p:cNvSpPr>
          <p:nvPr>
            <p:ph idx="1"/>
          </p:nvPr>
        </p:nvSpPr>
        <p:spPr>
          <a:xfrm>
            <a:off x="2133600" y="1371600"/>
            <a:ext cx="8077200" cy="5181600"/>
          </a:xfrm>
        </p:spPr>
        <p:txBody>
          <a:bodyPr>
            <a:normAutofit fontScale="77500" lnSpcReduction="20000"/>
          </a:bodyPr>
          <a:lstStyle/>
          <a:p>
            <a:r>
              <a:rPr lang="en-US" altLang="en-US" sz="2500" dirty="0">
                <a:latin typeface="Arial" panose="020B0604020202020204" pitchFamily="34" charset="0"/>
                <a:cs typeface="Arial" panose="020B0604020202020204" pitchFamily="34" charset="0"/>
              </a:rPr>
              <a:t>With modern biology and bystander effects the “hit theory” and the physics of radiation do not describe how biological systems respond to low doses of radiation.</a:t>
            </a:r>
          </a:p>
          <a:p>
            <a:r>
              <a:rPr lang="en-US" altLang="en-US" sz="2500" dirty="0">
                <a:latin typeface="Arial" panose="020B0604020202020204" pitchFamily="34" charset="0"/>
                <a:cs typeface="Arial" panose="020B0604020202020204" pitchFamily="34" charset="0"/>
              </a:rPr>
              <a:t> There are many changes required for a cancer to express and develop.  DNA damage and mutations increase as a linear function of dose but many molecular processes including DNA repair show non-linear kinetics.</a:t>
            </a:r>
          </a:p>
          <a:p>
            <a:pPr marL="0" indent="0">
              <a:buNone/>
            </a:pPr>
            <a:endParaRPr lang="en-US" altLang="en-US" sz="2500" dirty="0">
              <a:latin typeface="Arial" panose="020B0604020202020204" pitchFamily="34" charset="0"/>
              <a:cs typeface="Arial" panose="020B0604020202020204" pitchFamily="34" charset="0"/>
            </a:endParaRPr>
          </a:p>
          <a:p>
            <a:r>
              <a:rPr lang="en-US" altLang="en-US" sz="2500" dirty="0">
                <a:latin typeface="Arial" panose="020B0604020202020204" pitchFamily="34" charset="0"/>
                <a:cs typeface="Arial" panose="020B0604020202020204" pitchFamily="34" charset="0"/>
              </a:rPr>
              <a:t>There is no question that high doses of radiation can cause cancer and interact with other environmental factors to cause cancer.</a:t>
            </a:r>
          </a:p>
          <a:p>
            <a:endParaRPr lang="en-US" altLang="en-US" sz="2500" dirty="0">
              <a:latin typeface="Arial" panose="020B0604020202020204" pitchFamily="34" charset="0"/>
              <a:cs typeface="Arial" panose="020B0604020202020204" pitchFamily="34" charset="0"/>
            </a:endParaRPr>
          </a:p>
          <a:p>
            <a:r>
              <a:rPr lang="en-US" altLang="en-US" sz="2500" dirty="0">
                <a:latin typeface="Arial" panose="020B0604020202020204" pitchFamily="34" charset="0"/>
                <a:cs typeface="Arial" panose="020B0604020202020204" pitchFamily="34" charset="0"/>
              </a:rPr>
              <a:t>The LNTH continues to be used to control human exposure and protect the public, however, when it is combined with collective dose and ALARA the cost, fear and damage done far outweigh the protective gain.</a:t>
            </a:r>
          </a:p>
          <a:p>
            <a:pPr marL="0" indent="0">
              <a:buNone/>
            </a:pPr>
            <a:endParaRPr lang="en-US" altLang="en-US" sz="2500" dirty="0">
              <a:latin typeface="Arial" panose="020B0604020202020204" pitchFamily="34" charset="0"/>
              <a:cs typeface="Arial" panose="020B0604020202020204" pitchFamily="34" charset="0"/>
            </a:endParaRPr>
          </a:p>
          <a:p>
            <a:r>
              <a:rPr lang="en-US" altLang="en-US" sz="2500" dirty="0">
                <a:latin typeface="Arial" panose="020B0604020202020204" pitchFamily="34" charset="0"/>
                <a:cs typeface="Arial" panose="020B0604020202020204" pitchFamily="34" charset="0"/>
              </a:rPr>
              <a:t>Research has shown that the LNTH is not supported by science and most scientists agree that is overestimates radiation hazards in the low dose region.</a:t>
            </a:r>
          </a:p>
          <a:p>
            <a:endParaRPr lang="en-US" alt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335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B613C7-4924-489C-AD58-44FB45A7A15A}"/>
              </a:ext>
            </a:extLst>
          </p:cNvPr>
          <p:cNvSpPr/>
          <p:nvPr/>
        </p:nvSpPr>
        <p:spPr>
          <a:xfrm>
            <a:off x="1752600" y="228600"/>
            <a:ext cx="8686800" cy="6248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8371" name="Content Placeholder 2">
            <a:extLst>
              <a:ext uri="{FF2B5EF4-FFF2-40B4-BE49-F238E27FC236}">
                <a16:creationId xmlns:a16="http://schemas.microsoft.com/office/drawing/2014/main" id="{73D66776-7625-4468-B7FB-DE97EEC2C187}"/>
              </a:ext>
            </a:extLst>
          </p:cNvPr>
          <p:cNvSpPr>
            <a:spLocks noGrp="1"/>
          </p:cNvSpPr>
          <p:nvPr>
            <p:ph idx="1"/>
          </p:nvPr>
        </p:nvSpPr>
        <p:spPr>
          <a:xfrm>
            <a:off x="2209800" y="533401"/>
            <a:ext cx="8026400" cy="2003425"/>
          </a:xfrm>
        </p:spPr>
        <p:txBody>
          <a:bodyPr rtlCol="0">
            <a:normAutofit lnSpcReduction="10000"/>
          </a:bodyPr>
          <a:lstStyle/>
          <a:p>
            <a:pPr marL="0" indent="0">
              <a:buClr>
                <a:schemeClr val="accent1">
                  <a:lumMod val="75000"/>
                </a:schemeClr>
              </a:buClr>
              <a:buSzPct val="150000"/>
              <a:buNone/>
              <a:defRPr/>
            </a:pPr>
            <a:r>
              <a:rPr lang="en-US" dirty="0"/>
              <a:t>I have enjoyed my career as a radiation biologist. Radiation science has been such a wonderful experience for me.  I even named my dog “Sievert” we may not know what a Sievert is but we </a:t>
            </a:r>
            <a:r>
              <a:rPr lang="en-US"/>
              <a:t>do know it </a:t>
            </a:r>
            <a:r>
              <a:rPr lang="en-US" dirty="0"/>
              <a:t>is worth 100 of those rems.</a:t>
            </a:r>
          </a:p>
          <a:p>
            <a:pPr>
              <a:defRPr/>
            </a:pPr>
            <a:endParaRPr lang="en-US" dirty="0"/>
          </a:p>
          <a:p>
            <a:pPr>
              <a:defRPr/>
            </a:pPr>
            <a:endParaRPr lang="en-US" dirty="0"/>
          </a:p>
        </p:txBody>
      </p:sp>
      <p:pic>
        <p:nvPicPr>
          <p:cNvPr id="73732" name="Picture 5" descr="http://www.dream-wallpaper.com/free-wallpaper/nature-wallpaper/wheat-field-1-wallpaper/1280x800/free-wallpaper-4.jpg">
            <a:extLst>
              <a:ext uri="{FF2B5EF4-FFF2-40B4-BE49-F238E27FC236}">
                <a16:creationId xmlns:a16="http://schemas.microsoft.com/office/drawing/2014/main" id="{2F8E9F1D-DF18-4965-BB4F-BE3FE33DF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0" t="33002" r="20630" b="33997"/>
          <a:stretch>
            <a:fillRect/>
          </a:stretch>
        </p:blipFill>
        <p:spPr bwMode="auto">
          <a:xfrm>
            <a:off x="1828800" y="4953000"/>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CCB4AE1C-21ED-444B-AED3-C12C0657C5DE}"/>
              </a:ext>
            </a:extLst>
          </p:cNvPr>
          <p:cNvSpPr/>
          <p:nvPr/>
        </p:nvSpPr>
        <p:spPr>
          <a:xfrm>
            <a:off x="1752600" y="228600"/>
            <a:ext cx="8763000" cy="6477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3734" name="Picture 10" descr="C:\Users\TBrooks\Pictures\2012-02-26 001\Pictures\dogs winter2012\IMG_0310.JPG">
            <a:extLst>
              <a:ext uri="{FF2B5EF4-FFF2-40B4-BE49-F238E27FC236}">
                <a16:creationId xmlns:a16="http://schemas.microsoft.com/office/drawing/2014/main" id="{BB97DCF8-4998-45CB-90B4-866F6238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089" y="2209800"/>
            <a:ext cx="52038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TextBox 2">
            <a:extLst>
              <a:ext uri="{FF2B5EF4-FFF2-40B4-BE49-F238E27FC236}">
                <a16:creationId xmlns:a16="http://schemas.microsoft.com/office/drawing/2014/main" id="{7B887861-435A-49C2-B998-D59858A05ADD}"/>
              </a:ext>
            </a:extLst>
          </p:cNvPr>
          <p:cNvSpPr txBox="1">
            <a:spLocks noChangeArrowheads="1"/>
          </p:cNvSpPr>
          <p:nvPr/>
        </p:nvSpPr>
        <p:spPr bwMode="auto">
          <a:xfrm>
            <a:off x="5791200" y="4429126"/>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800" b="1">
                <a:latin typeface="Arial" panose="020B0604020202020204" pitchFamily="34" charset="0"/>
              </a:rPr>
              <a:t>Sievert</a:t>
            </a:r>
          </a:p>
        </p:txBody>
      </p:sp>
    </p:spTree>
    <p:extLst>
      <p:ext uri="{BB962C8B-B14F-4D97-AF65-F5344CB8AC3E}">
        <p14:creationId xmlns:p14="http://schemas.microsoft.com/office/powerpoint/2010/main" val="384693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9">
            <a:extLst>
              <a:ext uri="{FF2B5EF4-FFF2-40B4-BE49-F238E27FC236}">
                <a16:creationId xmlns:a16="http://schemas.microsoft.com/office/drawing/2014/main" id="{40AB3244-2D91-41B8-8F26-E158542ABFC1}"/>
              </a:ext>
            </a:extLst>
          </p:cNvPr>
          <p:cNvGrpSpPr>
            <a:grpSpLocks/>
          </p:cNvGrpSpPr>
          <p:nvPr/>
        </p:nvGrpSpPr>
        <p:grpSpPr bwMode="auto">
          <a:xfrm>
            <a:off x="0" y="0"/>
            <a:ext cx="12192000" cy="7086600"/>
            <a:chOff x="48986" y="228600"/>
            <a:chExt cx="8790214" cy="6554107"/>
          </a:xfrm>
        </p:grpSpPr>
        <p:sp>
          <p:nvSpPr>
            <p:cNvPr id="15365" name="TextBox 26">
              <a:extLst>
                <a:ext uri="{FF2B5EF4-FFF2-40B4-BE49-F238E27FC236}">
                  <a16:creationId xmlns:a16="http://schemas.microsoft.com/office/drawing/2014/main" id="{D6D4BC9F-4D67-4082-A898-FC2A52009F60}"/>
                </a:ext>
              </a:extLst>
            </p:cNvPr>
            <p:cNvSpPr txBox="1">
              <a:spLocks noChangeArrowheads="1"/>
            </p:cNvSpPr>
            <p:nvPr/>
          </p:nvSpPr>
          <p:spPr bwMode="auto">
            <a:xfrm>
              <a:off x="1600200" y="5410200"/>
              <a:ext cx="6324600" cy="77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a:solidFill>
                    <a:srgbClr val="005DA2"/>
                  </a:solidFill>
                </a:rPr>
                <a:t>ST. George Utah, 1945</a:t>
              </a:r>
            </a:p>
          </p:txBody>
        </p:sp>
        <p:pic>
          <p:nvPicPr>
            <p:cNvPr id="15366" name="Picture 20" descr="http://farm3.static.flickr.com/2135/2283908807_ac0a8ca1db.jpg">
              <a:extLst>
                <a:ext uri="{FF2B5EF4-FFF2-40B4-BE49-F238E27FC236}">
                  <a16:creationId xmlns:a16="http://schemas.microsoft.com/office/drawing/2014/main" id="{02A50940-46F7-4DED-813F-65412CDD6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94" r="5699" b="2299"/>
            <a:stretch>
              <a:fillRect/>
            </a:stretch>
          </p:blipFill>
          <p:spPr bwMode="auto">
            <a:xfrm>
              <a:off x="48986" y="228600"/>
              <a:ext cx="8790214" cy="65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4" name="TextBox 5">
            <a:extLst>
              <a:ext uri="{FF2B5EF4-FFF2-40B4-BE49-F238E27FC236}">
                <a16:creationId xmlns:a16="http://schemas.microsoft.com/office/drawing/2014/main" id="{00BFB1AE-08D3-4341-8F90-1CC61B2B4914}"/>
              </a:ext>
            </a:extLst>
          </p:cNvPr>
          <p:cNvSpPr txBox="1">
            <a:spLocks noChangeArrowheads="1"/>
          </p:cNvSpPr>
          <p:nvPr/>
        </p:nvSpPr>
        <p:spPr bwMode="auto">
          <a:xfrm>
            <a:off x="4419600" y="5029201"/>
            <a:ext cx="5105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bg1"/>
                </a:solidFill>
              </a:rPr>
              <a:t>ST. George, Utah</a:t>
            </a:r>
          </a:p>
          <a:p>
            <a:pPr algn="ctr" eaLnBrk="1" hangingPunct="1"/>
            <a:r>
              <a:rPr lang="en-US" altLang="en-US" sz="4400">
                <a:solidFill>
                  <a:schemeClr val="bg1"/>
                </a:solidFill>
              </a:rPr>
              <a:t>1955</a:t>
            </a:r>
          </a:p>
        </p:txBody>
      </p:sp>
    </p:spTree>
    <p:extLst>
      <p:ext uri="{BB962C8B-B14F-4D97-AF65-F5344CB8AC3E}">
        <p14:creationId xmlns:p14="http://schemas.microsoft.com/office/powerpoint/2010/main" val="333754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4E54804-B181-4261-AEEC-C4C59B1AF9BC}"/>
              </a:ext>
            </a:extLst>
          </p:cNvPr>
          <p:cNvSpPr/>
          <p:nvPr/>
        </p:nvSpPr>
        <p:spPr>
          <a:xfrm>
            <a:off x="0" y="0"/>
            <a:ext cx="12192000" cy="6477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a:extLst>
              <a:ext uri="{FF2B5EF4-FFF2-40B4-BE49-F238E27FC236}">
                <a16:creationId xmlns:a16="http://schemas.microsoft.com/office/drawing/2014/main" id="{E3CE5BC7-A757-48C8-A5EC-0D6C8981E250}"/>
              </a:ext>
            </a:extLst>
          </p:cNvPr>
          <p:cNvCxnSpPr>
            <a:stCxn id="2" idx="0"/>
          </p:cNvCxnSpPr>
          <p:nvPr/>
        </p:nvCxnSpPr>
        <p:spPr>
          <a:xfrm rot="16200000" flipH="1">
            <a:off x="7658100" y="876300"/>
            <a:ext cx="12954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3757BF-A84F-48D6-9BE0-E34A09E4F929}"/>
              </a:ext>
            </a:extLst>
          </p:cNvPr>
          <p:cNvCxnSpPr/>
          <p:nvPr/>
        </p:nvCxnSpPr>
        <p:spPr>
          <a:xfrm rot="5400000" flipH="1" flipV="1">
            <a:off x="5295900" y="2019300"/>
            <a:ext cx="1143000"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EF3839B3-26B6-40DE-9DE2-F2A253762FE8}"/>
              </a:ext>
            </a:extLst>
          </p:cNvPr>
          <p:cNvSpPr/>
          <p:nvPr/>
        </p:nvSpPr>
        <p:spPr>
          <a:xfrm>
            <a:off x="6172200" y="5943600"/>
            <a:ext cx="2514600" cy="5334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2">
                    <a:lumMod val="25000"/>
                  </a:schemeClr>
                </a:solidFill>
              </a:rPr>
              <a:t>Nevada Test Site</a:t>
            </a:r>
          </a:p>
        </p:txBody>
      </p:sp>
      <p:sp>
        <p:nvSpPr>
          <p:cNvPr id="23" name="Rectangle 22">
            <a:extLst>
              <a:ext uri="{FF2B5EF4-FFF2-40B4-BE49-F238E27FC236}">
                <a16:creationId xmlns:a16="http://schemas.microsoft.com/office/drawing/2014/main" id="{6092D1DF-F6BE-4020-B31E-52B5F07989C5}"/>
              </a:ext>
            </a:extLst>
          </p:cNvPr>
          <p:cNvSpPr/>
          <p:nvPr/>
        </p:nvSpPr>
        <p:spPr>
          <a:xfrm rot="16200000">
            <a:off x="2057400" y="4191000"/>
            <a:ext cx="1905000" cy="5334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C00000"/>
                </a:solidFill>
              </a:rPr>
              <a:t>103  A-Bombs</a:t>
            </a:r>
          </a:p>
        </p:txBody>
      </p:sp>
      <p:sp>
        <p:nvSpPr>
          <p:cNvPr id="24" name="Rectangle 23">
            <a:extLst>
              <a:ext uri="{FF2B5EF4-FFF2-40B4-BE49-F238E27FC236}">
                <a16:creationId xmlns:a16="http://schemas.microsoft.com/office/drawing/2014/main" id="{E4246252-AEDB-4AE4-962C-1A97B5A5C08A}"/>
              </a:ext>
            </a:extLst>
          </p:cNvPr>
          <p:cNvSpPr/>
          <p:nvPr/>
        </p:nvSpPr>
        <p:spPr>
          <a:xfrm>
            <a:off x="3886200" y="2743200"/>
            <a:ext cx="1905000" cy="6096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lumMod val="25000"/>
                  </a:schemeClr>
                </a:solidFill>
              </a:rPr>
              <a:t>Fallout Patterns</a:t>
            </a:r>
          </a:p>
        </p:txBody>
      </p:sp>
      <p:grpSp>
        <p:nvGrpSpPr>
          <p:cNvPr id="16392" name="Group 30">
            <a:extLst>
              <a:ext uri="{FF2B5EF4-FFF2-40B4-BE49-F238E27FC236}">
                <a16:creationId xmlns:a16="http://schemas.microsoft.com/office/drawing/2014/main" id="{66EAB22A-A858-443C-A983-82C092E9AB32}"/>
              </a:ext>
            </a:extLst>
          </p:cNvPr>
          <p:cNvGrpSpPr>
            <a:grpSpLocks/>
          </p:cNvGrpSpPr>
          <p:nvPr/>
        </p:nvGrpSpPr>
        <p:grpSpPr bwMode="auto">
          <a:xfrm>
            <a:off x="4495800" y="3352800"/>
            <a:ext cx="914400" cy="2438400"/>
            <a:chOff x="1981200" y="3657600"/>
            <a:chExt cx="914400" cy="2438400"/>
          </a:xfrm>
        </p:grpSpPr>
        <p:sp>
          <p:nvSpPr>
            <p:cNvPr id="18" name="Bent Arrow 17">
              <a:extLst>
                <a:ext uri="{FF2B5EF4-FFF2-40B4-BE49-F238E27FC236}">
                  <a16:creationId xmlns:a16="http://schemas.microsoft.com/office/drawing/2014/main" id="{A4B773BF-3762-4A20-A327-622C905AFE47}"/>
                </a:ext>
              </a:extLst>
            </p:cNvPr>
            <p:cNvSpPr/>
            <p:nvPr/>
          </p:nvSpPr>
          <p:spPr>
            <a:xfrm>
              <a:off x="1981200" y="5562600"/>
              <a:ext cx="914400" cy="487363"/>
            </a:xfrm>
            <a:prstGeom prst="bentArrow">
              <a:avLst>
                <a:gd name="adj1" fmla="val 25000"/>
                <a:gd name="adj2" fmla="val 25000"/>
                <a:gd name="adj3" fmla="val 25000"/>
                <a:gd name="adj4" fmla="val 45563"/>
              </a:avLst>
            </a:prstGeom>
            <a:solidFill>
              <a:srgbClr val="005DA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9" name="Bent Arrow 18">
              <a:extLst>
                <a:ext uri="{FF2B5EF4-FFF2-40B4-BE49-F238E27FC236}">
                  <a16:creationId xmlns:a16="http://schemas.microsoft.com/office/drawing/2014/main" id="{07929AA2-B555-4218-93AB-DED1528DE23B}"/>
                </a:ext>
              </a:extLst>
            </p:cNvPr>
            <p:cNvSpPr/>
            <p:nvPr/>
          </p:nvSpPr>
          <p:spPr>
            <a:xfrm>
              <a:off x="1981200" y="3657600"/>
              <a:ext cx="685800" cy="2057400"/>
            </a:xfrm>
            <a:prstGeom prst="bentArrow">
              <a:avLst>
                <a:gd name="adj1" fmla="val 18548"/>
                <a:gd name="adj2" fmla="val 24194"/>
                <a:gd name="adj3" fmla="val 25000"/>
                <a:gd name="adj4" fmla="val 75000"/>
              </a:avLst>
            </a:prstGeom>
            <a:solidFill>
              <a:srgbClr val="005DA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Bent Arrow 24">
              <a:extLst>
                <a:ext uri="{FF2B5EF4-FFF2-40B4-BE49-F238E27FC236}">
                  <a16:creationId xmlns:a16="http://schemas.microsoft.com/office/drawing/2014/main" id="{8F957903-7DF5-4380-98F9-8B12A1284C4A}"/>
                </a:ext>
              </a:extLst>
            </p:cNvPr>
            <p:cNvSpPr/>
            <p:nvPr/>
          </p:nvSpPr>
          <p:spPr>
            <a:xfrm>
              <a:off x="1981200" y="4572000"/>
              <a:ext cx="685800" cy="1524000"/>
            </a:xfrm>
            <a:prstGeom prst="bentArrow">
              <a:avLst>
                <a:gd name="adj1" fmla="val 22850"/>
                <a:gd name="adj2" fmla="val 17581"/>
                <a:gd name="adj3" fmla="val 18831"/>
                <a:gd name="adj4" fmla="val 19935"/>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sp>
        <p:nvSpPr>
          <p:cNvPr id="2" name="Rectangle 1">
            <a:extLst>
              <a:ext uri="{FF2B5EF4-FFF2-40B4-BE49-F238E27FC236}">
                <a16:creationId xmlns:a16="http://schemas.microsoft.com/office/drawing/2014/main" id="{A4B69499-31F1-4816-87C9-31C6D8DBBE17}"/>
              </a:ext>
            </a:extLst>
          </p:cNvPr>
          <p:cNvSpPr/>
          <p:nvPr/>
        </p:nvSpPr>
        <p:spPr>
          <a:xfrm>
            <a:off x="5791200" y="1066800"/>
            <a:ext cx="3352800" cy="47244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chemeClr val="tx1"/>
                </a:solidFill>
              </a:rPr>
              <a:t>Utah</a:t>
            </a:r>
            <a:r>
              <a:rPr lang="en-US" b="1" dirty="0">
                <a:solidFill>
                  <a:schemeClr val="tx1"/>
                </a:solidFill>
              </a:rPr>
              <a:t> </a:t>
            </a:r>
          </a:p>
        </p:txBody>
      </p:sp>
      <p:sp>
        <p:nvSpPr>
          <p:cNvPr id="29" name="Rectangle 28">
            <a:extLst>
              <a:ext uri="{FF2B5EF4-FFF2-40B4-BE49-F238E27FC236}">
                <a16:creationId xmlns:a16="http://schemas.microsoft.com/office/drawing/2014/main" id="{8767735E-2919-4CDD-9C89-330A3193D84A}"/>
              </a:ext>
            </a:extLst>
          </p:cNvPr>
          <p:cNvSpPr/>
          <p:nvPr/>
        </p:nvSpPr>
        <p:spPr>
          <a:xfrm>
            <a:off x="7543800" y="1066800"/>
            <a:ext cx="1600200" cy="13716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a:extLst>
              <a:ext uri="{FF2B5EF4-FFF2-40B4-BE49-F238E27FC236}">
                <a16:creationId xmlns:a16="http://schemas.microsoft.com/office/drawing/2014/main" id="{5EBAA765-F215-4F6E-8305-FA5B9C068DA2}"/>
              </a:ext>
            </a:extLst>
          </p:cNvPr>
          <p:cNvSpPr/>
          <p:nvPr/>
        </p:nvSpPr>
        <p:spPr>
          <a:xfrm>
            <a:off x="6096000" y="5334000"/>
            <a:ext cx="1828800" cy="3810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St. George</a:t>
            </a:r>
          </a:p>
        </p:txBody>
      </p:sp>
      <p:sp>
        <p:nvSpPr>
          <p:cNvPr id="22" name="Sun 21">
            <a:extLst>
              <a:ext uri="{FF2B5EF4-FFF2-40B4-BE49-F238E27FC236}">
                <a16:creationId xmlns:a16="http://schemas.microsoft.com/office/drawing/2014/main" id="{A6FDA113-B106-4A4D-B968-D2E9005543A7}"/>
              </a:ext>
            </a:extLst>
          </p:cNvPr>
          <p:cNvSpPr/>
          <p:nvPr/>
        </p:nvSpPr>
        <p:spPr>
          <a:xfrm>
            <a:off x="5943600" y="5334000"/>
            <a:ext cx="381000" cy="381000"/>
          </a:xfrm>
          <a:prstGeom prst="sun">
            <a:avLst/>
          </a:prstGeom>
          <a:solidFill>
            <a:schemeClr val="tx2">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Explosion 1 16">
            <a:extLst>
              <a:ext uri="{FF2B5EF4-FFF2-40B4-BE49-F238E27FC236}">
                <a16:creationId xmlns:a16="http://schemas.microsoft.com/office/drawing/2014/main" id="{8E9140F4-0DF5-429E-841D-8DDD5FC45688}"/>
              </a:ext>
            </a:extLst>
          </p:cNvPr>
          <p:cNvSpPr/>
          <p:nvPr/>
        </p:nvSpPr>
        <p:spPr>
          <a:xfrm>
            <a:off x="3124200" y="4876800"/>
            <a:ext cx="1295400" cy="1371600"/>
          </a:xfrm>
          <a:prstGeom prst="irregularSeal1">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sp>
        <p:nvSpPr>
          <p:cNvPr id="3" name="TextBox 2">
            <a:extLst>
              <a:ext uri="{FF2B5EF4-FFF2-40B4-BE49-F238E27FC236}">
                <a16:creationId xmlns:a16="http://schemas.microsoft.com/office/drawing/2014/main" id="{271BBD5E-62CF-4C63-A4C3-D0C710F34ED0}"/>
              </a:ext>
            </a:extLst>
          </p:cNvPr>
          <p:cNvSpPr txBox="1"/>
          <p:nvPr/>
        </p:nvSpPr>
        <p:spPr>
          <a:xfrm>
            <a:off x="2286000" y="609600"/>
            <a:ext cx="2819400" cy="1016000"/>
          </a:xfrm>
          <a:prstGeom prst="rect">
            <a:avLst/>
          </a:prstGeom>
          <a:noFill/>
        </p:spPr>
        <p:txBody>
          <a:bodyPr>
            <a:spAutoFit/>
          </a:bodyPr>
          <a:lstStyle/>
          <a:p>
            <a:pPr>
              <a:defRPr/>
            </a:pPr>
            <a:r>
              <a:rPr lang="en-US" sz="2000" b="1" dirty="0">
                <a:solidFill>
                  <a:schemeClr val="accent1">
                    <a:lumMod val="75000"/>
                  </a:schemeClr>
                </a:solidFill>
                <a:latin typeface="Arial" charset="0"/>
              </a:rPr>
              <a:t>Fallout from 103 A-bombs tested above ground. </a:t>
            </a:r>
          </a:p>
        </p:txBody>
      </p:sp>
      <p:sp>
        <p:nvSpPr>
          <p:cNvPr id="32" name="Explosion 1 31">
            <a:extLst>
              <a:ext uri="{FF2B5EF4-FFF2-40B4-BE49-F238E27FC236}">
                <a16:creationId xmlns:a16="http://schemas.microsoft.com/office/drawing/2014/main" id="{8C6B288D-BD08-47AF-9C66-A5E74B582F4B}"/>
              </a:ext>
            </a:extLst>
          </p:cNvPr>
          <p:cNvSpPr/>
          <p:nvPr/>
        </p:nvSpPr>
        <p:spPr>
          <a:xfrm>
            <a:off x="2819400" y="2743200"/>
            <a:ext cx="838200" cy="990600"/>
          </a:xfrm>
          <a:prstGeom prst="irregularSeal1">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sp>
        <p:nvSpPr>
          <p:cNvPr id="33" name="Explosion 1 32">
            <a:extLst>
              <a:ext uri="{FF2B5EF4-FFF2-40B4-BE49-F238E27FC236}">
                <a16:creationId xmlns:a16="http://schemas.microsoft.com/office/drawing/2014/main" id="{32969ABE-AF1E-4DC2-AE78-22F83E84660A}"/>
              </a:ext>
            </a:extLst>
          </p:cNvPr>
          <p:cNvSpPr/>
          <p:nvPr/>
        </p:nvSpPr>
        <p:spPr>
          <a:xfrm>
            <a:off x="3505200" y="3657600"/>
            <a:ext cx="609600" cy="762000"/>
          </a:xfrm>
          <a:prstGeom prst="irregularSeal1">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sp>
        <p:nvSpPr>
          <p:cNvPr id="26" name="5-Point Star 25">
            <a:extLst>
              <a:ext uri="{FF2B5EF4-FFF2-40B4-BE49-F238E27FC236}">
                <a16:creationId xmlns:a16="http://schemas.microsoft.com/office/drawing/2014/main" id="{92EC4206-2DFA-48DF-91E7-647B46FD0782}"/>
              </a:ext>
            </a:extLst>
          </p:cNvPr>
          <p:cNvSpPr/>
          <p:nvPr/>
        </p:nvSpPr>
        <p:spPr>
          <a:xfrm>
            <a:off x="6553200" y="2590800"/>
            <a:ext cx="304800" cy="304800"/>
          </a:xfrm>
          <a:prstGeom prst="star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402" name="Picture 22" descr="http://t3.gstatic.com/images?q=tbn:ANd9GcSBR1SLEEDVYRd6KDMR_d8bMMmj5ZWDGv9MD5GmFDKhfWcR4DFYnyAvgqZO">
            <a:extLst>
              <a:ext uri="{FF2B5EF4-FFF2-40B4-BE49-F238E27FC236}">
                <a16:creationId xmlns:a16="http://schemas.microsoft.com/office/drawing/2014/main" id="{9FBED9DD-FC0F-40A7-B9D4-5055033AA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81600"/>
            <a:ext cx="609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Picture 22" descr="http://t3.gstatic.com/images?q=tbn:ANd9GcSBR1SLEEDVYRd6KDMR_d8bMMmj5ZWDGv9MD5GmFDKhfWcR4DFYnyAvgqZO">
            <a:extLst>
              <a:ext uri="{FF2B5EF4-FFF2-40B4-BE49-F238E27FC236}">
                <a16:creationId xmlns:a16="http://schemas.microsoft.com/office/drawing/2014/main" id="{A25C8DA4-47E5-4134-A3CE-E31AFA648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71801"/>
            <a:ext cx="381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4" name="Picture 22" descr="http://t3.gstatic.com/images?q=tbn:ANd9GcSBR1SLEEDVYRd6KDMR_d8bMMmj5ZWDGv9MD5GmFDKhfWcR4DFYnyAvgqZO">
            <a:extLst>
              <a:ext uri="{FF2B5EF4-FFF2-40B4-BE49-F238E27FC236}">
                <a16:creationId xmlns:a16="http://schemas.microsoft.com/office/drawing/2014/main" id="{435B912F-29EA-4FC7-B439-18438F6CE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810001"/>
            <a:ext cx="381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75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51DEF-7C76-4BBF-9523-A71E5A034A33}"/>
              </a:ext>
            </a:extLst>
          </p:cNvPr>
          <p:cNvSpPr/>
          <p:nvPr/>
        </p:nvSpPr>
        <p:spPr>
          <a:xfrm>
            <a:off x="1752600" y="228600"/>
            <a:ext cx="8686800" cy="6477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4" name="Chart 3">
            <a:extLst>
              <a:ext uri="{FF2B5EF4-FFF2-40B4-BE49-F238E27FC236}">
                <a16:creationId xmlns:a16="http://schemas.microsoft.com/office/drawing/2014/main" id="{AA4DC3E6-412C-4E1A-9A30-311A95A44632}"/>
              </a:ext>
            </a:extLst>
          </p:cNvPr>
          <p:cNvGraphicFramePr/>
          <p:nvPr/>
        </p:nvGraphicFramePr>
        <p:xfrm>
          <a:off x="152400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505B6DBA-3C5C-4D2D-8086-3580342F9B40}"/>
              </a:ext>
            </a:extLst>
          </p:cNvPr>
          <p:cNvSpPr/>
          <p:nvPr/>
        </p:nvSpPr>
        <p:spPr>
          <a:xfrm>
            <a:off x="1714500" y="228600"/>
            <a:ext cx="8763000" cy="6477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A922E9C-18AE-403C-BD9F-CBD3379E7457}"/>
              </a:ext>
            </a:extLst>
          </p:cNvPr>
          <p:cNvSpPr>
            <a:spLocks noGrp="1"/>
          </p:cNvSpPr>
          <p:nvPr>
            <p:ph type="title"/>
          </p:nvPr>
        </p:nvSpPr>
        <p:spPr>
          <a:xfrm>
            <a:off x="2057400" y="304800"/>
            <a:ext cx="8153400" cy="1143000"/>
          </a:xfrm>
        </p:spPr>
        <p:txBody>
          <a:bodyPr/>
          <a:lstStyle/>
          <a:p>
            <a:pPr eaLnBrk="1" hangingPunct="1"/>
            <a:r>
              <a:rPr lang="en-US" altLang="en-US" sz="3400" b="1">
                <a:solidFill>
                  <a:srgbClr val="005DA2"/>
                </a:solidFill>
                <a:latin typeface="Times New Roman" panose="02020603050405020304" pitchFamily="18" charset="0"/>
                <a:cs typeface="Times New Roman" panose="02020603050405020304" pitchFamily="18" charset="0"/>
              </a:rPr>
              <a:t>Radiation Weighting Factors </a:t>
            </a:r>
            <a:br>
              <a:rPr lang="en-US" altLang="en-US" sz="3400" b="1">
                <a:solidFill>
                  <a:srgbClr val="005DA2"/>
                </a:solidFill>
                <a:latin typeface="Times New Roman" panose="02020603050405020304" pitchFamily="18" charset="0"/>
                <a:cs typeface="Times New Roman" panose="02020603050405020304" pitchFamily="18" charset="0"/>
              </a:rPr>
            </a:br>
            <a:r>
              <a:rPr lang="en-US" altLang="en-US" sz="2400" b="1">
                <a:solidFill>
                  <a:srgbClr val="005DA2"/>
                </a:solidFill>
                <a:latin typeface="Times New Roman" panose="02020603050405020304" pitchFamily="18" charset="0"/>
                <a:cs typeface="Times New Roman" panose="02020603050405020304" pitchFamily="18" charset="0"/>
              </a:rPr>
              <a:t>Radiation-Induced  Chromosome Aberrations</a:t>
            </a:r>
            <a:endParaRPr lang="en-US" altLang="en-US" sz="2400">
              <a:solidFill>
                <a:srgbClr val="005DA2"/>
              </a:solidFill>
              <a:latin typeface="Times New Roman" panose="02020603050405020304" pitchFamily="18" charset="0"/>
              <a:cs typeface="Times New Roman" panose="02020603050405020304" pitchFamily="18" charset="0"/>
            </a:endParaRPr>
          </a:p>
        </p:txBody>
      </p:sp>
      <p:sp>
        <p:nvSpPr>
          <p:cNvPr id="44035" name="Line 3">
            <a:extLst>
              <a:ext uri="{FF2B5EF4-FFF2-40B4-BE49-F238E27FC236}">
                <a16:creationId xmlns:a16="http://schemas.microsoft.com/office/drawing/2014/main" id="{926B00D8-B22E-4B63-B827-CA49695482E0}"/>
              </a:ext>
            </a:extLst>
          </p:cNvPr>
          <p:cNvSpPr>
            <a:spLocks noChangeShapeType="1"/>
          </p:cNvSpPr>
          <p:nvPr/>
        </p:nvSpPr>
        <p:spPr bwMode="auto">
          <a:xfrm>
            <a:off x="3810000" y="2133600"/>
            <a:ext cx="0" cy="36576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36" name="Line 4">
            <a:extLst>
              <a:ext uri="{FF2B5EF4-FFF2-40B4-BE49-F238E27FC236}">
                <a16:creationId xmlns:a16="http://schemas.microsoft.com/office/drawing/2014/main" id="{2D98557B-E629-4819-83D8-FFFAFFCA3A71}"/>
              </a:ext>
            </a:extLst>
          </p:cNvPr>
          <p:cNvSpPr>
            <a:spLocks noChangeShapeType="1"/>
          </p:cNvSpPr>
          <p:nvPr/>
        </p:nvSpPr>
        <p:spPr bwMode="auto">
          <a:xfrm flipH="1">
            <a:off x="3810000" y="5791200"/>
            <a:ext cx="50292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37" name="Text Box 5">
            <a:extLst>
              <a:ext uri="{FF2B5EF4-FFF2-40B4-BE49-F238E27FC236}">
                <a16:creationId xmlns:a16="http://schemas.microsoft.com/office/drawing/2014/main" id="{5A17EDBF-B1AE-4AFB-881C-EDEA1840D7B1}"/>
              </a:ext>
            </a:extLst>
          </p:cNvPr>
          <p:cNvSpPr txBox="1">
            <a:spLocks noChangeArrowheads="1"/>
          </p:cNvSpPr>
          <p:nvPr/>
        </p:nvSpPr>
        <p:spPr bwMode="auto">
          <a:xfrm rot="16195460">
            <a:off x="1866900" y="3571875"/>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b="1">
                <a:solidFill>
                  <a:srgbClr val="000000"/>
                </a:solidFill>
                <a:latin typeface="Times New Roman" panose="02020603050405020304" pitchFamily="18" charset="0"/>
                <a:cs typeface="Times New Roman" panose="02020603050405020304" pitchFamily="18" charset="0"/>
              </a:rPr>
              <a:t>Aberrations/Cell</a:t>
            </a:r>
          </a:p>
        </p:txBody>
      </p:sp>
      <p:sp>
        <p:nvSpPr>
          <p:cNvPr id="44038" name="Text Box 6">
            <a:extLst>
              <a:ext uri="{FF2B5EF4-FFF2-40B4-BE49-F238E27FC236}">
                <a16:creationId xmlns:a16="http://schemas.microsoft.com/office/drawing/2014/main" id="{739C7B24-3319-4088-8AE5-8BFA71908A02}"/>
              </a:ext>
            </a:extLst>
          </p:cNvPr>
          <p:cNvSpPr txBox="1">
            <a:spLocks noChangeArrowheads="1"/>
          </p:cNvSpPr>
          <p:nvPr/>
        </p:nvSpPr>
        <p:spPr bwMode="auto">
          <a:xfrm>
            <a:off x="5715000" y="61722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b="1">
                <a:solidFill>
                  <a:srgbClr val="000000"/>
                </a:solidFill>
                <a:latin typeface="Times New Roman" panose="02020603050405020304" pitchFamily="18" charset="0"/>
                <a:cs typeface="Times New Roman" panose="02020603050405020304" pitchFamily="18" charset="0"/>
              </a:rPr>
              <a:t>Dose (Gy)</a:t>
            </a:r>
          </a:p>
        </p:txBody>
      </p:sp>
      <p:sp>
        <p:nvSpPr>
          <p:cNvPr id="44039" name="Text Box 7">
            <a:extLst>
              <a:ext uri="{FF2B5EF4-FFF2-40B4-BE49-F238E27FC236}">
                <a16:creationId xmlns:a16="http://schemas.microsoft.com/office/drawing/2014/main" id="{BEB44554-F0FD-48EA-BB77-375B40C31F06}"/>
              </a:ext>
            </a:extLst>
          </p:cNvPr>
          <p:cNvSpPr txBox="1">
            <a:spLocks noChangeArrowheads="1"/>
          </p:cNvSpPr>
          <p:nvPr/>
        </p:nvSpPr>
        <p:spPr bwMode="auto">
          <a:xfrm>
            <a:off x="5105400" y="579120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10</a:t>
            </a:r>
          </a:p>
        </p:txBody>
      </p:sp>
      <p:sp>
        <p:nvSpPr>
          <p:cNvPr id="44040" name="Text Box 8">
            <a:extLst>
              <a:ext uri="{FF2B5EF4-FFF2-40B4-BE49-F238E27FC236}">
                <a16:creationId xmlns:a16="http://schemas.microsoft.com/office/drawing/2014/main" id="{040DF967-C195-4DF1-A4ED-C5244EEE5F85}"/>
              </a:ext>
            </a:extLst>
          </p:cNvPr>
          <p:cNvSpPr txBox="1">
            <a:spLocks noChangeArrowheads="1"/>
          </p:cNvSpPr>
          <p:nvPr/>
        </p:nvSpPr>
        <p:spPr bwMode="auto">
          <a:xfrm>
            <a:off x="6477000" y="57912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20</a:t>
            </a:r>
          </a:p>
        </p:txBody>
      </p:sp>
      <p:sp>
        <p:nvSpPr>
          <p:cNvPr id="44041" name="Text Box 9">
            <a:extLst>
              <a:ext uri="{FF2B5EF4-FFF2-40B4-BE49-F238E27FC236}">
                <a16:creationId xmlns:a16="http://schemas.microsoft.com/office/drawing/2014/main" id="{C07BF784-36C0-4B30-80F6-F5C72392949A}"/>
              </a:ext>
            </a:extLst>
          </p:cNvPr>
          <p:cNvSpPr txBox="1">
            <a:spLocks noChangeArrowheads="1"/>
          </p:cNvSpPr>
          <p:nvPr/>
        </p:nvSpPr>
        <p:spPr bwMode="auto">
          <a:xfrm>
            <a:off x="7772400" y="57150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30</a:t>
            </a:r>
          </a:p>
        </p:txBody>
      </p:sp>
      <p:sp>
        <p:nvSpPr>
          <p:cNvPr id="44042" name="Text Box 10">
            <a:extLst>
              <a:ext uri="{FF2B5EF4-FFF2-40B4-BE49-F238E27FC236}">
                <a16:creationId xmlns:a16="http://schemas.microsoft.com/office/drawing/2014/main" id="{7A4BF18A-174A-4734-B491-EA8AEDF5FEB3}"/>
              </a:ext>
            </a:extLst>
          </p:cNvPr>
          <p:cNvSpPr txBox="1">
            <a:spLocks noChangeArrowheads="1"/>
          </p:cNvSpPr>
          <p:nvPr/>
        </p:nvSpPr>
        <p:spPr bwMode="auto">
          <a:xfrm>
            <a:off x="3733800" y="57912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0</a:t>
            </a:r>
          </a:p>
        </p:txBody>
      </p:sp>
      <p:sp>
        <p:nvSpPr>
          <p:cNvPr id="44043" name="Text Box 11">
            <a:extLst>
              <a:ext uri="{FF2B5EF4-FFF2-40B4-BE49-F238E27FC236}">
                <a16:creationId xmlns:a16="http://schemas.microsoft.com/office/drawing/2014/main" id="{11CD4188-6A31-4C06-9EB3-DA1393A740FE}"/>
              </a:ext>
            </a:extLst>
          </p:cNvPr>
          <p:cNvSpPr txBox="1">
            <a:spLocks noChangeArrowheads="1"/>
          </p:cNvSpPr>
          <p:nvPr/>
        </p:nvSpPr>
        <p:spPr bwMode="auto">
          <a:xfrm>
            <a:off x="3352800" y="5486400"/>
            <a:ext cx="30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0</a:t>
            </a:r>
          </a:p>
        </p:txBody>
      </p:sp>
      <p:sp>
        <p:nvSpPr>
          <p:cNvPr id="44044" name="Text Box 12">
            <a:extLst>
              <a:ext uri="{FF2B5EF4-FFF2-40B4-BE49-F238E27FC236}">
                <a16:creationId xmlns:a16="http://schemas.microsoft.com/office/drawing/2014/main" id="{811E311D-D4D7-4451-A596-ED2A1A5D0CA2}"/>
              </a:ext>
            </a:extLst>
          </p:cNvPr>
          <p:cNvSpPr txBox="1">
            <a:spLocks noChangeArrowheads="1"/>
          </p:cNvSpPr>
          <p:nvPr/>
        </p:nvSpPr>
        <p:spPr bwMode="auto">
          <a:xfrm>
            <a:off x="3352800" y="44196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1</a:t>
            </a:r>
          </a:p>
        </p:txBody>
      </p:sp>
      <p:sp>
        <p:nvSpPr>
          <p:cNvPr id="44045" name="Text Box 13">
            <a:extLst>
              <a:ext uri="{FF2B5EF4-FFF2-40B4-BE49-F238E27FC236}">
                <a16:creationId xmlns:a16="http://schemas.microsoft.com/office/drawing/2014/main" id="{778BEB3F-D809-4201-A2E9-EBA72E04EDCC}"/>
              </a:ext>
            </a:extLst>
          </p:cNvPr>
          <p:cNvSpPr txBox="1">
            <a:spLocks noChangeArrowheads="1"/>
          </p:cNvSpPr>
          <p:nvPr/>
        </p:nvSpPr>
        <p:spPr bwMode="auto">
          <a:xfrm>
            <a:off x="3352800" y="20574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3</a:t>
            </a:r>
          </a:p>
        </p:txBody>
      </p:sp>
      <p:sp>
        <p:nvSpPr>
          <p:cNvPr id="44046" name="Text Box 14">
            <a:extLst>
              <a:ext uri="{FF2B5EF4-FFF2-40B4-BE49-F238E27FC236}">
                <a16:creationId xmlns:a16="http://schemas.microsoft.com/office/drawing/2014/main" id="{A58367B4-3423-40D3-BA3F-47CE06042945}"/>
              </a:ext>
            </a:extLst>
          </p:cNvPr>
          <p:cNvSpPr txBox="1">
            <a:spLocks noChangeArrowheads="1"/>
          </p:cNvSpPr>
          <p:nvPr/>
        </p:nvSpPr>
        <p:spPr bwMode="auto">
          <a:xfrm>
            <a:off x="3352800" y="320040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000">
                <a:solidFill>
                  <a:srgbClr val="000000"/>
                </a:solidFill>
                <a:latin typeface="Times New Roman" panose="02020603050405020304" pitchFamily="18" charset="0"/>
              </a:rPr>
              <a:t>2</a:t>
            </a:r>
          </a:p>
        </p:txBody>
      </p:sp>
      <p:sp>
        <p:nvSpPr>
          <p:cNvPr id="44047" name="Line 15">
            <a:extLst>
              <a:ext uri="{FF2B5EF4-FFF2-40B4-BE49-F238E27FC236}">
                <a16:creationId xmlns:a16="http://schemas.microsoft.com/office/drawing/2014/main" id="{70C5801B-F1B3-4B1D-8BF0-0622C5B60760}"/>
              </a:ext>
            </a:extLst>
          </p:cNvPr>
          <p:cNvSpPr>
            <a:spLocks noChangeShapeType="1"/>
          </p:cNvSpPr>
          <p:nvPr/>
        </p:nvSpPr>
        <p:spPr bwMode="auto">
          <a:xfrm flipV="1">
            <a:off x="3810000" y="2133600"/>
            <a:ext cx="762000" cy="3657600"/>
          </a:xfrm>
          <a:prstGeom prst="line">
            <a:avLst/>
          </a:prstGeom>
          <a:noFill/>
          <a:ln w="28575">
            <a:solidFill>
              <a:srgbClr val="0099CC"/>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48" name="Line 16">
            <a:extLst>
              <a:ext uri="{FF2B5EF4-FFF2-40B4-BE49-F238E27FC236}">
                <a16:creationId xmlns:a16="http://schemas.microsoft.com/office/drawing/2014/main" id="{DEDBAA35-8C6B-4A91-890A-909495C45C9E}"/>
              </a:ext>
            </a:extLst>
          </p:cNvPr>
          <p:cNvSpPr>
            <a:spLocks noChangeShapeType="1"/>
          </p:cNvSpPr>
          <p:nvPr/>
        </p:nvSpPr>
        <p:spPr bwMode="auto">
          <a:xfrm flipV="1">
            <a:off x="3810000" y="3276600"/>
            <a:ext cx="685800" cy="2514600"/>
          </a:xfrm>
          <a:prstGeom prst="line">
            <a:avLst/>
          </a:prstGeom>
          <a:noFill/>
          <a:ln w="9525">
            <a:solidFill>
              <a:srgbClr val="006600"/>
            </a:solidFill>
            <a:prstDash val="lgDashDotDot"/>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49" name="Line 17">
            <a:extLst>
              <a:ext uri="{FF2B5EF4-FFF2-40B4-BE49-F238E27FC236}">
                <a16:creationId xmlns:a16="http://schemas.microsoft.com/office/drawing/2014/main" id="{21D8DFA2-C825-4D08-88DD-875E00F20937}"/>
              </a:ext>
            </a:extLst>
          </p:cNvPr>
          <p:cNvSpPr>
            <a:spLocks noChangeShapeType="1"/>
          </p:cNvSpPr>
          <p:nvPr/>
        </p:nvSpPr>
        <p:spPr bwMode="auto">
          <a:xfrm flipV="1">
            <a:off x="3810000" y="3886200"/>
            <a:ext cx="762000" cy="1905000"/>
          </a:xfrm>
          <a:prstGeom prst="line">
            <a:avLst/>
          </a:prstGeom>
          <a:noFill/>
          <a:ln w="952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50" name="Line 18">
            <a:extLst>
              <a:ext uri="{FF2B5EF4-FFF2-40B4-BE49-F238E27FC236}">
                <a16:creationId xmlns:a16="http://schemas.microsoft.com/office/drawing/2014/main" id="{C791255F-AA47-4F63-9F08-12A75833730D}"/>
              </a:ext>
            </a:extLst>
          </p:cNvPr>
          <p:cNvSpPr>
            <a:spLocks noChangeShapeType="1"/>
          </p:cNvSpPr>
          <p:nvPr/>
        </p:nvSpPr>
        <p:spPr bwMode="auto">
          <a:xfrm flipV="1">
            <a:off x="3810000" y="4953000"/>
            <a:ext cx="2819400" cy="8382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51" name="Line 19">
            <a:extLst>
              <a:ext uri="{FF2B5EF4-FFF2-40B4-BE49-F238E27FC236}">
                <a16:creationId xmlns:a16="http://schemas.microsoft.com/office/drawing/2014/main" id="{69232B11-6ADC-41C6-B882-182BC330A531}"/>
              </a:ext>
            </a:extLst>
          </p:cNvPr>
          <p:cNvSpPr>
            <a:spLocks noChangeShapeType="1"/>
          </p:cNvSpPr>
          <p:nvPr/>
        </p:nvSpPr>
        <p:spPr bwMode="auto">
          <a:xfrm flipV="1">
            <a:off x="3810000" y="4876800"/>
            <a:ext cx="2743200" cy="914400"/>
          </a:xfrm>
          <a:prstGeom prst="line">
            <a:avLst/>
          </a:prstGeom>
          <a:noFill/>
          <a:ln w="9525">
            <a:solidFill>
              <a:srgbClr val="FF3300"/>
            </a:solidFill>
            <a:prstDash val="lg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52" name="Freeform 20">
            <a:extLst>
              <a:ext uri="{FF2B5EF4-FFF2-40B4-BE49-F238E27FC236}">
                <a16:creationId xmlns:a16="http://schemas.microsoft.com/office/drawing/2014/main" id="{EB5EAF16-DBFE-4B0D-9EAF-29C213D4C666}"/>
              </a:ext>
            </a:extLst>
          </p:cNvPr>
          <p:cNvSpPr>
            <a:spLocks/>
          </p:cNvSpPr>
          <p:nvPr/>
        </p:nvSpPr>
        <p:spPr bwMode="auto">
          <a:xfrm>
            <a:off x="3810000" y="4572000"/>
            <a:ext cx="1295400" cy="1219200"/>
          </a:xfrm>
          <a:custGeom>
            <a:avLst/>
            <a:gdLst>
              <a:gd name="T0" fmla="*/ 0 w 816"/>
              <a:gd name="T1" fmla="*/ 2147483646 h 768"/>
              <a:gd name="T2" fmla="*/ 2147483646 w 816"/>
              <a:gd name="T3" fmla="*/ 2147483646 h 768"/>
              <a:gd name="T4" fmla="*/ 2147483646 w 816"/>
              <a:gd name="T5" fmla="*/ 0 h 768"/>
              <a:gd name="T6" fmla="*/ 0 60000 65536"/>
              <a:gd name="T7" fmla="*/ 0 60000 65536"/>
              <a:gd name="T8" fmla="*/ 0 60000 65536"/>
              <a:gd name="T9" fmla="*/ 0 w 816"/>
              <a:gd name="T10" fmla="*/ 0 h 768"/>
              <a:gd name="T11" fmla="*/ 816 w 816"/>
              <a:gd name="T12" fmla="*/ 768 h 768"/>
            </a:gdLst>
            <a:ahLst/>
            <a:cxnLst>
              <a:cxn ang="T6">
                <a:pos x="T0" y="T1"/>
              </a:cxn>
              <a:cxn ang="T7">
                <a:pos x="T2" y="T3"/>
              </a:cxn>
              <a:cxn ang="T8">
                <a:pos x="T4" y="T5"/>
              </a:cxn>
            </a:cxnLst>
            <a:rect l="T9" t="T10" r="T11" b="T12"/>
            <a:pathLst>
              <a:path w="816" h="768">
                <a:moveTo>
                  <a:pt x="0" y="768"/>
                </a:moveTo>
                <a:cubicBezTo>
                  <a:pt x="196" y="712"/>
                  <a:pt x="392" y="656"/>
                  <a:pt x="528" y="528"/>
                </a:cubicBezTo>
                <a:cubicBezTo>
                  <a:pt x="664" y="400"/>
                  <a:pt x="740" y="200"/>
                  <a:pt x="816" y="0"/>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53" name="Text Box 21">
            <a:extLst>
              <a:ext uri="{FF2B5EF4-FFF2-40B4-BE49-F238E27FC236}">
                <a16:creationId xmlns:a16="http://schemas.microsoft.com/office/drawing/2014/main" id="{1E984793-D775-4B13-A110-E985088663E6}"/>
              </a:ext>
            </a:extLst>
          </p:cNvPr>
          <p:cNvSpPr txBox="1">
            <a:spLocks noChangeArrowheads="1"/>
          </p:cNvSpPr>
          <p:nvPr/>
        </p:nvSpPr>
        <p:spPr bwMode="auto">
          <a:xfrm>
            <a:off x="5486400" y="19050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srgbClr val="0099CC"/>
                </a:solidFill>
                <a:latin typeface="Times New Roman" panose="02020603050405020304" pitchFamily="18" charset="0"/>
                <a:cs typeface="Times New Roman" panose="02020603050405020304" pitchFamily="18" charset="0"/>
              </a:rPr>
              <a:t>241-Am (alpha)</a:t>
            </a:r>
          </a:p>
        </p:txBody>
      </p:sp>
      <p:sp>
        <p:nvSpPr>
          <p:cNvPr id="44054" name="Text Box 22">
            <a:extLst>
              <a:ext uri="{FF2B5EF4-FFF2-40B4-BE49-F238E27FC236}">
                <a16:creationId xmlns:a16="http://schemas.microsoft.com/office/drawing/2014/main" id="{127A12B4-9C23-48CB-AC07-B5EAA3BD47B2}"/>
              </a:ext>
            </a:extLst>
          </p:cNvPr>
          <p:cNvSpPr txBox="1">
            <a:spLocks noChangeArrowheads="1"/>
          </p:cNvSpPr>
          <p:nvPr/>
        </p:nvSpPr>
        <p:spPr bwMode="auto">
          <a:xfrm>
            <a:off x="5486400" y="3352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srgbClr val="006600"/>
                </a:solidFill>
                <a:latin typeface="Times New Roman" panose="02020603050405020304" pitchFamily="18" charset="0"/>
                <a:cs typeface="Times New Roman" panose="02020603050405020304" pitchFamily="18" charset="0"/>
              </a:rPr>
              <a:t>239-Pu (alpha)</a:t>
            </a:r>
          </a:p>
        </p:txBody>
      </p:sp>
      <p:sp>
        <p:nvSpPr>
          <p:cNvPr id="44055" name="Text Box 23">
            <a:extLst>
              <a:ext uri="{FF2B5EF4-FFF2-40B4-BE49-F238E27FC236}">
                <a16:creationId xmlns:a16="http://schemas.microsoft.com/office/drawing/2014/main" id="{14434B0C-4208-4238-AE5A-EE2683F87068}"/>
              </a:ext>
            </a:extLst>
          </p:cNvPr>
          <p:cNvSpPr txBox="1">
            <a:spLocks noChangeArrowheads="1"/>
          </p:cNvSpPr>
          <p:nvPr/>
        </p:nvSpPr>
        <p:spPr bwMode="auto">
          <a:xfrm>
            <a:off x="6096000" y="4267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400">
                <a:solidFill>
                  <a:srgbClr val="FF3300"/>
                </a:solidFill>
                <a:latin typeface="Times New Roman" panose="02020603050405020304" pitchFamily="18" charset="0"/>
                <a:cs typeface="Times New Roman" panose="02020603050405020304" pitchFamily="18" charset="0"/>
              </a:rPr>
              <a:t>Chronic</a:t>
            </a:r>
            <a:r>
              <a:rPr lang="en-US" altLang="en-US" sz="2400">
                <a:solidFill>
                  <a:srgbClr val="FF3300"/>
                </a:solidFill>
                <a:latin typeface="Times New Roman" panose="02020603050405020304" pitchFamily="18" charset="0"/>
                <a:cs typeface="Times New Roman" panose="02020603050405020304" pitchFamily="18" charset="0"/>
              </a:rPr>
              <a:t>  60-Co (gamma)</a:t>
            </a:r>
          </a:p>
        </p:txBody>
      </p:sp>
      <p:sp>
        <p:nvSpPr>
          <p:cNvPr id="44056" name="Text Box 24">
            <a:extLst>
              <a:ext uri="{FF2B5EF4-FFF2-40B4-BE49-F238E27FC236}">
                <a16:creationId xmlns:a16="http://schemas.microsoft.com/office/drawing/2014/main" id="{5084ACEB-B84F-4F77-95D9-71C8982794E1}"/>
              </a:ext>
            </a:extLst>
          </p:cNvPr>
          <p:cNvSpPr txBox="1">
            <a:spLocks noChangeArrowheads="1"/>
          </p:cNvSpPr>
          <p:nvPr/>
        </p:nvSpPr>
        <p:spPr bwMode="auto">
          <a:xfrm>
            <a:off x="5867400" y="52578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srgbClr val="3333CC"/>
                </a:solidFill>
                <a:latin typeface="Times New Roman" panose="02020603050405020304" pitchFamily="18" charset="0"/>
                <a:cs typeface="Times New Roman" panose="02020603050405020304" pitchFamily="18" charset="0"/>
              </a:rPr>
              <a:t>144-Ce (beta-gamma)</a:t>
            </a:r>
            <a:endParaRPr lang="en-US" altLang="en-US" sz="2400">
              <a:solidFill>
                <a:srgbClr val="000000"/>
              </a:solidFill>
              <a:latin typeface="Times New Roman" panose="02020603050405020304" pitchFamily="18" charset="0"/>
              <a:cs typeface="Times New Roman" panose="02020603050405020304" pitchFamily="18" charset="0"/>
            </a:endParaRPr>
          </a:p>
        </p:txBody>
      </p:sp>
      <p:sp>
        <p:nvSpPr>
          <p:cNvPr id="44057" name="Line 25">
            <a:extLst>
              <a:ext uri="{FF2B5EF4-FFF2-40B4-BE49-F238E27FC236}">
                <a16:creationId xmlns:a16="http://schemas.microsoft.com/office/drawing/2014/main" id="{EADCEE1F-3901-4061-BE82-3AE8DA17664E}"/>
              </a:ext>
            </a:extLst>
          </p:cNvPr>
          <p:cNvSpPr>
            <a:spLocks noChangeShapeType="1"/>
          </p:cNvSpPr>
          <p:nvPr/>
        </p:nvSpPr>
        <p:spPr bwMode="auto">
          <a:xfrm flipH="1" flipV="1">
            <a:off x="6400800" y="5029200"/>
            <a:ext cx="152400" cy="2286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58" name="Line 26">
            <a:extLst>
              <a:ext uri="{FF2B5EF4-FFF2-40B4-BE49-F238E27FC236}">
                <a16:creationId xmlns:a16="http://schemas.microsoft.com/office/drawing/2014/main" id="{71FB41D1-A162-403A-AE72-D1F65A27168A}"/>
              </a:ext>
            </a:extLst>
          </p:cNvPr>
          <p:cNvSpPr>
            <a:spLocks noChangeShapeType="1"/>
          </p:cNvSpPr>
          <p:nvPr/>
        </p:nvSpPr>
        <p:spPr bwMode="auto">
          <a:xfrm flipH="1">
            <a:off x="6172200" y="4648200"/>
            <a:ext cx="152400"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59" name="Line 27">
            <a:extLst>
              <a:ext uri="{FF2B5EF4-FFF2-40B4-BE49-F238E27FC236}">
                <a16:creationId xmlns:a16="http://schemas.microsoft.com/office/drawing/2014/main" id="{9518CA39-93C1-4013-A833-A013EAA8CAA8}"/>
              </a:ext>
            </a:extLst>
          </p:cNvPr>
          <p:cNvSpPr>
            <a:spLocks noChangeShapeType="1"/>
          </p:cNvSpPr>
          <p:nvPr/>
        </p:nvSpPr>
        <p:spPr bwMode="auto">
          <a:xfrm flipH="1" flipV="1">
            <a:off x="4724400" y="4038600"/>
            <a:ext cx="685800"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60" name="Line 28">
            <a:extLst>
              <a:ext uri="{FF2B5EF4-FFF2-40B4-BE49-F238E27FC236}">
                <a16:creationId xmlns:a16="http://schemas.microsoft.com/office/drawing/2014/main" id="{B3222DDE-F385-43A5-87AF-CCDA4B3DF1F1}"/>
              </a:ext>
            </a:extLst>
          </p:cNvPr>
          <p:cNvSpPr>
            <a:spLocks noChangeShapeType="1"/>
          </p:cNvSpPr>
          <p:nvPr/>
        </p:nvSpPr>
        <p:spPr bwMode="auto">
          <a:xfrm flipH="1">
            <a:off x="4724400" y="2209800"/>
            <a:ext cx="609600"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61" name="Line 29">
            <a:extLst>
              <a:ext uri="{FF2B5EF4-FFF2-40B4-BE49-F238E27FC236}">
                <a16:creationId xmlns:a16="http://schemas.microsoft.com/office/drawing/2014/main" id="{A4D11AB7-036C-4768-B5B2-8CEB8A52EE2B}"/>
              </a:ext>
            </a:extLst>
          </p:cNvPr>
          <p:cNvSpPr>
            <a:spLocks noChangeShapeType="1"/>
          </p:cNvSpPr>
          <p:nvPr/>
        </p:nvSpPr>
        <p:spPr bwMode="auto">
          <a:xfrm flipH="1">
            <a:off x="4648200" y="3581400"/>
            <a:ext cx="838200"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62" name="Line 30">
            <a:extLst>
              <a:ext uri="{FF2B5EF4-FFF2-40B4-BE49-F238E27FC236}">
                <a16:creationId xmlns:a16="http://schemas.microsoft.com/office/drawing/2014/main" id="{EFA27D06-E43B-4D43-8BB6-7E6DA36E4952}"/>
              </a:ext>
            </a:extLst>
          </p:cNvPr>
          <p:cNvSpPr>
            <a:spLocks noChangeShapeType="1"/>
          </p:cNvSpPr>
          <p:nvPr/>
        </p:nvSpPr>
        <p:spPr bwMode="auto">
          <a:xfrm flipH="1">
            <a:off x="5105400" y="4419600"/>
            <a:ext cx="91440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ndParaRPr>
          </a:p>
        </p:txBody>
      </p:sp>
      <p:sp>
        <p:nvSpPr>
          <p:cNvPr id="44063" name="Text Box 31">
            <a:extLst>
              <a:ext uri="{FF2B5EF4-FFF2-40B4-BE49-F238E27FC236}">
                <a16:creationId xmlns:a16="http://schemas.microsoft.com/office/drawing/2014/main" id="{8EF53394-6714-48D0-BC5B-0C65DFF5CDBD}"/>
              </a:ext>
            </a:extLst>
          </p:cNvPr>
          <p:cNvSpPr txBox="1">
            <a:spLocks noChangeArrowheads="1"/>
          </p:cNvSpPr>
          <p:nvPr/>
        </p:nvSpPr>
        <p:spPr bwMode="auto">
          <a:xfrm>
            <a:off x="5943600" y="4191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1400">
                <a:solidFill>
                  <a:srgbClr val="FF3300"/>
                </a:solidFill>
                <a:latin typeface="Times New Roman" panose="02020603050405020304" pitchFamily="18" charset="0"/>
                <a:cs typeface="Times New Roman" panose="02020603050405020304" pitchFamily="18" charset="0"/>
              </a:rPr>
              <a:t>Acute</a:t>
            </a:r>
          </a:p>
        </p:txBody>
      </p:sp>
      <p:sp>
        <p:nvSpPr>
          <p:cNvPr id="44064" name="Text Box 32">
            <a:extLst>
              <a:ext uri="{FF2B5EF4-FFF2-40B4-BE49-F238E27FC236}">
                <a16:creationId xmlns:a16="http://schemas.microsoft.com/office/drawing/2014/main" id="{2B243CAC-A83E-4804-9F6C-9B67EC881736}"/>
              </a:ext>
            </a:extLst>
          </p:cNvPr>
          <p:cNvSpPr txBox="1">
            <a:spLocks noChangeArrowheads="1"/>
          </p:cNvSpPr>
          <p:nvPr/>
        </p:nvSpPr>
        <p:spPr bwMode="auto">
          <a:xfrm>
            <a:off x="5486400" y="37338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50000"/>
              </a:spcBef>
              <a:spcAft>
                <a:spcPct val="0"/>
              </a:spcAft>
              <a:buNone/>
            </a:pPr>
            <a:r>
              <a:rPr lang="en-US" altLang="en-US" sz="2400">
                <a:solidFill>
                  <a:srgbClr val="6600CC"/>
                </a:solidFill>
                <a:latin typeface="Times New Roman" panose="02020603050405020304" pitchFamily="18" charset="0"/>
                <a:cs typeface="Times New Roman" panose="02020603050405020304" pitchFamily="18" charset="0"/>
              </a:rPr>
              <a:t>252-Cf (alpha + fission fragments)</a:t>
            </a:r>
          </a:p>
        </p:txBody>
      </p:sp>
      <p:sp>
        <p:nvSpPr>
          <p:cNvPr id="34" name="Rectangle 33">
            <a:extLst>
              <a:ext uri="{FF2B5EF4-FFF2-40B4-BE49-F238E27FC236}">
                <a16:creationId xmlns:a16="http://schemas.microsoft.com/office/drawing/2014/main" id="{A92FAA5F-7DBB-4F3E-8C52-AF947AC4D6CD}"/>
              </a:ext>
            </a:extLst>
          </p:cNvPr>
          <p:cNvSpPr/>
          <p:nvPr/>
        </p:nvSpPr>
        <p:spPr>
          <a:xfrm>
            <a:off x="1752600" y="228600"/>
            <a:ext cx="8763000" cy="6477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069DBF-3648-4CE5-ABA6-BD0A159D7445}"/>
              </a:ext>
            </a:extLst>
          </p:cNvPr>
          <p:cNvSpPr/>
          <p:nvPr/>
        </p:nvSpPr>
        <p:spPr>
          <a:xfrm>
            <a:off x="1752600" y="228600"/>
            <a:ext cx="8686800" cy="6477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latin typeface="Calibri"/>
            </a:endParaRPr>
          </a:p>
        </p:txBody>
      </p:sp>
      <p:graphicFrame>
        <p:nvGraphicFramePr>
          <p:cNvPr id="4" name="Chart 3">
            <a:extLst>
              <a:ext uri="{FF2B5EF4-FFF2-40B4-BE49-F238E27FC236}">
                <a16:creationId xmlns:a16="http://schemas.microsoft.com/office/drawing/2014/main" id="{285F0687-127F-4A75-8766-508FF49038F5}"/>
              </a:ext>
            </a:extLst>
          </p:cNvPr>
          <p:cNvGraphicFramePr>
            <a:graphicFrameLocks/>
          </p:cNvGraphicFramePr>
          <p:nvPr/>
        </p:nvGraphicFramePr>
        <p:xfrm>
          <a:off x="152400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1FFEBD64-F510-4286-979D-60F35CEBA639}"/>
              </a:ext>
            </a:extLst>
          </p:cNvPr>
          <p:cNvSpPr/>
          <p:nvPr/>
        </p:nvSpPr>
        <p:spPr>
          <a:xfrm>
            <a:off x="1752600" y="228600"/>
            <a:ext cx="8763000" cy="6477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prstClr val="white"/>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http://www.dream-wallpaper.com/free-wallpaper/nature-wallpaper/wheat-field-1-wallpaper/1280x800/free-wallpaper-4.jpg">
            <a:extLst>
              <a:ext uri="{FF2B5EF4-FFF2-40B4-BE49-F238E27FC236}">
                <a16:creationId xmlns:a16="http://schemas.microsoft.com/office/drawing/2014/main" id="{2C03CEB4-5306-45C7-A493-E456F8D75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204" b="37775"/>
          <a:stretch>
            <a:fillRect/>
          </a:stretch>
        </p:blipFill>
        <p:spPr bwMode="auto">
          <a:xfrm>
            <a:off x="0" y="-118927"/>
            <a:ext cx="12192000" cy="6692899"/>
          </a:xfrm>
          <a:prstGeom prst="rect">
            <a:avLst/>
          </a:prstGeom>
          <a:noFill/>
          <a:ln w="57150">
            <a:solidFill>
              <a:srgbClr val="005DA2"/>
            </a:solidFill>
            <a:miter lim="800000"/>
            <a:headEnd/>
            <a:tailEnd/>
          </a:ln>
          <a:extLst>
            <a:ext uri="{909E8E84-426E-40DD-AFC4-6F175D3DCCD1}">
              <a14:hiddenFill xmlns:a14="http://schemas.microsoft.com/office/drawing/2010/main">
                <a:solidFill>
                  <a:srgbClr val="FFFFFF"/>
                </a:solidFill>
              </a14:hiddenFill>
            </a:ext>
          </a:extLst>
        </p:spPr>
      </p:pic>
      <p:sp>
        <p:nvSpPr>
          <p:cNvPr id="22531" name="Title 1">
            <a:extLst>
              <a:ext uri="{FF2B5EF4-FFF2-40B4-BE49-F238E27FC236}">
                <a16:creationId xmlns:a16="http://schemas.microsoft.com/office/drawing/2014/main" id="{9DB42538-425F-43FC-B424-F5EB21453D38}"/>
              </a:ext>
            </a:extLst>
          </p:cNvPr>
          <p:cNvSpPr>
            <a:spLocks noGrp="1"/>
          </p:cNvSpPr>
          <p:nvPr>
            <p:ph type="title"/>
          </p:nvPr>
        </p:nvSpPr>
        <p:spPr>
          <a:xfrm>
            <a:off x="1752601" y="82551"/>
            <a:ext cx="8647113" cy="1374775"/>
          </a:xfrm>
        </p:spPr>
        <p:txBody>
          <a:bodyPr>
            <a:normAutofit/>
          </a:bodyPr>
          <a:lstStyle/>
          <a:p>
            <a:pPr algn="ctr"/>
            <a:r>
              <a:rPr lang="en-US" altLang="en-US" sz="3600" b="1" dirty="0">
                <a:solidFill>
                  <a:schemeClr val="tx1">
                    <a:lumMod val="85000"/>
                  </a:schemeClr>
                </a:solidFill>
                <a:latin typeface="Times" panose="02020603050405020304" pitchFamily="18" charset="0"/>
                <a:cs typeface="Times" panose="02020603050405020304" pitchFamily="18" charset="0"/>
              </a:rPr>
              <a:t>Goals and Expectations: </a:t>
            </a:r>
            <a:br>
              <a:rPr lang="en-US" altLang="en-US" sz="3600" b="1" dirty="0">
                <a:solidFill>
                  <a:schemeClr val="tx1">
                    <a:lumMod val="85000"/>
                  </a:schemeClr>
                </a:solidFill>
                <a:latin typeface="Times" panose="02020603050405020304" pitchFamily="18" charset="0"/>
                <a:cs typeface="Times" panose="02020603050405020304" pitchFamily="18" charset="0"/>
              </a:rPr>
            </a:br>
            <a:r>
              <a:rPr lang="en-US" altLang="en-US" sz="3600" b="1" dirty="0">
                <a:solidFill>
                  <a:schemeClr val="tx1">
                    <a:lumMod val="85000"/>
                  </a:schemeClr>
                </a:solidFill>
                <a:latin typeface="Times" panose="02020603050405020304" pitchFamily="18" charset="0"/>
                <a:cs typeface="Times" panose="02020603050405020304" pitchFamily="18" charset="0"/>
              </a:rPr>
              <a:t>Low dose Program</a:t>
            </a:r>
            <a:endParaRPr lang="en-US" altLang="en-US" sz="3600" b="1" dirty="0">
              <a:solidFill>
                <a:srgbClr val="005DA2"/>
              </a:solidFill>
              <a:latin typeface="Arial" panose="020B0604020202020204" pitchFamily="34" charset="0"/>
              <a:cs typeface="Arial" panose="020B0604020202020204" pitchFamily="34" charset="0"/>
            </a:endParaRPr>
          </a:p>
        </p:txBody>
      </p:sp>
      <p:pic>
        <p:nvPicPr>
          <p:cNvPr id="5" name="Picture 5" descr="http://krwgnews22.com/wp-content/uploads/2014/09/Ex-Sen.-Pete-Domenici-R-NM-via-Facebook.jpg">
            <a:extLst>
              <a:ext uri="{FF2B5EF4-FFF2-40B4-BE49-F238E27FC236}">
                <a16:creationId xmlns:a16="http://schemas.microsoft.com/office/drawing/2014/main" id="{EE7EF0A4-0650-43F5-996E-0BC4A000C4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8159" r="33955"/>
          <a:stretch>
            <a:fillRect/>
          </a:stretch>
        </p:blipFill>
        <p:spPr bwMode="auto">
          <a:xfrm>
            <a:off x="1293475" y="1457326"/>
            <a:ext cx="2959086"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553173A-C9DC-4A15-B019-DDE5D2934082}"/>
              </a:ext>
            </a:extLst>
          </p:cNvPr>
          <p:cNvSpPr/>
          <p:nvPr/>
        </p:nvSpPr>
        <p:spPr>
          <a:xfrm>
            <a:off x="5977216" y="1813786"/>
            <a:ext cx="4422498" cy="369332"/>
          </a:xfrm>
          <a:prstGeom prst="rect">
            <a:avLst/>
          </a:prstGeom>
        </p:spPr>
        <p:txBody>
          <a:bodyPr wrap="square">
            <a:spAutoFit/>
          </a:bodyPr>
          <a:lstStyle/>
          <a:p>
            <a:r>
              <a:rPr lang="en-US" altLang="en-US" dirty="0"/>
              <a:t> </a:t>
            </a:r>
            <a:endParaRPr lang="en-US" dirty="0"/>
          </a:p>
        </p:txBody>
      </p:sp>
      <p:sp>
        <p:nvSpPr>
          <p:cNvPr id="4" name="Rectangle 3">
            <a:extLst>
              <a:ext uri="{FF2B5EF4-FFF2-40B4-BE49-F238E27FC236}">
                <a16:creationId xmlns:a16="http://schemas.microsoft.com/office/drawing/2014/main" id="{0E012C4F-37FE-45EA-940F-2E02F5BCB30C}"/>
              </a:ext>
            </a:extLst>
          </p:cNvPr>
          <p:cNvSpPr/>
          <p:nvPr/>
        </p:nvSpPr>
        <p:spPr>
          <a:xfrm>
            <a:off x="4802525" y="1813786"/>
            <a:ext cx="6096000" cy="3970318"/>
          </a:xfrm>
          <a:prstGeom prst="rect">
            <a:avLst/>
          </a:prstGeom>
        </p:spPr>
        <p:txBody>
          <a:bodyPr>
            <a:spAutoFit/>
          </a:bodyPr>
          <a:lstStyle/>
          <a:p>
            <a:pPr>
              <a:defRPr/>
            </a:pPr>
            <a:r>
              <a:rPr lang="en-US" altLang="en-US" sz="2800" dirty="0"/>
              <a:t>“In this year’s Energy and Water Appropriation Act (1998), we initiated a ten year program (13 million/year) to understand how radiation affects genomes and cells so that we can really understand how radiation affects living organisms.  For the first time, we will develop radiation protection standards that are based on actual risk.” </a:t>
            </a:r>
          </a:p>
        </p:txBody>
      </p:sp>
    </p:spTree>
    <p:extLst>
      <p:ext uri="{BB962C8B-B14F-4D97-AF65-F5344CB8AC3E}">
        <p14:creationId xmlns:p14="http://schemas.microsoft.com/office/powerpoint/2010/main" val="171002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http://www.dream-wallpaper.com/free-wallpaper/nature-wallpaper/wheat-field-1-wallpaper/1280x800/free-wallpaper-4.jpg">
            <a:extLst>
              <a:ext uri="{FF2B5EF4-FFF2-40B4-BE49-F238E27FC236}">
                <a16:creationId xmlns:a16="http://schemas.microsoft.com/office/drawing/2014/main" id="{2C03CEB4-5306-45C7-A493-E456F8D75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204" b="37775"/>
          <a:stretch>
            <a:fillRect/>
          </a:stretch>
        </p:blipFill>
        <p:spPr bwMode="auto">
          <a:xfrm>
            <a:off x="0" y="82551"/>
            <a:ext cx="12192000" cy="6692899"/>
          </a:xfrm>
          <a:prstGeom prst="rect">
            <a:avLst/>
          </a:prstGeom>
          <a:noFill/>
          <a:ln w="57150">
            <a:solidFill>
              <a:srgbClr val="005DA2"/>
            </a:solidFill>
            <a:miter lim="800000"/>
            <a:headEnd/>
            <a:tailEnd/>
          </a:ln>
          <a:extLst>
            <a:ext uri="{909E8E84-426E-40DD-AFC4-6F175D3DCCD1}">
              <a14:hiddenFill xmlns:a14="http://schemas.microsoft.com/office/drawing/2010/main">
                <a:solidFill>
                  <a:srgbClr val="FFFFFF"/>
                </a:solidFill>
              </a14:hiddenFill>
            </a:ext>
          </a:extLst>
        </p:spPr>
      </p:pic>
      <p:sp>
        <p:nvSpPr>
          <p:cNvPr id="22531" name="Title 1">
            <a:extLst>
              <a:ext uri="{FF2B5EF4-FFF2-40B4-BE49-F238E27FC236}">
                <a16:creationId xmlns:a16="http://schemas.microsoft.com/office/drawing/2014/main" id="{9DB42538-425F-43FC-B424-F5EB21453D38}"/>
              </a:ext>
            </a:extLst>
          </p:cNvPr>
          <p:cNvSpPr>
            <a:spLocks noGrp="1"/>
          </p:cNvSpPr>
          <p:nvPr>
            <p:ph type="title"/>
          </p:nvPr>
        </p:nvSpPr>
        <p:spPr>
          <a:xfrm>
            <a:off x="1752602" y="82551"/>
            <a:ext cx="8584768" cy="1637761"/>
          </a:xfrm>
        </p:spPr>
        <p:txBody>
          <a:bodyPr>
            <a:normAutofit/>
          </a:bodyPr>
          <a:lstStyle/>
          <a:p>
            <a:pPr algn="ctr"/>
            <a:r>
              <a:rPr lang="en-US" sz="3600" b="1" dirty="0">
                <a:solidFill>
                  <a:schemeClr val="tx1">
                    <a:lumMod val="85000"/>
                  </a:schemeClr>
                </a:solidFill>
                <a:latin typeface="Times New Roman" panose="02020603050405020304" pitchFamily="18" charset="0"/>
                <a:cs typeface="Times New Roman" panose="02020603050405020304" pitchFamily="18" charset="0"/>
              </a:rPr>
              <a:t>Biological Responses Induced by Low Doses of  Radiation: Need for Paradigm Shifts in Radiation Biology</a:t>
            </a:r>
            <a:endParaRPr lang="en-US" altLang="en-US" sz="3600" b="1" dirty="0">
              <a:solidFill>
                <a:srgbClr val="005DA2"/>
              </a:solidFill>
              <a:latin typeface="Arial" panose="020B0604020202020204" pitchFamily="34" charset="0"/>
              <a:cs typeface="Arial" panose="020B0604020202020204" pitchFamily="34" charset="0"/>
            </a:endParaRPr>
          </a:p>
        </p:txBody>
      </p:sp>
      <p:sp>
        <p:nvSpPr>
          <p:cNvPr id="55300" name="Content Placeholder 2">
            <a:extLst>
              <a:ext uri="{FF2B5EF4-FFF2-40B4-BE49-F238E27FC236}">
                <a16:creationId xmlns:a16="http://schemas.microsoft.com/office/drawing/2014/main" id="{39DDAF3B-B227-4D18-8268-90461571E318}"/>
              </a:ext>
            </a:extLst>
          </p:cNvPr>
          <p:cNvSpPr>
            <a:spLocks noGrp="1"/>
          </p:cNvSpPr>
          <p:nvPr>
            <p:ph idx="1"/>
          </p:nvPr>
        </p:nvSpPr>
        <p:spPr>
          <a:xfrm>
            <a:off x="2057400" y="1720312"/>
            <a:ext cx="8077200" cy="5181600"/>
          </a:xfrm>
        </p:spPr>
        <p:txBody>
          <a:bodyPr/>
          <a:lstStyle/>
          <a:p>
            <a:endParaRPr lang="en-US" altLang="en-US" sz="25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7C764A0A-7D17-4D3C-9B5E-BEBB487574C9}"/>
              </a:ext>
            </a:extLst>
          </p:cNvPr>
          <p:cNvGrpSpPr/>
          <p:nvPr/>
        </p:nvGrpSpPr>
        <p:grpSpPr>
          <a:xfrm>
            <a:off x="2654896" y="1705689"/>
            <a:ext cx="6349619" cy="5097294"/>
            <a:chOff x="2591610" y="1794753"/>
            <a:chExt cx="6780179" cy="5097294"/>
          </a:xfrm>
        </p:grpSpPr>
        <p:sp>
          <p:nvSpPr>
            <p:cNvPr id="6" name="Rectangle 5">
              <a:extLst>
                <a:ext uri="{FF2B5EF4-FFF2-40B4-BE49-F238E27FC236}">
                  <a16:creationId xmlns:a16="http://schemas.microsoft.com/office/drawing/2014/main" id="{70A8135B-65EB-42F6-ABF9-80B62FF2B879}"/>
                </a:ext>
              </a:extLst>
            </p:cNvPr>
            <p:cNvSpPr/>
            <p:nvPr/>
          </p:nvSpPr>
          <p:spPr>
            <a:xfrm>
              <a:off x="2591610" y="1794753"/>
              <a:ext cx="6780179" cy="509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9">
              <a:extLst>
                <a:ext uri="{FF2B5EF4-FFF2-40B4-BE49-F238E27FC236}">
                  <a16:creationId xmlns:a16="http://schemas.microsoft.com/office/drawing/2014/main" id="{E9190EA1-EC3E-4DE7-B72E-A8BA37F9F02D}"/>
                </a:ext>
              </a:extLst>
            </p:cNvPr>
            <p:cNvSpPr>
              <a:spLocks noChangeArrowheads="1"/>
            </p:cNvSpPr>
            <p:nvPr/>
          </p:nvSpPr>
          <p:spPr bwMode="auto">
            <a:xfrm>
              <a:off x="3200400" y="1981200"/>
              <a:ext cx="5562600" cy="4724400"/>
            </a:xfrm>
            <a:prstGeom prst="ellipse">
              <a:avLst/>
            </a:prstGeom>
            <a:solidFill>
              <a:schemeClr val="bg1"/>
            </a:solidFill>
            <a:ln w="76200">
              <a:solidFill>
                <a:srgbClr val="008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solidFill>
                  <a:srgbClr val="000000"/>
                </a:solidFill>
                <a:latin typeface="Arial" panose="020B0604020202020204" pitchFamily="34" charset="0"/>
              </a:endParaRPr>
            </a:p>
          </p:txBody>
        </p:sp>
        <p:sp>
          <p:nvSpPr>
            <p:cNvPr id="8" name="Oval 2">
              <a:extLst>
                <a:ext uri="{FF2B5EF4-FFF2-40B4-BE49-F238E27FC236}">
                  <a16:creationId xmlns:a16="http://schemas.microsoft.com/office/drawing/2014/main" id="{FB4B23A0-27E5-40E0-BDCA-A3A37747F683}"/>
                </a:ext>
              </a:extLst>
            </p:cNvPr>
            <p:cNvSpPr>
              <a:spLocks noChangeArrowheads="1"/>
            </p:cNvSpPr>
            <p:nvPr/>
          </p:nvSpPr>
          <p:spPr bwMode="auto">
            <a:xfrm>
              <a:off x="4495800" y="3810000"/>
              <a:ext cx="2743200" cy="2362200"/>
            </a:xfrm>
            <a:prstGeom prst="ellipse">
              <a:avLst/>
            </a:prstGeom>
            <a:solidFill>
              <a:schemeClr val="bg1"/>
            </a:solidFill>
            <a:ln w="76200">
              <a:solidFill>
                <a:srgbClr val="3333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solidFill>
                  <a:srgbClr val="000000"/>
                </a:solidFill>
                <a:latin typeface="Arial" panose="020B0604020202020204" pitchFamily="34" charset="0"/>
              </a:endParaRPr>
            </a:p>
          </p:txBody>
        </p:sp>
        <p:sp>
          <p:nvSpPr>
            <p:cNvPr id="9" name="Oval 3">
              <a:extLst>
                <a:ext uri="{FF2B5EF4-FFF2-40B4-BE49-F238E27FC236}">
                  <a16:creationId xmlns:a16="http://schemas.microsoft.com/office/drawing/2014/main" id="{C5E20925-466A-4872-B70D-AFFB95D73AF7}"/>
                </a:ext>
              </a:extLst>
            </p:cNvPr>
            <p:cNvSpPr>
              <a:spLocks noChangeArrowheads="1"/>
            </p:cNvSpPr>
            <p:nvPr/>
          </p:nvSpPr>
          <p:spPr bwMode="auto">
            <a:xfrm>
              <a:off x="3886200" y="2667000"/>
              <a:ext cx="2743200" cy="2362200"/>
            </a:xfrm>
            <a:prstGeom prst="ellipse">
              <a:avLst/>
            </a:pr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solidFill>
                  <a:srgbClr val="000000"/>
                </a:solidFill>
                <a:latin typeface="Arial" panose="020B0604020202020204" pitchFamily="34" charset="0"/>
              </a:endParaRPr>
            </a:p>
          </p:txBody>
        </p:sp>
        <p:sp>
          <p:nvSpPr>
            <p:cNvPr id="10" name="Oval 5">
              <a:extLst>
                <a:ext uri="{FF2B5EF4-FFF2-40B4-BE49-F238E27FC236}">
                  <a16:creationId xmlns:a16="http://schemas.microsoft.com/office/drawing/2014/main" id="{63DD863D-C2BE-4D12-B7D0-1A3892DE0F66}"/>
                </a:ext>
              </a:extLst>
            </p:cNvPr>
            <p:cNvSpPr>
              <a:spLocks noChangeArrowheads="1"/>
            </p:cNvSpPr>
            <p:nvPr/>
          </p:nvSpPr>
          <p:spPr bwMode="auto">
            <a:xfrm>
              <a:off x="5486400" y="2819400"/>
              <a:ext cx="2743200" cy="2362200"/>
            </a:xfrm>
            <a:prstGeom prst="ellipse">
              <a:avLst/>
            </a:prstGeom>
            <a:noFill/>
            <a:ln w="762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solidFill>
                  <a:srgbClr val="000099"/>
                </a:solidFill>
                <a:latin typeface="Arial" panose="020B0604020202020204" pitchFamily="34" charset="0"/>
              </a:endParaRPr>
            </a:p>
          </p:txBody>
        </p:sp>
        <p:sp>
          <p:nvSpPr>
            <p:cNvPr id="11" name="Text Box 6">
              <a:extLst>
                <a:ext uri="{FF2B5EF4-FFF2-40B4-BE49-F238E27FC236}">
                  <a16:creationId xmlns:a16="http://schemas.microsoft.com/office/drawing/2014/main" id="{40CFA54A-69BE-4676-99A3-269FA3548D92}"/>
                </a:ext>
              </a:extLst>
            </p:cNvPr>
            <p:cNvSpPr txBox="1">
              <a:spLocks noChangeArrowheads="1"/>
            </p:cNvSpPr>
            <p:nvPr/>
          </p:nvSpPr>
          <p:spPr bwMode="auto">
            <a:xfrm>
              <a:off x="3886200" y="3200401"/>
              <a:ext cx="190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333399"/>
                  </a:solidFill>
                  <a:latin typeface="Arial" panose="020B0604020202020204" pitchFamily="34" charset="0"/>
                </a:rPr>
                <a:t>Adaptive</a:t>
              </a:r>
              <a:r>
                <a:rPr lang="en-US" altLang="en-US" sz="2000" b="1">
                  <a:solidFill>
                    <a:srgbClr val="000000"/>
                  </a:solidFill>
                  <a:latin typeface="Arial" panose="020B0604020202020204" pitchFamily="34" charset="0"/>
                </a:rPr>
                <a:t> </a:t>
              </a:r>
              <a:r>
                <a:rPr lang="en-US" altLang="en-US" sz="2000" b="1">
                  <a:solidFill>
                    <a:srgbClr val="333399"/>
                  </a:solidFill>
                  <a:latin typeface="Arial" panose="020B0604020202020204" pitchFamily="34" charset="0"/>
                </a:rPr>
                <a:t>Response</a:t>
              </a:r>
              <a:endParaRPr lang="en-US" altLang="en-US" sz="2000">
                <a:solidFill>
                  <a:srgbClr val="333399"/>
                </a:solidFill>
                <a:latin typeface="Arial" panose="020B0604020202020204" pitchFamily="34" charset="0"/>
              </a:endParaRPr>
            </a:p>
          </p:txBody>
        </p:sp>
        <p:sp>
          <p:nvSpPr>
            <p:cNvPr id="12" name="Text Box 7">
              <a:extLst>
                <a:ext uri="{FF2B5EF4-FFF2-40B4-BE49-F238E27FC236}">
                  <a16:creationId xmlns:a16="http://schemas.microsoft.com/office/drawing/2014/main" id="{73BF1452-7836-4BA8-A6D7-9C49E56E7229}"/>
                </a:ext>
              </a:extLst>
            </p:cNvPr>
            <p:cNvSpPr txBox="1">
              <a:spLocks noChangeArrowheads="1"/>
            </p:cNvSpPr>
            <p:nvPr/>
          </p:nvSpPr>
          <p:spPr bwMode="auto">
            <a:xfrm>
              <a:off x="6781800" y="3429001"/>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solidFill>
                    <a:srgbClr val="000099"/>
                  </a:solidFill>
                  <a:latin typeface="Arial" panose="020B0604020202020204" pitchFamily="34" charset="0"/>
                </a:rPr>
                <a:t>Genomic Instability</a:t>
              </a:r>
              <a:endParaRPr lang="en-US" altLang="en-US" sz="2000">
                <a:solidFill>
                  <a:srgbClr val="000000"/>
                </a:solidFill>
                <a:latin typeface="Arial" panose="020B0604020202020204" pitchFamily="34" charset="0"/>
              </a:endParaRPr>
            </a:p>
          </p:txBody>
        </p:sp>
        <p:sp>
          <p:nvSpPr>
            <p:cNvPr id="13" name="Text Box 8">
              <a:extLst>
                <a:ext uri="{FF2B5EF4-FFF2-40B4-BE49-F238E27FC236}">
                  <a16:creationId xmlns:a16="http://schemas.microsoft.com/office/drawing/2014/main" id="{BF18B45E-6133-40ED-AC87-C425B3E8946C}"/>
                </a:ext>
              </a:extLst>
            </p:cNvPr>
            <p:cNvSpPr txBox="1">
              <a:spLocks noChangeArrowheads="1"/>
            </p:cNvSpPr>
            <p:nvPr/>
          </p:nvSpPr>
          <p:spPr bwMode="auto">
            <a:xfrm>
              <a:off x="5105400" y="5181601"/>
              <a:ext cx="1676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3333FF"/>
                  </a:solidFill>
                  <a:latin typeface="Arial" panose="020B0604020202020204" pitchFamily="34" charset="0"/>
                </a:rPr>
                <a:t>Bystander Effects</a:t>
              </a:r>
              <a:endParaRPr lang="en-US" altLang="en-US" sz="2000">
                <a:solidFill>
                  <a:srgbClr val="3333FF"/>
                </a:solidFill>
                <a:latin typeface="Arial" panose="020B0604020202020204" pitchFamily="34" charset="0"/>
              </a:endParaRPr>
            </a:p>
          </p:txBody>
        </p:sp>
        <p:sp>
          <p:nvSpPr>
            <p:cNvPr id="14" name="WordArt 10">
              <a:extLst>
                <a:ext uri="{FF2B5EF4-FFF2-40B4-BE49-F238E27FC236}">
                  <a16:creationId xmlns:a16="http://schemas.microsoft.com/office/drawing/2014/main" id="{005D8612-68E2-4A47-B710-0E8F904455DB}"/>
                </a:ext>
              </a:extLst>
            </p:cNvPr>
            <p:cNvSpPr>
              <a:spLocks noChangeArrowheads="1" noChangeShapeType="1" noTextEdit="1"/>
            </p:cNvSpPr>
            <p:nvPr/>
          </p:nvSpPr>
          <p:spPr bwMode="auto">
            <a:xfrm>
              <a:off x="4876801" y="6096000"/>
              <a:ext cx="2276475" cy="342900"/>
            </a:xfrm>
            <a:prstGeom prst="rect">
              <a:avLst/>
            </a:prstGeom>
          </p:spPr>
          <p:txBody>
            <a:bodyPr spcFirstLastPara="1" wrap="none" fromWordArt="1">
              <a:prstTxWarp prst="textArchDown">
                <a:avLst>
                  <a:gd name="adj" fmla="val 0"/>
                </a:avLst>
              </a:prstTxWarp>
            </a:bodyPr>
            <a:lstStyle/>
            <a:p>
              <a:pPr algn="ctr"/>
              <a:r>
                <a:rPr lang="en-US" sz="2400" b="1" kern="10">
                  <a:ln w="9525">
                    <a:solidFill>
                      <a:srgbClr val="008000"/>
                    </a:solidFill>
                    <a:round/>
                    <a:headEnd/>
                    <a:tailEnd/>
                  </a:ln>
                  <a:solidFill>
                    <a:srgbClr val="000000"/>
                  </a:solidFill>
                  <a:latin typeface="Times New Roman" panose="02020603050405020304" pitchFamily="18" charset="0"/>
                  <a:cs typeface="Times New Roman" panose="02020603050405020304" pitchFamily="18" charset="0"/>
                </a:rPr>
                <a:t>Genetic Sensitivity</a:t>
              </a:r>
            </a:p>
          </p:txBody>
        </p:sp>
      </p:grpSp>
    </p:spTree>
    <p:extLst>
      <p:ext uri="{BB962C8B-B14F-4D97-AF65-F5344CB8AC3E}">
        <p14:creationId xmlns:p14="http://schemas.microsoft.com/office/powerpoint/2010/main" val="316461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246</TotalTime>
  <Words>1134</Words>
  <Application>Microsoft Office PowerPoint</Application>
  <PresentationFormat>Widescreen</PresentationFormat>
  <Paragraphs>192</Paragraphs>
  <Slides>23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23</vt:i4>
      </vt:variant>
    </vt:vector>
  </HeadingPairs>
  <TitlesOfParts>
    <vt:vector size="33" baseType="lpstr">
      <vt:lpstr>Arial</vt:lpstr>
      <vt:lpstr>Calibri</vt:lpstr>
      <vt:lpstr>Calibri Light</vt:lpstr>
      <vt:lpstr>Tahoma</vt:lpstr>
      <vt:lpstr>Times</vt:lpstr>
      <vt:lpstr>Times New Roman</vt:lpstr>
      <vt:lpstr>Office Theme</vt:lpstr>
      <vt:lpstr>2_Office Theme</vt:lpstr>
      <vt:lpstr>Chart</vt:lpstr>
      <vt:lpstr>Worksheet</vt:lpstr>
      <vt:lpstr>Biological Effects of Low Dose Radiation            Dr. Antone L. Brooks (Tony)      </vt:lpstr>
      <vt:lpstr>Nuclear weapons were part of my early life</vt:lpstr>
      <vt:lpstr>PowerPoint Presentation</vt:lpstr>
      <vt:lpstr>PowerPoint Presentation</vt:lpstr>
      <vt:lpstr>PowerPoint Presentation</vt:lpstr>
      <vt:lpstr>Radiation Weighting Factors  Radiation-Induced  Chromosome Aberrations</vt:lpstr>
      <vt:lpstr>PowerPoint Presentation</vt:lpstr>
      <vt:lpstr>Goals and Expectations:  Low dose Program</vt:lpstr>
      <vt:lpstr>Biological Responses Induced by Low Doses of  Radiation: Need for Paradigm Shifts in Radiation Biology</vt:lpstr>
      <vt:lpstr>Adaptive Response Sub-linear dose response </vt:lpstr>
      <vt:lpstr>Non-Uniform Dose Distribution from Plutonium Inhalation </vt:lpstr>
      <vt:lpstr>The Influence of 239PuO2 Particle Size  on the Dose-Distribution in the Liver   of Chinese Hamsters</vt:lpstr>
      <vt:lpstr>PowerPoint Presentation</vt:lpstr>
      <vt:lpstr>Genomic Instability can be demonstrated in some strains of mice</vt:lpstr>
      <vt:lpstr>        BEIR VII and Low Dose Research</vt:lpstr>
      <vt:lpstr>PowerPoint Presentation</vt:lpstr>
      <vt:lpstr>PowerPoint Presentation</vt:lpstr>
      <vt:lpstr>PowerPoint Presentation</vt:lpstr>
      <vt:lpstr>Network Reconstruction  Using Integrated Data  Are More Comprehensive And Accurate </vt:lpstr>
      <vt:lpstr>What Causes Cancer?</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Debate: Is the Linear No Threshold Hypothesis Accurate and Useable for Standard Setting.   Affirmative: Dr. Antone L. Brooks Negative: Tony Brooks </dc:title>
  <dc:creator>Antone Brooks</dc:creator>
  <cp:lastModifiedBy>Steve Baker</cp:lastModifiedBy>
  <cp:revision>1</cp:revision>
  <dcterms:created xsi:type="dcterms:W3CDTF">2018-06-12T14:03:44Z</dcterms:created>
  <dcterms:modified xsi:type="dcterms:W3CDTF">2018-09-29T17:33:21Z</dcterms:modified>
</cp:coreProperties>
</file>